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7"/>
  </p:notesMasterIdLst>
  <p:sldIdLst>
    <p:sldId id="256" r:id="rId2"/>
    <p:sldId id="276" r:id="rId3"/>
    <p:sldId id="262" r:id="rId4"/>
    <p:sldId id="258" r:id="rId5"/>
    <p:sldId id="277" r:id="rId6"/>
  </p:sldIdLst>
  <p:sldSz cx="9144000" cy="5143500" type="screen16x9"/>
  <p:notesSz cx="6858000" cy="9144000"/>
  <p:embeddedFontLst>
    <p:embeddedFont>
      <p:font typeface="Calibri" panose="020F0502020204030204" pitchFamily="34" charset="0"/>
      <p:regular r:id="rId8"/>
      <p:bold r:id="rId9"/>
      <p:italic r:id="rId10"/>
      <p:boldItalic r:id="rId11"/>
    </p:embeddedFont>
    <p:embeddedFont>
      <p:font typeface="Open Sans" panose="020B0606030504020204" pitchFamily="34" charset="0"/>
      <p:regular r:id="rId12"/>
      <p:bold r:id="rId13"/>
      <p:italic r:id="rId14"/>
      <p:boldItalic r:id="rId15"/>
    </p:embeddedFont>
    <p:embeddedFont>
      <p:font typeface="PT Serif" panose="020A0603040505020204" pitchFamily="18" charset="0"/>
      <p:regular r:id="rId16"/>
      <p:bold r:id="rId17"/>
      <p:italic r:id="rId18"/>
      <p:boldItalic r:id="rId19"/>
    </p:embeddedFont>
    <p:embeddedFont>
      <p:font typeface="Raleway"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6BABAE8-3DB7-4F0B-B5FF-EFD252EF5A5C}">
  <a:tblStyle styleId="{36BABAE8-3DB7-4F0B-B5FF-EFD252EF5A5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font" Target="fonts/font11.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4.fntdata"/><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font" Target="fonts/font10.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9.fntdata"/><Relationship Id="rId20"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8.fntdata"/><Relationship Id="rId23" Type="http://schemas.openxmlformats.org/officeDocument/2006/relationships/font" Target="fonts/font16.fntdata"/><Relationship Id="rId10" Type="http://schemas.openxmlformats.org/officeDocument/2006/relationships/font" Target="fonts/font3.fntdata"/><Relationship Id="rId19"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 Id="rId22" Type="http://schemas.openxmlformats.org/officeDocument/2006/relationships/font" Target="fonts/font15.fntdata"/><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2655229b84e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2655229b84e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2655229b84e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2655229b84e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66785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2"/>
        <p:cNvGrpSpPr/>
        <p:nvPr/>
      </p:nvGrpSpPr>
      <p:grpSpPr>
        <a:xfrm>
          <a:off x="0" y="0"/>
          <a:ext cx="0" cy="0"/>
          <a:chOff x="0" y="0"/>
          <a:chExt cx="0" cy="0"/>
        </a:xfrm>
      </p:grpSpPr>
      <p:sp>
        <p:nvSpPr>
          <p:cNvPr id="843" name="Google Shape;843;ge1d838b627_4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4" name="Google Shape;844;ge1d838b627_4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2adbde81823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2adbde81823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33000"/>
          </a:blip>
          <a:stretch>
            <a:fillRect/>
          </a:stretch>
        </p:blipFill>
        <p:spPr>
          <a:xfrm>
            <a:off x="-1" y="0"/>
            <a:ext cx="9144003" cy="5143501"/>
          </a:xfrm>
          <a:prstGeom prst="rect">
            <a:avLst/>
          </a:prstGeom>
          <a:noFill/>
          <a:ln>
            <a:noFill/>
          </a:ln>
        </p:spPr>
      </p:pic>
      <p:sp>
        <p:nvSpPr>
          <p:cNvPr id="10" name="Google Shape;10;p2"/>
          <p:cNvSpPr txBox="1">
            <a:spLocks noGrp="1"/>
          </p:cNvSpPr>
          <p:nvPr>
            <p:ph type="ctrTitle"/>
          </p:nvPr>
        </p:nvSpPr>
        <p:spPr>
          <a:xfrm>
            <a:off x="3177825" y="828625"/>
            <a:ext cx="4357800" cy="18066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3177825" y="2650725"/>
            <a:ext cx="4357800" cy="393600"/>
          </a:xfrm>
          <a:prstGeom prst="rect">
            <a:avLst/>
          </a:prstGeom>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8659363" y="-76200"/>
            <a:ext cx="234627" cy="3170108"/>
            <a:chOff x="8506963" y="0"/>
            <a:chExt cx="234627" cy="3170108"/>
          </a:xfrm>
        </p:grpSpPr>
        <p:sp>
          <p:nvSpPr>
            <p:cNvPr id="13" name="Google Shape;13;p2"/>
            <p:cNvSpPr/>
            <p:nvPr/>
          </p:nvSpPr>
          <p:spPr>
            <a:xfrm flipH="1">
              <a:off x="8616405" y="0"/>
              <a:ext cx="7810" cy="2980643"/>
            </a:xfrm>
            <a:custGeom>
              <a:avLst/>
              <a:gdLst/>
              <a:ahLst/>
              <a:cxnLst/>
              <a:rect l="l" t="t" r="r" b="b"/>
              <a:pathLst>
                <a:path w="9525" h="3634930" extrusionOk="0">
                  <a:moveTo>
                    <a:pt x="0" y="3634931"/>
                  </a:moveTo>
                  <a:lnTo>
                    <a:pt x="0" y="0"/>
                  </a:lnTo>
                </a:path>
              </a:pathLst>
            </a:custGeom>
            <a:noFill/>
            <a:ln w="1905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flipH="1">
              <a:off x="8506963" y="2947197"/>
              <a:ext cx="234627" cy="222911"/>
            </a:xfrm>
            <a:custGeom>
              <a:avLst/>
              <a:gdLst/>
              <a:ahLst/>
              <a:cxnLst/>
              <a:rect l="l" t="t" r="r" b="b"/>
              <a:pathLst>
                <a:path w="286131" h="271843" extrusionOk="0">
                  <a:moveTo>
                    <a:pt x="143066" y="42672"/>
                  </a:moveTo>
                  <a:lnTo>
                    <a:pt x="174879" y="106489"/>
                  </a:lnTo>
                  <a:lnTo>
                    <a:pt x="245459" y="117062"/>
                  </a:lnTo>
                  <a:lnTo>
                    <a:pt x="194596" y="167068"/>
                  </a:lnTo>
                  <a:lnTo>
                    <a:pt x="206312" y="237458"/>
                  </a:lnTo>
                  <a:lnTo>
                    <a:pt x="143066" y="204501"/>
                  </a:lnTo>
                  <a:lnTo>
                    <a:pt x="79820" y="237458"/>
                  </a:lnTo>
                  <a:lnTo>
                    <a:pt x="91535" y="167068"/>
                  </a:lnTo>
                  <a:lnTo>
                    <a:pt x="40672" y="117062"/>
                  </a:lnTo>
                  <a:lnTo>
                    <a:pt x="111252" y="106489"/>
                  </a:lnTo>
                  <a:lnTo>
                    <a:pt x="143066" y="42672"/>
                  </a:lnTo>
                  <a:moveTo>
                    <a:pt x="143066" y="0"/>
                  </a:moveTo>
                  <a:lnTo>
                    <a:pt x="126016" y="34195"/>
                  </a:lnTo>
                  <a:lnTo>
                    <a:pt x="98584" y="89154"/>
                  </a:lnTo>
                  <a:lnTo>
                    <a:pt x="37814" y="98203"/>
                  </a:lnTo>
                  <a:lnTo>
                    <a:pt x="0" y="103822"/>
                  </a:lnTo>
                  <a:lnTo>
                    <a:pt x="27242" y="130588"/>
                  </a:lnTo>
                  <a:lnTo>
                    <a:pt x="71057" y="173641"/>
                  </a:lnTo>
                  <a:lnTo>
                    <a:pt x="60960" y="234220"/>
                  </a:lnTo>
                  <a:lnTo>
                    <a:pt x="54674" y="271843"/>
                  </a:lnTo>
                  <a:lnTo>
                    <a:pt x="88583" y="254222"/>
                  </a:lnTo>
                  <a:lnTo>
                    <a:pt x="143066" y="225838"/>
                  </a:lnTo>
                  <a:lnTo>
                    <a:pt x="197549" y="254222"/>
                  </a:lnTo>
                  <a:lnTo>
                    <a:pt x="231458" y="271843"/>
                  </a:lnTo>
                  <a:lnTo>
                    <a:pt x="225171" y="234220"/>
                  </a:lnTo>
                  <a:lnTo>
                    <a:pt x="215075" y="173641"/>
                  </a:lnTo>
                  <a:lnTo>
                    <a:pt x="258890" y="130588"/>
                  </a:lnTo>
                  <a:lnTo>
                    <a:pt x="286131" y="103822"/>
                  </a:lnTo>
                  <a:lnTo>
                    <a:pt x="248317" y="98203"/>
                  </a:lnTo>
                  <a:lnTo>
                    <a:pt x="187547" y="89154"/>
                  </a:lnTo>
                  <a:lnTo>
                    <a:pt x="160115" y="34195"/>
                  </a:lnTo>
                  <a:lnTo>
                    <a:pt x="143066" y="0"/>
                  </a:lnTo>
                  <a:lnTo>
                    <a:pt x="143066"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83"/>
        <p:cNvGrpSpPr/>
        <p:nvPr/>
      </p:nvGrpSpPr>
      <p:grpSpPr>
        <a:xfrm>
          <a:off x="0" y="0"/>
          <a:ext cx="0" cy="0"/>
          <a:chOff x="0" y="0"/>
          <a:chExt cx="0" cy="0"/>
        </a:xfrm>
      </p:grpSpPr>
      <p:pic>
        <p:nvPicPr>
          <p:cNvPr id="84" name="Google Shape;84;p5"/>
          <p:cNvPicPr preferRelativeResize="0"/>
          <p:nvPr/>
        </p:nvPicPr>
        <p:blipFill>
          <a:blip r:embed="rId2">
            <a:alphaModFix amt="33000"/>
          </a:blip>
          <a:stretch>
            <a:fillRect/>
          </a:stretch>
        </p:blipFill>
        <p:spPr>
          <a:xfrm>
            <a:off x="-1" y="0"/>
            <a:ext cx="9144003" cy="5143501"/>
          </a:xfrm>
          <a:prstGeom prst="rect">
            <a:avLst/>
          </a:prstGeom>
          <a:noFill/>
          <a:ln>
            <a:noFill/>
          </a:ln>
        </p:spPr>
      </p:pic>
      <p:sp>
        <p:nvSpPr>
          <p:cNvPr id="85" name="Google Shape;85;p5"/>
          <p:cNvSpPr txBox="1">
            <a:spLocks noGrp="1"/>
          </p:cNvSpPr>
          <p:nvPr>
            <p:ph type="subTitle" idx="1"/>
          </p:nvPr>
        </p:nvSpPr>
        <p:spPr>
          <a:xfrm>
            <a:off x="713225" y="2225230"/>
            <a:ext cx="2907600" cy="4257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SzPts val="2400"/>
              <a:buFont typeface="Raleway"/>
              <a:buNone/>
              <a:defRPr sz="2000" b="1">
                <a:latin typeface="PT Serif"/>
                <a:ea typeface="PT Serif"/>
                <a:cs typeface="PT Serif"/>
                <a:sym typeface="PT Serif"/>
              </a:defRPr>
            </a:lvl1pPr>
            <a:lvl2pPr lvl="1" algn="ctr">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86" name="Google Shape;86;p5"/>
          <p:cNvSpPr txBox="1">
            <a:spLocks noGrp="1"/>
          </p:cNvSpPr>
          <p:nvPr>
            <p:ph type="subTitle" idx="2"/>
          </p:nvPr>
        </p:nvSpPr>
        <p:spPr>
          <a:xfrm>
            <a:off x="3910900" y="2225230"/>
            <a:ext cx="2907600" cy="425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b="1">
                <a:latin typeface="PT Serif"/>
                <a:ea typeface="PT Serif"/>
                <a:cs typeface="PT Serif"/>
                <a:sym typeface="PT Serif"/>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87" name="Google Shape;87;p5"/>
          <p:cNvSpPr txBox="1">
            <a:spLocks noGrp="1"/>
          </p:cNvSpPr>
          <p:nvPr>
            <p:ph type="subTitle" idx="3"/>
          </p:nvPr>
        </p:nvSpPr>
        <p:spPr>
          <a:xfrm>
            <a:off x="713225" y="2533362"/>
            <a:ext cx="2907600" cy="116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 name="Google Shape;88;p5"/>
          <p:cNvSpPr txBox="1">
            <a:spLocks noGrp="1"/>
          </p:cNvSpPr>
          <p:nvPr>
            <p:ph type="subTitle" idx="4"/>
          </p:nvPr>
        </p:nvSpPr>
        <p:spPr>
          <a:xfrm>
            <a:off x="3910900" y="2533362"/>
            <a:ext cx="2907600" cy="116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 name="Google Shape;89;p5"/>
          <p:cNvSpPr txBox="1">
            <a:spLocks noGrp="1"/>
          </p:cNvSpPr>
          <p:nvPr>
            <p:ph type="title"/>
          </p:nvPr>
        </p:nvSpPr>
        <p:spPr>
          <a:xfrm>
            <a:off x="720000" y="445025"/>
            <a:ext cx="60984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90" name="Google Shape;90;p5"/>
          <p:cNvGrpSpPr/>
          <p:nvPr/>
        </p:nvGrpSpPr>
        <p:grpSpPr>
          <a:xfrm>
            <a:off x="284150" y="355975"/>
            <a:ext cx="6312900" cy="4248025"/>
            <a:chOff x="284150" y="355975"/>
            <a:chExt cx="6312900" cy="4248025"/>
          </a:xfrm>
        </p:grpSpPr>
        <p:sp>
          <p:nvSpPr>
            <p:cNvPr id="91" name="Google Shape;91;p5"/>
            <p:cNvSpPr/>
            <p:nvPr/>
          </p:nvSpPr>
          <p:spPr>
            <a:xfrm>
              <a:off x="6362450" y="355975"/>
              <a:ext cx="234600" cy="234600"/>
            </a:xfrm>
            <a:prstGeom prst="star4">
              <a:avLst>
                <a:gd name="adj" fmla="val 125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2" name="Google Shape;92;p5"/>
            <p:cNvSpPr/>
            <p:nvPr/>
          </p:nvSpPr>
          <p:spPr>
            <a:xfrm>
              <a:off x="284150" y="4369400"/>
              <a:ext cx="234600" cy="234600"/>
            </a:xfrm>
            <a:prstGeom prst="star4">
              <a:avLst>
                <a:gd name="adj" fmla="val 125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4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four columns">
  <p:cSld name="BLANK_1_1_1_1_2">
    <p:spTree>
      <p:nvGrpSpPr>
        <p:cNvPr id="1" name="Shape 307"/>
        <p:cNvGrpSpPr/>
        <p:nvPr/>
      </p:nvGrpSpPr>
      <p:grpSpPr>
        <a:xfrm>
          <a:off x="0" y="0"/>
          <a:ext cx="0" cy="0"/>
          <a:chOff x="0" y="0"/>
          <a:chExt cx="0" cy="0"/>
        </a:xfrm>
      </p:grpSpPr>
      <p:pic>
        <p:nvPicPr>
          <p:cNvPr id="308" name="Google Shape;308;p19"/>
          <p:cNvPicPr preferRelativeResize="0"/>
          <p:nvPr/>
        </p:nvPicPr>
        <p:blipFill>
          <a:blip r:embed="rId2">
            <a:alphaModFix amt="33000"/>
          </a:blip>
          <a:stretch>
            <a:fillRect/>
          </a:stretch>
        </p:blipFill>
        <p:spPr>
          <a:xfrm>
            <a:off x="-1" y="0"/>
            <a:ext cx="9144003" cy="5143501"/>
          </a:xfrm>
          <a:prstGeom prst="rect">
            <a:avLst/>
          </a:prstGeom>
          <a:noFill/>
          <a:ln>
            <a:noFill/>
          </a:ln>
        </p:spPr>
      </p:pic>
      <p:sp>
        <p:nvSpPr>
          <p:cNvPr id="309" name="Google Shape;309;p19"/>
          <p:cNvSpPr txBox="1">
            <a:spLocks noGrp="1"/>
          </p:cNvSpPr>
          <p:nvPr>
            <p:ph type="subTitle" idx="1"/>
          </p:nvPr>
        </p:nvSpPr>
        <p:spPr>
          <a:xfrm>
            <a:off x="713224" y="2228699"/>
            <a:ext cx="2717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0" name="Google Shape;310;p19"/>
          <p:cNvSpPr txBox="1">
            <a:spLocks noGrp="1"/>
          </p:cNvSpPr>
          <p:nvPr>
            <p:ph type="subTitle" idx="2"/>
          </p:nvPr>
        </p:nvSpPr>
        <p:spPr>
          <a:xfrm>
            <a:off x="4129799" y="2228700"/>
            <a:ext cx="2717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1" name="Google Shape;311;p19"/>
          <p:cNvSpPr txBox="1">
            <a:spLocks noGrp="1"/>
          </p:cNvSpPr>
          <p:nvPr>
            <p:ph type="subTitle" idx="3"/>
          </p:nvPr>
        </p:nvSpPr>
        <p:spPr>
          <a:xfrm>
            <a:off x="713224" y="4051150"/>
            <a:ext cx="2717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2" name="Google Shape;312;p19"/>
          <p:cNvSpPr txBox="1">
            <a:spLocks noGrp="1"/>
          </p:cNvSpPr>
          <p:nvPr>
            <p:ph type="subTitle" idx="4"/>
          </p:nvPr>
        </p:nvSpPr>
        <p:spPr>
          <a:xfrm>
            <a:off x="4129799" y="4051150"/>
            <a:ext cx="27177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3" name="Google Shape;313;p19"/>
          <p:cNvSpPr txBox="1">
            <a:spLocks noGrp="1"/>
          </p:cNvSpPr>
          <p:nvPr>
            <p:ph type="title"/>
          </p:nvPr>
        </p:nvSpPr>
        <p:spPr>
          <a:xfrm>
            <a:off x="713225" y="445025"/>
            <a:ext cx="61344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14" name="Google Shape;314;p19"/>
          <p:cNvSpPr txBox="1">
            <a:spLocks noGrp="1"/>
          </p:cNvSpPr>
          <p:nvPr>
            <p:ph type="title" idx="5" hasCustomPrompt="1"/>
          </p:nvPr>
        </p:nvSpPr>
        <p:spPr>
          <a:xfrm>
            <a:off x="798910" y="1270575"/>
            <a:ext cx="733500" cy="5727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5" name="Google Shape;315;p19"/>
          <p:cNvSpPr txBox="1">
            <a:spLocks noGrp="1"/>
          </p:cNvSpPr>
          <p:nvPr>
            <p:ph type="title" idx="6" hasCustomPrompt="1"/>
          </p:nvPr>
        </p:nvSpPr>
        <p:spPr>
          <a:xfrm>
            <a:off x="807644" y="3091850"/>
            <a:ext cx="806100" cy="5727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6" name="Google Shape;316;p19"/>
          <p:cNvSpPr txBox="1">
            <a:spLocks noGrp="1"/>
          </p:cNvSpPr>
          <p:nvPr>
            <p:ph type="title" idx="7" hasCustomPrompt="1"/>
          </p:nvPr>
        </p:nvSpPr>
        <p:spPr>
          <a:xfrm>
            <a:off x="4215485" y="1271389"/>
            <a:ext cx="731400" cy="5712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7" name="Google Shape;317;p19"/>
          <p:cNvSpPr txBox="1">
            <a:spLocks noGrp="1"/>
          </p:cNvSpPr>
          <p:nvPr>
            <p:ph type="title" idx="8" hasCustomPrompt="1"/>
          </p:nvPr>
        </p:nvSpPr>
        <p:spPr>
          <a:xfrm>
            <a:off x="4215485" y="3091852"/>
            <a:ext cx="731400" cy="5727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8" name="Google Shape;318;p19"/>
          <p:cNvSpPr txBox="1">
            <a:spLocks noGrp="1"/>
          </p:cNvSpPr>
          <p:nvPr>
            <p:ph type="subTitle" idx="9"/>
          </p:nvPr>
        </p:nvSpPr>
        <p:spPr>
          <a:xfrm>
            <a:off x="713224" y="1971750"/>
            <a:ext cx="2717700" cy="365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b="1">
                <a:latin typeface="PT Serif"/>
                <a:ea typeface="PT Serif"/>
                <a:cs typeface="PT Serif"/>
                <a:sym typeface="PT Serif"/>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19" name="Google Shape;319;p19"/>
          <p:cNvSpPr txBox="1">
            <a:spLocks noGrp="1"/>
          </p:cNvSpPr>
          <p:nvPr>
            <p:ph type="subTitle" idx="13"/>
          </p:nvPr>
        </p:nvSpPr>
        <p:spPr>
          <a:xfrm>
            <a:off x="713224" y="3794327"/>
            <a:ext cx="2717700" cy="365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b="1">
                <a:latin typeface="PT Serif"/>
                <a:ea typeface="PT Serif"/>
                <a:cs typeface="PT Serif"/>
                <a:sym typeface="PT Serif"/>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20" name="Google Shape;320;p19"/>
          <p:cNvSpPr txBox="1">
            <a:spLocks noGrp="1"/>
          </p:cNvSpPr>
          <p:nvPr>
            <p:ph type="subTitle" idx="14"/>
          </p:nvPr>
        </p:nvSpPr>
        <p:spPr>
          <a:xfrm>
            <a:off x="4129799" y="1971750"/>
            <a:ext cx="2717700" cy="365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b="1">
                <a:latin typeface="PT Serif"/>
                <a:ea typeface="PT Serif"/>
                <a:cs typeface="PT Serif"/>
                <a:sym typeface="PT Serif"/>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21" name="Google Shape;321;p19"/>
          <p:cNvSpPr txBox="1">
            <a:spLocks noGrp="1"/>
          </p:cNvSpPr>
          <p:nvPr>
            <p:ph type="subTitle" idx="15"/>
          </p:nvPr>
        </p:nvSpPr>
        <p:spPr>
          <a:xfrm>
            <a:off x="4129799" y="3794325"/>
            <a:ext cx="2717700" cy="365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b="1">
                <a:latin typeface="PT Serif"/>
                <a:ea typeface="PT Serif"/>
                <a:cs typeface="PT Serif"/>
                <a:sym typeface="PT Serif"/>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322" name="Google Shape;322;p19"/>
          <p:cNvGrpSpPr/>
          <p:nvPr/>
        </p:nvGrpSpPr>
        <p:grpSpPr>
          <a:xfrm>
            <a:off x="193288" y="0"/>
            <a:ext cx="234627" cy="3170108"/>
            <a:chOff x="8506963" y="0"/>
            <a:chExt cx="234627" cy="3170108"/>
          </a:xfrm>
        </p:grpSpPr>
        <p:sp>
          <p:nvSpPr>
            <p:cNvPr id="323" name="Google Shape;323;p19"/>
            <p:cNvSpPr/>
            <p:nvPr/>
          </p:nvSpPr>
          <p:spPr>
            <a:xfrm flipH="1">
              <a:off x="8616405" y="0"/>
              <a:ext cx="7810" cy="2980643"/>
            </a:xfrm>
            <a:custGeom>
              <a:avLst/>
              <a:gdLst/>
              <a:ahLst/>
              <a:cxnLst/>
              <a:rect l="l" t="t" r="r" b="b"/>
              <a:pathLst>
                <a:path w="9525" h="3634930" extrusionOk="0">
                  <a:moveTo>
                    <a:pt x="0" y="3634931"/>
                  </a:moveTo>
                  <a:lnTo>
                    <a:pt x="0" y="0"/>
                  </a:lnTo>
                </a:path>
              </a:pathLst>
            </a:custGeom>
            <a:noFill/>
            <a:ln w="1905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19"/>
            <p:cNvSpPr/>
            <p:nvPr/>
          </p:nvSpPr>
          <p:spPr>
            <a:xfrm flipH="1">
              <a:off x="8506963" y="2947197"/>
              <a:ext cx="234627" cy="222911"/>
            </a:xfrm>
            <a:custGeom>
              <a:avLst/>
              <a:gdLst/>
              <a:ahLst/>
              <a:cxnLst/>
              <a:rect l="l" t="t" r="r" b="b"/>
              <a:pathLst>
                <a:path w="286131" h="271843" extrusionOk="0">
                  <a:moveTo>
                    <a:pt x="143066" y="42672"/>
                  </a:moveTo>
                  <a:lnTo>
                    <a:pt x="174879" y="106489"/>
                  </a:lnTo>
                  <a:lnTo>
                    <a:pt x="245459" y="117062"/>
                  </a:lnTo>
                  <a:lnTo>
                    <a:pt x="194596" y="167068"/>
                  </a:lnTo>
                  <a:lnTo>
                    <a:pt x="206312" y="237458"/>
                  </a:lnTo>
                  <a:lnTo>
                    <a:pt x="143066" y="204501"/>
                  </a:lnTo>
                  <a:lnTo>
                    <a:pt x="79820" y="237458"/>
                  </a:lnTo>
                  <a:lnTo>
                    <a:pt x="91535" y="167068"/>
                  </a:lnTo>
                  <a:lnTo>
                    <a:pt x="40672" y="117062"/>
                  </a:lnTo>
                  <a:lnTo>
                    <a:pt x="111252" y="106489"/>
                  </a:lnTo>
                  <a:lnTo>
                    <a:pt x="143066" y="42672"/>
                  </a:lnTo>
                  <a:moveTo>
                    <a:pt x="143066" y="0"/>
                  </a:moveTo>
                  <a:lnTo>
                    <a:pt x="126016" y="34195"/>
                  </a:lnTo>
                  <a:lnTo>
                    <a:pt x="98584" y="89154"/>
                  </a:lnTo>
                  <a:lnTo>
                    <a:pt x="37814" y="98203"/>
                  </a:lnTo>
                  <a:lnTo>
                    <a:pt x="0" y="103822"/>
                  </a:lnTo>
                  <a:lnTo>
                    <a:pt x="27242" y="130588"/>
                  </a:lnTo>
                  <a:lnTo>
                    <a:pt x="71057" y="173641"/>
                  </a:lnTo>
                  <a:lnTo>
                    <a:pt x="60960" y="234220"/>
                  </a:lnTo>
                  <a:lnTo>
                    <a:pt x="54674" y="271843"/>
                  </a:lnTo>
                  <a:lnTo>
                    <a:pt x="88583" y="254222"/>
                  </a:lnTo>
                  <a:lnTo>
                    <a:pt x="143066" y="225838"/>
                  </a:lnTo>
                  <a:lnTo>
                    <a:pt x="197549" y="254222"/>
                  </a:lnTo>
                  <a:lnTo>
                    <a:pt x="231458" y="271843"/>
                  </a:lnTo>
                  <a:lnTo>
                    <a:pt x="225171" y="234220"/>
                  </a:lnTo>
                  <a:lnTo>
                    <a:pt x="215075" y="173641"/>
                  </a:lnTo>
                  <a:lnTo>
                    <a:pt x="258890" y="130588"/>
                  </a:lnTo>
                  <a:lnTo>
                    <a:pt x="286131" y="103822"/>
                  </a:lnTo>
                  <a:lnTo>
                    <a:pt x="248317" y="98203"/>
                  </a:lnTo>
                  <a:lnTo>
                    <a:pt x="187547" y="89154"/>
                  </a:lnTo>
                  <a:lnTo>
                    <a:pt x="160115" y="34195"/>
                  </a:lnTo>
                  <a:lnTo>
                    <a:pt x="143066" y="0"/>
                  </a:lnTo>
                  <a:lnTo>
                    <a:pt x="143066"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64"/>
        <p:cNvGrpSpPr/>
        <p:nvPr/>
      </p:nvGrpSpPr>
      <p:grpSpPr>
        <a:xfrm>
          <a:off x="0" y="0"/>
          <a:ext cx="0" cy="0"/>
          <a:chOff x="0" y="0"/>
          <a:chExt cx="0" cy="0"/>
        </a:xfrm>
      </p:grpSpPr>
      <p:pic>
        <p:nvPicPr>
          <p:cNvPr id="365" name="Google Shape;365;p23"/>
          <p:cNvPicPr preferRelativeResize="0"/>
          <p:nvPr/>
        </p:nvPicPr>
        <p:blipFill>
          <a:blip r:embed="rId2">
            <a:alphaModFix amt="33000"/>
          </a:blip>
          <a:stretch>
            <a:fillRect/>
          </a:stretch>
        </p:blipFill>
        <p:spPr>
          <a:xfrm>
            <a:off x="-1" y="0"/>
            <a:ext cx="9144003" cy="5143501"/>
          </a:xfrm>
          <a:prstGeom prst="rect">
            <a:avLst/>
          </a:prstGeom>
          <a:noFill/>
          <a:ln>
            <a:noFill/>
          </a:ln>
        </p:spPr>
      </p:pic>
      <p:grpSp>
        <p:nvGrpSpPr>
          <p:cNvPr id="366" name="Google Shape;366;p23"/>
          <p:cNvGrpSpPr/>
          <p:nvPr/>
        </p:nvGrpSpPr>
        <p:grpSpPr>
          <a:xfrm flipH="1">
            <a:off x="6615600" y="0"/>
            <a:ext cx="2528400" cy="5143500"/>
            <a:chOff x="0" y="0"/>
            <a:chExt cx="2528400" cy="5143500"/>
          </a:xfrm>
        </p:grpSpPr>
        <p:sp>
          <p:nvSpPr>
            <p:cNvPr id="367" name="Google Shape;367;p23"/>
            <p:cNvSpPr/>
            <p:nvPr/>
          </p:nvSpPr>
          <p:spPr>
            <a:xfrm>
              <a:off x="0" y="0"/>
              <a:ext cx="2528400" cy="5143500"/>
            </a:xfrm>
            <a:prstGeom prst="rect">
              <a:avLst/>
            </a:prstGeom>
            <a:solidFill>
              <a:schemeClr val="lt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pic>
          <p:nvPicPr>
            <p:cNvPr id="368" name="Google Shape;368;p23"/>
            <p:cNvPicPr preferRelativeResize="0"/>
            <p:nvPr/>
          </p:nvPicPr>
          <p:blipFill rotWithShape="1">
            <a:blip r:embed="rId3">
              <a:alphaModFix/>
            </a:blip>
            <a:srcRect r="72348"/>
            <a:stretch/>
          </p:blipFill>
          <p:spPr>
            <a:xfrm>
              <a:off x="0" y="0"/>
              <a:ext cx="2528400" cy="5143500"/>
            </a:xfrm>
            <a:prstGeom prst="rect">
              <a:avLst/>
            </a:prstGeom>
            <a:noFill/>
            <a:ln w="19050" cap="flat" cmpd="sng">
              <a:solidFill>
                <a:schemeClr val="accent1"/>
              </a:solidFill>
              <a:prstDash val="solid"/>
              <a:round/>
              <a:headEnd type="none" w="sm" len="sm"/>
              <a:tailEnd type="none" w="sm" len="sm"/>
            </a:ln>
          </p:spPr>
        </p:pic>
      </p:grpSp>
      <p:grpSp>
        <p:nvGrpSpPr>
          <p:cNvPr id="369" name="Google Shape;369;p23"/>
          <p:cNvGrpSpPr/>
          <p:nvPr/>
        </p:nvGrpSpPr>
        <p:grpSpPr>
          <a:xfrm>
            <a:off x="288254" y="5"/>
            <a:ext cx="849942" cy="2914789"/>
            <a:chOff x="5469840" y="2692800"/>
            <a:chExt cx="384120" cy="1317240"/>
          </a:xfrm>
        </p:grpSpPr>
        <p:sp>
          <p:nvSpPr>
            <p:cNvPr id="370" name="Google Shape;370;p23"/>
            <p:cNvSpPr/>
            <p:nvPr/>
          </p:nvSpPr>
          <p:spPr>
            <a:xfrm>
              <a:off x="5662080" y="2692800"/>
              <a:ext cx="0" cy="510840"/>
            </a:xfrm>
            <a:custGeom>
              <a:avLst/>
              <a:gdLst/>
              <a:ahLst/>
              <a:cxnLst/>
              <a:rect l="l" t="t" r="r" b="b"/>
              <a:pathLst>
                <a:path w="120000" h="1419" extrusionOk="0">
                  <a:moveTo>
                    <a:pt x="0" y="1419"/>
                  </a:moveTo>
                  <a:lnTo>
                    <a:pt x="0" y="0"/>
                  </a:lnTo>
                  <a:lnTo>
                    <a:pt x="0" y="1419"/>
                  </a:lnTo>
                  <a:close/>
                </a:path>
              </a:pathLst>
            </a:custGeom>
            <a:noFill/>
            <a:ln w="19050" cap="flat" cmpd="sng">
              <a:solidFill>
                <a:schemeClr val="accent2"/>
              </a:solidFill>
              <a:prstDash val="solid"/>
              <a:bevel/>
              <a:headEnd type="none" w="sm" len="sm"/>
              <a:tailEnd type="none" w="sm" len="sm"/>
            </a:ln>
          </p:spPr>
          <p:txBody>
            <a:bodyPr spcFirstLastPara="1" wrap="square" lIns="92875" tIns="47875" rIns="92875" bIns="47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1" name="Google Shape;371;p23"/>
            <p:cNvSpPr/>
            <p:nvPr/>
          </p:nvSpPr>
          <p:spPr>
            <a:xfrm>
              <a:off x="5585040" y="3882240"/>
              <a:ext cx="153720" cy="85680"/>
            </a:xfrm>
            <a:custGeom>
              <a:avLst/>
              <a:gdLst/>
              <a:ahLst/>
              <a:cxnLst/>
              <a:rect l="l" t="t" r="r" b="b"/>
              <a:pathLst>
                <a:path w="427" h="238" extrusionOk="0">
                  <a:moveTo>
                    <a:pt x="403" y="124"/>
                  </a:moveTo>
                  <a:cubicBezTo>
                    <a:pt x="355" y="176"/>
                    <a:pt x="269" y="165"/>
                    <a:pt x="214" y="238"/>
                  </a:cubicBezTo>
                  <a:cubicBezTo>
                    <a:pt x="158" y="165"/>
                    <a:pt x="72" y="176"/>
                    <a:pt x="24" y="124"/>
                  </a:cubicBezTo>
                  <a:cubicBezTo>
                    <a:pt x="-31" y="63"/>
                    <a:pt x="24" y="0"/>
                    <a:pt x="24" y="0"/>
                  </a:cubicBezTo>
                  <a:lnTo>
                    <a:pt x="214" y="0"/>
                  </a:lnTo>
                  <a:lnTo>
                    <a:pt x="403" y="0"/>
                  </a:lnTo>
                  <a:cubicBezTo>
                    <a:pt x="403" y="0"/>
                    <a:pt x="458" y="63"/>
                    <a:pt x="403" y="124"/>
                  </a:cubicBezTo>
                  <a:close/>
                </a:path>
              </a:pathLst>
            </a:custGeom>
            <a:solidFill>
              <a:schemeClr val="lt2"/>
            </a:solidFill>
            <a:ln>
              <a:noFill/>
            </a:ln>
          </p:spPr>
          <p:txBody>
            <a:bodyPr spcFirstLastPara="1" wrap="square" lIns="90000" tIns="40675" rIns="90000" bIns="406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2" name="Google Shape;372;p23"/>
            <p:cNvSpPr/>
            <p:nvPr/>
          </p:nvSpPr>
          <p:spPr>
            <a:xfrm>
              <a:off x="5469840" y="3444120"/>
              <a:ext cx="384120" cy="23400"/>
            </a:xfrm>
            <a:custGeom>
              <a:avLst/>
              <a:gdLst/>
              <a:ahLst/>
              <a:cxnLst/>
              <a:rect l="l" t="t" r="r" b="b"/>
              <a:pathLst>
                <a:path w="1067" h="65" extrusionOk="0">
                  <a:moveTo>
                    <a:pt x="66" y="0"/>
                  </a:moveTo>
                  <a:lnTo>
                    <a:pt x="1002" y="0"/>
                  </a:lnTo>
                  <a:cubicBezTo>
                    <a:pt x="1038" y="0"/>
                    <a:pt x="1067" y="29"/>
                    <a:pt x="1067" y="65"/>
                  </a:cubicBezTo>
                  <a:lnTo>
                    <a:pt x="0" y="65"/>
                  </a:lnTo>
                  <a:cubicBezTo>
                    <a:pt x="0" y="29"/>
                    <a:pt x="29" y="0"/>
                    <a:pt x="66" y="0"/>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3" name="Google Shape;373;p23"/>
            <p:cNvSpPr/>
            <p:nvPr/>
          </p:nvSpPr>
          <p:spPr>
            <a:xfrm>
              <a:off x="5514480" y="3841200"/>
              <a:ext cx="295200" cy="23400"/>
            </a:xfrm>
            <a:custGeom>
              <a:avLst/>
              <a:gdLst/>
              <a:ahLst/>
              <a:cxnLst/>
              <a:rect l="l" t="t" r="r" b="b"/>
              <a:pathLst>
                <a:path w="820" h="65" extrusionOk="0">
                  <a:moveTo>
                    <a:pt x="0" y="0"/>
                  </a:moveTo>
                  <a:lnTo>
                    <a:pt x="820" y="0"/>
                  </a:lnTo>
                  <a:cubicBezTo>
                    <a:pt x="820" y="36"/>
                    <a:pt x="790" y="65"/>
                    <a:pt x="754" y="65"/>
                  </a:cubicBezTo>
                  <a:lnTo>
                    <a:pt x="65" y="65"/>
                  </a:lnTo>
                  <a:cubicBezTo>
                    <a:pt x="29" y="65"/>
                    <a:pt x="0" y="36"/>
                    <a:pt x="0" y="0"/>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4" name="Google Shape;374;p23"/>
            <p:cNvSpPr/>
            <p:nvPr/>
          </p:nvSpPr>
          <p:spPr>
            <a:xfrm>
              <a:off x="5546160" y="3864600"/>
              <a:ext cx="231480" cy="35280"/>
            </a:xfrm>
            <a:custGeom>
              <a:avLst/>
              <a:gdLst/>
              <a:ahLst/>
              <a:cxnLst/>
              <a:rect l="l" t="t" r="r" b="b"/>
              <a:pathLst>
                <a:path w="643" h="98" extrusionOk="0">
                  <a:moveTo>
                    <a:pt x="0" y="0"/>
                  </a:moveTo>
                  <a:lnTo>
                    <a:pt x="643" y="0"/>
                  </a:lnTo>
                  <a:lnTo>
                    <a:pt x="643" y="46"/>
                  </a:lnTo>
                  <a:cubicBezTo>
                    <a:pt x="643" y="75"/>
                    <a:pt x="619" y="98"/>
                    <a:pt x="591" y="98"/>
                  </a:cubicBezTo>
                  <a:lnTo>
                    <a:pt x="53" y="98"/>
                  </a:lnTo>
                  <a:cubicBezTo>
                    <a:pt x="24" y="98"/>
                    <a:pt x="0" y="75"/>
                    <a:pt x="0" y="46"/>
                  </a:cubicBez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75" name="Google Shape;375;p23"/>
            <p:cNvSpPr/>
            <p:nvPr/>
          </p:nvSpPr>
          <p:spPr>
            <a:xfrm>
              <a:off x="5480280" y="3231000"/>
              <a:ext cx="363240" cy="213120"/>
            </a:xfrm>
            <a:custGeom>
              <a:avLst/>
              <a:gdLst/>
              <a:ahLst/>
              <a:cxnLst/>
              <a:rect l="l" t="t" r="r" b="b"/>
              <a:pathLst>
                <a:path w="1009" h="592" extrusionOk="0">
                  <a:moveTo>
                    <a:pt x="58" y="283"/>
                  </a:moveTo>
                  <a:cubicBezTo>
                    <a:pt x="171" y="153"/>
                    <a:pt x="374" y="182"/>
                    <a:pt x="505" y="0"/>
                  </a:cubicBezTo>
                  <a:cubicBezTo>
                    <a:pt x="635" y="182"/>
                    <a:pt x="838" y="153"/>
                    <a:pt x="951" y="283"/>
                  </a:cubicBezTo>
                  <a:cubicBezTo>
                    <a:pt x="1081" y="434"/>
                    <a:pt x="951" y="592"/>
                    <a:pt x="951" y="592"/>
                  </a:cubicBezTo>
                  <a:lnTo>
                    <a:pt x="505" y="592"/>
                  </a:lnTo>
                  <a:lnTo>
                    <a:pt x="58" y="592"/>
                  </a:lnTo>
                  <a:cubicBezTo>
                    <a:pt x="58" y="592"/>
                    <a:pt x="-72" y="434"/>
                    <a:pt x="58" y="283"/>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76" name="Google Shape;376;p23"/>
            <p:cNvSpPr/>
            <p:nvPr/>
          </p:nvSpPr>
          <p:spPr>
            <a:xfrm>
              <a:off x="5555520" y="3231000"/>
              <a:ext cx="212760" cy="213120"/>
            </a:xfrm>
            <a:custGeom>
              <a:avLst/>
              <a:gdLst/>
              <a:ahLst/>
              <a:cxnLst/>
              <a:rect l="l" t="t" r="r" b="b"/>
              <a:pathLst>
                <a:path w="591" h="592" extrusionOk="0">
                  <a:moveTo>
                    <a:pt x="34" y="283"/>
                  </a:moveTo>
                  <a:cubicBezTo>
                    <a:pt x="100" y="153"/>
                    <a:pt x="219" y="182"/>
                    <a:pt x="296" y="0"/>
                  </a:cubicBezTo>
                  <a:cubicBezTo>
                    <a:pt x="372" y="182"/>
                    <a:pt x="491" y="153"/>
                    <a:pt x="557" y="283"/>
                  </a:cubicBezTo>
                  <a:cubicBezTo>
                    <a:pt x="634" y="434"/>
                    <a:pt x="557" y="592"/>
                    <a:pt x="557" y="592"/>
                  </a:cubicBezTo>
                  <a:lnTo>
                    <a:pt x="296" y="592"/>
                  </a:lnTo>
                  <a:lnTo>
                    <a:pt x="34" y="592"/>
                  </a:lnTo>
                  <a:cubicBezTo>
                    <a:pt x="34" y="592"/>
                    <a:pt x="-42" y="434"/>
                    <a:pt x="34" y="28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7" name="Google Shape;377;p23"/>
            <p:cNvSpPr/>
            <p:nvPr/>
          </p:nvSpPr>
          <p:spPr>
            <a:xfrm>
              <a:off x="5648400" y="3967920"/>
              <a:ext cx="27360" cy="42120"/>
            </a:xfrm>
            <a:custGeom>
              <a:avLst/>
              <a:gdLst/>
              <a:ahLst/>
              <a:cxnLst/>
              <a:rect l="l" t="t" r="r" b="b"/>
              <a:pathLst>
                <a:path w="76" h="117" extrusionOk="0">
                  <a:moveTo>
                    <a:pt x="38" y="0"/>
                  </a:moveTo>
                  <a:lnTo>
                    <a:pt x="76" y="58"/>
                  </a:lnTo>
                  <a:lnTo>
                    <a:pt x="38" y="117"/>
                  </a:lnTo>
                  <a:lnTo>
                    <a:pt x="0" y="58"/>
                  </a:lnTo>
                  <a:lnTo>
                    <a:pt x="38" y="0"/>
                  </a:ln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8" name="Google Shape;378;p23"/>
            <p:cNvSpPr/>
            <p:nvPr/>
          </p:nvSpPr>
          <p:spPr>
            <a:xfrm>
              <a:off x="5646240" y="3199320"/>
              <a:ext cx="31680" cy="32040"/>
            </a:xfrm>
            <a:custGeom>
              <a:avLst/>
              <a:gdLst/>
              <a:ahLst/>
              <a:cxnLst/>
              <a:rect l="l" t="t" r="r" b="b"/>
              <a:pathLst>
                <a:path w="88" h="89" extrusionOk="0">
                  <a:moveTo>
                    <a:pt x="81" y="20"/>
                  </a:moveTo>
                  <a:lnTo>
                    <a:pt x="81" y="20"/>
                  </a:lnTo>
                  <a:cubicBezTo>
                    <a:pt x="90" y="35"/>
                    <a:pt x="90" y="54"/>
                    <a:pt x="81" y="68"/>
                  </a:cubicBezTo>
                  <a:cubicBezTo>
                    <a:pt x="63" y="95"/>
                    <a:pt x="24" y="95"/>
                    <a:pt x="7" y="68"/>
                  </a:cubicBezTo>
                  <a:cubicBezTo>
                    <a:pt x="-3" y="54"/>
                    <a:pt x="-3" y="35"/>
                    <a:pt x="7" y="20"/>
                  </a:cubicBezTo>
                  <a:cubicBezTo>
                    <a:pt x="24" y="-7"/>
                    <a:pt x="63" y="-7"/>
                    <a:pt x="81" y="2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9" name="Google Shape;379;p23"/>
            <p:cNvSpPr/>
            <p:nvPr/>
          </p:nvSpPr>
          <p:spPr>
            <a:xfrm>
              <a:off x="5501160" y="3467520"/>
              <a:ext cx="321480" cy="373680"/>
            </a:xfrm>
            <a:custGeom>
              <a:avLst/>
              <a:gdLst/>
              <a:ahLst/>
              <a:cxnLst/>
              <a:rect l="l" t="t" r="r" b="b"/>
              <a:pathLst>
                <a:path w="893" h="1038" extrusionOk="0">
                  <a:moveTo>
                    <a:pt x="893" y="0"/>
                  </a:moveTo>
                  <a:lnTo>
                    <a:pt x="806" y="1038"/>
                  </a:lnTo>
                  <a:lnTo>
                    <a:pt x="781" y="1038"/>
                  </a:lnTo>
                  <a:lnTo>
                    <a:pt x="856" y="143"/>
                  </a:lnTo>
                  <a:cubicBezTo>
                    <a:pt x="838" y="161"/>
                    <a:pt x="817" y="182"/>
                    <a:pt x="795" y="206"/>
                  </a:cubicBezTo>
                  <a:cubicBezTo>
                    <a:pt x="727" y="281"/>
                    <a:pt x="720" y="399"/>
                    <a:pt x="720" y="399"/>
                  </a:cubicBezTo>
                  <a:lnTo>
                    <a:pt x="683" y="1038"/>
                  </a:lnTo>
                  <a:lnTo>
                    <a:pt x="639" y="1038"/>
                  </a:lnTo>
                  <a:lnTo>
                    <a:pt x="675" y="399"/>
                  </a:lnTo>
                  <a:cubicBezTo>
                    <a:pt x="675" y="399"/>
                    <a:pt x="688" y="296"/>
                    <a:pt x="601" y="206"/>
                  </a:cubicBezTo>
                  <a:cubicBezTo>
                    <a:pt x="500" y="103"/>
                    <a:pt x="447" y="47"/>
                    <a:pt x="447" y="47"/>
                  </a:cubicBezTo>
                  <a:cubicBezTo>
                    <a:pt x="447" y="47"/>
                    <a:pt x="393" y="103"/>
                    <a:pt x="293" y="206"/>
                  </a:cubicBezTo>
                  <a:cubicBezTo>
                    <a:pt x="205" y="296"/>
                    <a:pt x="218" y="399"/>
                    <a:pt x="218" y="399"/>
                  </a:cubicBezTo>
                  <a:lnTo>
                    <a:pt x="254" y="1038"/>
                  </a:lnTo>
                  <a:lnTo>
                    <a:pt x="211" y="1038"/>
                  </a:lnTo>
                  <a:lnTo>
                    <a:pt x="173" y="399"/>
                  </a:lnTo>
                  <a:cubicBezTo>
                    <a:pt x="173" y="399"/>
                    <a:pt x="167" y="281"/>
                    <a:pt x="98" y="206"/>
                  </a:cubicBezTo>
                  <a:cubicBezTo>
                    <a:pt x="76" y="182"/>
                    <a:pt x="55" y="161"/>
                    <a:pt x="37" y="143"/>
                  </a:cubicBezTo>
                  <a:lnTo>
                    <a:pt x="112" y="1038"/>
                  </a:lnTo>
                  <a:lnTo>
                    <a:pt x="87" y="1038"/>
                  </a:lnTo>
                  <a:lnTo>
                    <a:pt x="10" y="117"/>
                  </a:lnTo>
                  <a:lnTo>
                    <a:pt x="0" y="0"/>
                  </a:lnTo>
                  <a:lnTo>
                    <a:pt x="893"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380" name="Google Shape;380;p23"/>
          <p:cNvSpPr/>
          <p:nvPr/>
        </p:nvSpPr>
        <p:spPr>
          <a:xfrm>
            <a:off x="224049" y="3099049"/>
            <a:ext cx="6064194" cy="4036705"/>
          </a:xfrm>
          <a:custGeom>
            <a:avLst/>
            <a:gdLst/>
            <a:ahLst/>
            <a:cxnLst/>
            <a:rect l="l" t="t" r="r" b="b"/>
            <a:pathLst>
              <a:path w="6637" h="4418" extrusionOk="0">
                <a:moveTo>
                  <a:pt x="870" y="1119"/>
                </a:moveTo>
                <a:cubicBezTo>
                  <a:pt x="870" y="1092"/>
                  <a:pt x="892" y="1070"/>
                  <a:pt x="920" y="1070"/>
                </a:cubicBezTo>
                <a:cubicBezTo>
                  <a:pt x="947" y="1070"/>
                  <a:pt x="969" y="1092"/>
                  <a:pt x="969" y="1119"/>
                </a:cubicBezTo>
                <a:lnTo>
                  <a:pt x="969" y="1214"/>
                </a:lnTo>
                <a:lnTo>
                  <a:pt x="870" y="1214"/>
                </a:lnTo>
                <a:lnTo>
                  <a:pt x="870" y="1119"/>
                </a:lnTo>
                <a:moveTo>
                  <a:pt x="870" y="1326"/>
                </a:moveTo>
                <a:cubicBezTo>
                  <a:pt x="870" y="1299"/>
                  <a:pt x="892" y="1276"/>
                  <a:pt x="920" y="1276"/>
                </a:cubicBezTo>
                <a:cubicBezTo>
                  <a:pt x="947" y="1276"/>
                  <a:pt x="969" y="1299"/>
                  <a:pt x="969" y="1326"/>
                </a:cubicBezTo>
                <a:lnTo>
                  <a:pt x="969" y="1422"/>
                </a:lnTo>
                <a:lnTo>
                  <a:pt x="870" y="1422"/>
                </a:lnTo>
                <a:lnTo>
                  <a:pt x="870" y="1326"/>
                </a:lnTo>
                <a:moveTo>
                  <a:pt x="870" y="1533"/>
                </a:moveTo>
                <a:cubicBezTo>
                  <a:pt x="870" y="1505"/>
                  <a:pt x="892" y="1483"/>
                  <a:pt x="920" y="1483"/>
                </a:cubicBezTo>
                <a:cubicBezTo>
                  <a:pt x="947" y="1483"/>
                  <a:pt x="969" y="1505"/>
                  <a:pt x="969" y="1533"/>
                </a:cubicBezTo>
                <a:lnTo>
                  <a:pt x="969" y="1628"/>
                </a:lnTo>
                <a:lnTo>
                  <a:pt x="870" y="1628"/>
                </a:lnTo>
                <a:lnTo>
                  <a:pt x="870" y="1533"/>
                </a:lnTo>
                <a:moveTo>
                  <a:pt x="1001" y="2702"/>
                </a:moveTo>
                <a:cubicBezTo>
                  <a:pt x="1001" y="2621"/>
                  <a:pt x="1066" y="2556"/>
                  <a:pt x="1147" y="2556"/>
                </a:cubicBezTo>
                <a:cubicBezTo>
                  <a:pt x="1227" y="2556"/>
                  <a:pt x="1292" y="2621"/>
                  <a:pt x="1292" y="2702"/>
                </a:cubicBezTo>
                <a:lnTo>
                  <a:pt x="1292" y="3422"/>
                </a:lnTo>
                <a:lnTo>
                  <a:pt x="1001" y="3422"/>
                </a:lnTo>
                <a:lnTo>
                  <a:pt x="1001" y="2702"/>
                </a:lnTo>
                <a:moveTo>
                  <a:pt x="1375" y="2083"/>
                </a:moveTo>
                <a:cubicBezTo>
                  <a:pt x="1375" y="2056"/>
                  <a:pt x="1398" y="2033"/>
                  <a:pt x="1425" y="2033"/>
                </a:cubicBezTo>
                <a:cubicBezTo>
                  <a:pt x="1453" y="2033"/>
                  <a:pt x="1476" y="2056"/>
                  <a:pt x="1476" y="2083"/>
                </a:cubicBezTo>
                <a:lnTo>
                  <a:pt x="1476" y="2181"/>
                </a:lnTo>
                <a:lnTo>
                  <a:pt x="1375" y="2181"/>
                </a:lnTo>
                <a:lnTo>
                  <a:pt x="1375" y="2083"/>
                </a:lnTo>
                <a:moveTo>
                  <a:pt x="1292" y="2181"/>
                </a:moveTo>
                <a:lnTo>
                  <a:pt x="1192" y="2181"/>
                </a:lnTo>
                <a:lnTo>
                  <a:pt x="1192" y="2083"/>
                </a:lnTo>
                <a:cubicBezTo>
                  <a:pt x="1192" y="2056"/>
                  <a:pt x="1214" y="2033"/>
                  <a:pt x="1242" y="2033"/>
                </a:cubicBezTo>
                <a:lnTo>
                  <a:pt x="1242" y="2033"/>
                </a:lnTo>
                <a:cubicBezTo>
                  <a:pt x="1270" y="2033"/>
                  <a:pt x="1292" y="2056"/>
                  <a:pt x="1292" y="2083"/>
                </a:cubicBezTo>
                <a:lnTo>
                  <a:pt x="1292" y="2181"/>
                </a:lnTo>
                <a:moveTo>
                  <a:pt x="1558" y="2083"/>
                </a:moveTo>
                <a:cubicBezTo>
                  <a:pt x="1558" y="2056"/>
                  <a:pt x="1581" y="2033"/>
                  <a:pt x="1609" y="2033"/>
                </a:cubicBezTo>
                <a:cubicBezTo>
                  <a:pt x="1637" y="2033"/>
                  <a:pt x="1659" y="2056"/>
                  <a:pt x="1659" y="2083"/>
                </a:cubicBezTo>
                <a:lnTo>
                  <a:pt x="1659" y="2181"/>
                </a:lnTo>
                <a:lnTo>
                  <a:pt x="1558" y="2181"/>
                </a:lnTo>
                <a:lnTo>
                  <a:pt x="1558" y="2083"/>
                </a:lnTo>
                <a:moveTo>
                  <a:pt x="1671" y="2702"/>
                </a:moveTo>
                <a:cubicBezTo>
                  <a:pt x="1671" y="2621"/>
                  <a:pt x="1736" y="2556"/>
                  <a:pt x="1816" y="2556"/>
                </a:cubicBezTo>
                <a:lnTo>
                  <a:pt x="1816" y="2556"/>
                </a:lnTo>
                <a:cubicBezTo>
                  <a:pt x="1897" y="2556"/>
                  <a:pt x="1962" y="2621"/>
                  <a:pt x="1962" y="2702"/>
                </a:cubicBezTo>
                <a:lnTo>
                  <a:pt x="1962" y="3422"/>
                </a:lnTo>
                <a:lnTo>
                  <a:pt x="1671" y="3422"/>
                </a:lnTo>
                <a:lnTo>
                  <a:pt x="1671" y="2702"/>
                </a:lnTo>
                <a:moveTo>
                  <a:pt x="1838" y="2181"/>
                </a:moveTo>
                <a:lnTo>
                  <a:pt x="1742" y="2181"/>
                </a:lnTo>
                <a:lnTo>
                  <a:pt x="1742" y="2083"/>
                </a:lnTo>
                <a:cubicBezTo>
                  <a:pt x="1742" y="2056"/>
                  <a:pt x="1764" y="2033"/>
                  <a:pt x="1792" y="2033"/>
                </a:cubicBezTo>
                <a:cubicBezTo>
                  <a:pt x="1813" y="2033"/>
                  <a:pt x="1830" y="2045"/>
                  <a:pt x="1838" y="2063"/>
                </a:cubicBezTo>
                <a:lnTo>
                  <a:pt x="1838" y="2181"/>
                </a:lnTo>
                <a:moveTo>
                  <a:pt x="2241" y="1751"/>
                </a:moveTo>
                <a:cubicBezTo>
                  <a:pt x="2241" y="1723"/>
                  <a:pt x="2264" y="1701"/>
                  <a:pt x="2291" y="1701"/>
                </a:cubicBezTo>
                <a:cubicBezTo>
                  <a:pt x="2318" y="1701"/>
                  <a:pt x="2340" y="1723"/>
                  <a:pt x="2340" y="1751"/>
                </a:cubicBezTo>
                <a:lnTo>
                  <a:pt x="2340" y="1846"/>
                </a:lnTo>
                <a:lnTo>
                  <a:pt x="2241" y="1846"/>
                </a:lnTo>
                <a:lnTo>
                  <a:pt x="2241" y="1751"/>
                </a:lnTo>
                <a:moveTo>
                  <a:pt x="2241" y="1957"/>
                </a:moveTo>
                <a:cubicBezTo>
                  <a:pt x="2241" y="1929"/>
                  <a:pt x="2264" y="1907"/>
                  <a:pt x="2291" y="1907"/>
                </a:cubicBezTo>
                <a:cubicBezTo>
                  <a:pt x="2318" y="1907"/>
                  <a:pt x="2340" y="1929"/>
                  <a:pt x="2340" y="1957"/>
                </a:cubicBezTo>
                <a:lnTo>
                  <a:pt x="2340" y="2052"/>
                </a:lnTo>
                <a:lnTo>
                  <a:pt x="2241" y="2052"/>
                </a:lnTo>
                <a:lnTo>
                  <a:pt x="2241" y="1957"/>
                </a:lnTo>
                <a:moveTo>
                  <a:pt x="2241" y="2163"/>
                </a:moveTo>
                <a:cubicBezTo>
                  <a:pt x="2241" y="2136"/>
                  <a:pt x="2264" y="2114"/>
                  <a:pt x="2291" y="2114"/>
                </a:cubicBezTo>
                <a:cubicBezTo>
                  <a:pt x="2318" y="2114"/>
                  <a:pt x="2340" y="2136"/>
                  <a:pt x="2340" y="2163"/>
                </a:cubicBezTo>
                <a:lnTo>
                  <a:pt x="2340" y="2258"/>
                </a:lnTo>
                <a:lnTo>
                  <a:pt x="2241" y="2258"/>
                </a:lnTo>
                <a:lnTo>
                  <a:pt x="2241" y="2163"/>
                </a:lnTo>
                <a:moveTo>
                  <a:pt x="2340" y="2702"/>
                </a:moveTo>
                <a:cubicBezTo>
                  <a:pt x="2340" y="2621"/>
                  <a:pt x="2406" y="2556"/>
                  <a:pt x="2486" y="2556"/>
                </a:cubicBezTo>
                <a:cubicBezTo>
                  <a:pt x="2567" y="2556"/>
                  <a:pt x="2632" y="2621"/>
                  <a:pt x="2632" y="2702"/>
                </a:cubicBezTo>
                <a:lnTo>
                  <a:pt x="2632" y="3422"/>
                </a:lnTo>
                <a:lnTo>
                  <a:pt x="2340" y="3422"/>
                </a:lnTo>
                <a:lnTo>
                  <a:pt x="2340" y="2702"/>
                </a:lnTo>
                <a:moveTo>
                  <a:pt x="2782" y="1894"/>
                </a:moveTo>
                <a:cubicBezTo>
                  <a:pt x="2782" y="1858"/>
                  <a:pt x="2811" y="1830"/>
                  <a:pt x="2847" y="1830"/>
                </a:cubicBezTo>
                <a:lnTo>
                  <a:pt x="2847" y="1830"/>
                </a:lnTo>
                <a:cubicBezTo>
                  <a:pt x="2883" y="1830"/>
                  <a:pt x="2912" y="1858"/>
                  <a:pt x="2912" y="1894"/>
                </a:cubicBezTo>
                <a:lnTo>
                  <a:pt x="2912" y="2019"/>
                </a:lnTo>
                <a:lnTo>
                  <a:pt x="2782" y="2019"/>
                </a:lnTo>
                <a:lnTo>
                  <a:pt x="2782" y="1894"/>
                </a:lnTo>
                <a:moveTo>
                  <a:pt x="3018" y="1894"/>
                </a:moveTo>
                <a:cubicBezTo>
                  <a:pt x="3018" y="1858"/>
                  <a:pt x="3047" y="1830"/>
                  <a:pt x="3083" y="1830"/>
                </a:cubicBezTo>
                <a:cubicBezTo>
                  <a:pt x="3119" y="1830"/>
                  <a:pt x="3148" y="1858"/>
                  <a:pt x="3148" y="1894"/>
                </a:cubicBezTo>
                <a:lnTo>
                  <a:pt x="3148" y="2019"/>
                </a:lnTo>
                <a:lnTo>
                  <a:pt x="3018" y="2019"/>
                </a:lnTo>
                <a:lnTo>
                  <a:pt x="3018" y="1894"/>
                </a:lnTo>
                <a:moveTo>
                  <a:pt x="3254" y="1894"/>
                </a:moveTo>
                <a:cubicBezTo>
                  <a:pt x="3254" y="1858"/>
                  <a:pt x="3283" y="1830"/>
                  <a:pt x="3319" y="1830"/>
                </a:cubicBezTo>
                <a:cubicBezTo>
                  <a:pt x="3355" y="1830"/>
                  <a:pt x="3384" y="1858"/>
                  <a:pt x="3384" y="1894"/>
                </a:cubicBezTo>
                <a:lnTo>
                  <a:pt x="3384" y="2019"/>
                </a:lnTo>
                <a:lnTo>
                  <a:pt x="3254" y="2019"/>
                </a:lnTo>
                <a:lnTo>
                  <a:pt x="3254" y="1894"/>
                </a:lnTo>
                <a:moveTo>
                  <a:pt x="3490" y="1894"/>
                </a:moveTo>
                <a:cubicBezTo>
                  <a:pt x="3490" y="1858"/>
                  <a:pt x="3519" y="1830"/>
                  <a:pt x="3555" y="1830"/>
                </a:cubicBezTo>
                <a:cubicBezTo>
                  <a:pt x="3590" y="1830"/>
                  <a:pt x="3619" y="1858"/>
                  <a:pt x="3619" y="1894"/>
                </a:cubicBezTo>
                <a:lnTo>
                  <a:pt x="3619" y="2019"/>
                </a:lnTo>
                <a:lnTo>
                  <a:pt x="3490" y="2019"/>
                </a:lnTo>
                <a:lnTo>
                  <a:pt x="3490" y="1894"/>
                </a:lnTo>
                <a:moveTo>
                  <a:pt x="3726" y="1894"/>
                </a:moveTo>
                <a:cubicBezTo>
                  <a:pt x="3726" y="1858"/>
                  <a:pt x="3755" y="1830"/>
                  <a:pt x="3790" y="1830"/>
                </a:cubicBezTo>
                <a:cubicBezTo>
                  <a:pt x="3826" y="1830"/>
                  <a:pt x="3855" y="1858"/>
                  <a:pt x="3855" y="1894"/>
                </a:cubicBezTo>
                <a:lnTo>
                  <a:pt x="3855" y="2019"/>
                </a:lnTo>
                <a:lnTo>
                  <a:pt x="3726" y="2019"/>
                </a:lnTo>
                <a:lnTo>
                  <a:pt x="3726" y="1894"/>
                </a:lnTo>
                <a:moveTo>
                  <a:pt x="4006" y="2702"/>
                </a:moveTo>
                <a:cubicBezTo>
                  <a:pt x="4006" y="2621"/>
                  <a:pt x="4071" y="2556"/>
                  <a:pt x="4151" y="2556"/>
                </a:cubicBezTo>
                <a:cubicBezTo>
                  <a:pt x="4232" y="2556"/>
                  <a:pt x="4297" y="2621"/>
                  <a:pt x="4297" y="2702"/>
                </a:cubicBezTo>
                <a:lnTo>
                  <a:pt x="4297" y="3422"/>
                </a:lnTo>
                <a:lnTo>
                  <a:pt x="4006" y="3422"/>
                </a:lnTo>
                <a:lnTo>
                  <a:pt x="4006" y="2702"/>
                </a:lnTo>
                <a:moveTo>
                  <a:pt x="4396" y="2258"/>
                </a:moveTo>
                <a:lnTo>
                  <a:pt x="4297" y="2258"/>
                </a:lnTo>
                <a:lnTo>
                  <a:pt x="4297" y="2163"/>
                </a:lnTo>
                <a:cubicBezTo>
                  <a:pt x="4297" y="2136"/>
                  <a:pt x="4319" y="2114"/>
                  <a:pt x="4347" y="2114"/>
                </a:cubicBezTo>
                <a:cubicBezTo>
                  <a:pt x="4374" y="2114"/>
                  <a:pt x="4396" y="2136"/>
                  <a:pt x="4396" y="2163"/>
                </a:cubicBezTo>
                <a:lnTo>
                  <a:pt x="4396" y="2258"/>
                </a:lnTo>
                <a:moveTo>
                  <a:pt x="4396" y="2052"/>
                </a:moveTo>
                <a:lnTo>
                  <a:pt x="4297" y="2052"/>
                </a:lnTo>
                <a:lnTo>
                  <a:pt x="4297" y="1957"/>
                </a:lnTo>
                <a:cubicBezTo>
                  <a:pt x="4297" y="1929"/>
                  <a:pt x="4319" y="1907"/>
                  <a:pt x="4347" y="1907"/>
                </a:cubicBezTo>
                <a:cubicBezTo>
                  <a:pt x="4374" y="1907"/>
                  <a:pt x="4396" y="1929"/>
                  <a:pt x="4396" y="1957"/>
                </a:cubicBezTo>
                <a:lnTo>
                  <a:pt x="4396" y="2052"/>
                </a:lnTo>
                <a:moveTo>
                  <a:pt x="4396" y="1846"/>
                </a:moveTo>
                <a:lnTo>
                  <a:pt x="4297" y="1846"/>
                </a:lnTo>
                <a:lnTo>
                  <a:pt x="4297" y="1751"/>
                </a:lnTo>
                <a:cubicBezTo>
                  <a:pt x="4297" y="1723"/>
                  <a:pt x="4319" y="1701"/>
                  <a:pt x="4347" y="1701"/>
                </a:cubicBezTo>
                <a:cubicBezTo>
                  <a:pt x="4374" y="1701"/>
                  <a:pt x="4396" y="1723"/>
                  <a:pt x="4396" y="1751"/>
                </a:cubicBezTo>
                <a:lnTo>
                  <a:pt x="4396" y="1846"/>
                </a:lnTo>
                <a:moveTo>
                  <a:pt x="4675" y="2702"/>
                </a:moveTo>
                <a:cubicBezTo>
                  <a:pt x="4675" y="2621"/>
                  <a:pt x="4741" y="2556"/>
                  <a:pt x="4821" y="2556"/>
                </a:cubicBezTo>
                <a:cubicBezTo>
                  <a:pt x="4902" y="2556"/>
                  <a:pt x="4967" y="2621"/>
                  <a:pt x="4967" y="2702"/>
                </a:cubicBezTo>
                <a:lnTo>
                  <a:pt x="4967" y="3422"/>
                </a:lnTo>
                <a:lnTo>
                  <a:pt x="4675" y="3422"/>
                </a:lnTo>
                <a:lnTo>
                  <a:pt x="4675" y="2702"/>
                </a:lnTo>
                <a:moveTo>
                  <a:pt x="4978" y="2083"/>
                </a:moveTo>
                <a:cubicBezTo>
                  <a:pt x="4978" y="2056"/>
                  <a:pt x="5001" y="2033"/>
                  <a:pt x="5029" y="2033"/>
                </a:cubicBezTo>
                <a:cubicBezTo>
                  <a:pt x="5057" y="2033"/>
                  <a:pt x="5079" y="2056"/>
                  <a:pt x="5079" y="2083"/>
                </a:cubicBezTo>
                <a:lnTo>
                  <a:pt x="5079" y="2181"/>
                </a:lnTo>
                <a:lnTo>
                  <a:pt x="4978" y="2181"/>
                </a:lnTo>
                <a:lnTo>
                  <a:pt x="4978" y="2083"/>
                </a:lnTo>
                <a:moveTo>
                  <a:pt x="4896" y="2181"/>
                </a:moveTo>
                <a:lnTo>
                  <a:pt x="4799" y="2181"/>
                </a:lnTo>
                <a:lnTo>
                  <a:pt x="4799" y="2063"/>
                </a:lnTo>
                <a:cubicBezTo>
                  <a:pt x="4807" y="2045"/>
                  <a:pt x="4825" y="2033"/>
                  <a:pt x="4845" y="2033"/>
                </a:cubicBezTo>
                <a:cubicBezTo>
                  <a:pt x="4873" y="2033"/>
                  <a:pt x="4896" y="2056"/>
                  <a:pt x="4896" y="2083"/>
                </a:cubicBezTo>
                <a:lnTo>
                  <a:pt x="4896" y="2181"/>
                </a:lnTo>
                <a:moveTo>
                  <a:pt x="5162" y="2083"/>
                </a:moveTo>
                <a:cubicBezTo>
                  <a:pt x="5162" y="2056"/>
                  <a:pt x="5184" y="2033"/>
                  <a:pt x="5212" y="2033"/>
                </a:cubicBezTo>
                <a:cubicBezTo>
                  <a:pt x="5240" y="2033"/>
                  <a:pt x="5263" y="2056"/>
                  <a:pt x="5263" y="2083"/>
                </a:cubicBezTo>
                <a:lnTo>
                  <a:pt x="5263" y="2181"/>
                </a:lnTo>
                <a:lnTo>
                  <a:pt x="5162" y="2181"/>
                </a:lnTo>
                <a:lnTo>
                  <a:pt x="5162" y="2083"/>
                </a:lnTo>
                <a:moveTo>
                  <a:pt x="5345" y="2083"/>
                </a:moveTo>
                <a:cubicBezTo>
                  <a:pt x="5345" y="2056"/>
                  <a:pt x="5368" y="2033"/>
                  <a:pt x="5396" y="2033"/>
                </a:cubicBezTo>
                <a:cubicBezTo>
                  <a:pt x="5423" y="2033"/>
                  <a:pt x="5446" y="2056"/>
                  <a:pt x="5446" y="2083"/>
                </a:cubicBezTo>
                <a:lnTo>
                  <a:pt x="5446" y="2181"/>
                </a:lnTo>
                <a:lnTo>
                  <a:pt x="5345" y="2181"/>
                </a:lnTo>
                <a:lnTo>
                  <a:pt x="5345" y="2083"/>
                </a:lnTo>
                <a:moveTo>
                  <a:pt x="5345" y="2702"/>
                </a:moveTo>
                <a:cubicBezTo>
                  <a:pt x="5345" y="2621"/>
                  <a:pt x="5410" y="2556"/>
                  <a:pt x="5491" y="2556"/>
                </a:cubicBezTo>
                <a:cubicBezTo>
                  <a:pt x="5571" y="2556"/>
                  <a:pt x="5637" y="2621"/>
                  <a:pt x="5637" y="2702"/>
                </a:cubicBezTo>
                <a:lnTo>
                  <a:pt x="5637" y="3422"/>
                </a:lnTo>
                <a:lnTo>
                  <a:pt x="5345" y="3422"/>
                </a:lnTo>
                <a:lnTo>
                  <a:pt x="5345" y="2702"/>
                </a:lnTo>
                <a:moveTo>
                  <a:pt x="5669" y="1119"/>
                </a:moveTo>
                <a:cubicBezTo>
                  <a:pt x="5669" y="1092"/>
                  <a:pt x="5691" y="1070"/>
                  <a:pt x="5718" y="1070"/>
                </a:cubicBezTo>
                <a:cubicBezTo>
                  <a:pt x="5745" y="1070"/>
                  <a:pt x="5768" y="1092"/>
                  <a:pt x="5768" y="1119"/>
                </a:cubicBezTo>
                <a:lnTo>
                  <a:pt x="5768" y="1214"/>
                </a:lnTo>
                <a:lnTo>
                  <a:pt x="5669" y="1214"/>
                </a:lnTo>
                <a:lnTo>
                  <a:pt x="5669" y="1119"/>
                </a:lnTo>
                <a:moveTo>
                  <a:pt x="5669" y="1326"/>
                </a:moveTo>
                <a:cubicBezTo>
                  <a:pt x="5669" y="1299"/>
                  <a:pt x="5691" y="1276"/>
                  <a:pt x="5718" y="1276"/>
                </a:cubicBezTo>
                <a:cubicBezTo>
                  <a:pt x="5745" y="1276"/>
                  <a:pt x="5768" y="1299"/>
                  <a:pt x="5768" y="1326"/>
                </a:cubicBezTo>
                <a:lnTo>
                  <a:pt x="5768" y="1422"/>
                </a:lnTo>
                <a:lnTo>
                  <a:pt x="5669" y="1422"/>
                </a:lnTo>
                <a:lnTo>
                  <a:pt x="5669" y="1326"/>
                </a:lnTo>
                <a:moveTo>
                  <a:pt x="5669" y="1533"/>
                </a:moveTo>
                <a:cubicBezTo>
                  <a:pt x="5669" y="1505"/>
                  <a:pt x="5691" y="1483"/>
                  <a:pt x="5718" y="1483"/>
                </a:cubicBezTo>
                <a:cubicBezTo>
                  <a:pt x="5745" y="1483"/>
                  <a:pt x="5768" y="1505"/>
                  <a:pt x="5768" y="1533"/>
                </a:cubicBezTo>
                <a:lnTo>
                  <a:pt x="5768" y="1628"/>
                </a:lnTo>
                <a:lnTo>
                  <a:pt x="5669" y="1628"/>
                </a:lnTo>
                <a:lnTo>
                  <a:pt x="5669" y="1533"/>
                </a:lnTo>
                <a:moveTo>
                  <a:pt x="0" y="2152"/>
                </a:moveTo>
                <a:lnTo>
                  <a:pt x="0" y="4418"/>
                </a:lnTo>
                <a:lnTo>
                  <a:pt x="3090" y="4418"/>
                </a:lnTo>
                <a:lnTo>
                  <a:pt x="3090" y="2443"/>
                </a:lnTo>
                <a:cubicBezTo>
                  <a:pt x="3090" y="2317"/>
                  <a:pt x="3192" y="2214"/>
                  <a:pt x="3319" y="2214"/>
                </a:cubicBezTo>
                <a:cubicBezTo>
                  <a:pt x="3445" y="2214"/>
                  <a:pt x="3548" y="2317"/>
                  <a:pt x="3548" y="2443"/>
                </a:cubicBezTo>
                <a:lnTo>
                  <a:pt x="3548" y="4418"/>
                </a:lnTo>
                <a:lnTo>
                  <a:pt x="6637" y="4418"/>
                </a:lnTo>
                <a:lnTo>
                  <a:pt x="6637" y="2112"/>
                </a:lnTo>
                <a:lnTo>
                  <a:pt x="6637" y="2152"/>
                </a:lnTo>
                <a:cubicBezTo>
                  <a:pt x="6630" y="1961"/>
                  <a:pt x="6496" y="1847"/>
                  <a:pt x="6392" y="1788"/>
                </a:cubicBezTo>
                <a:lnTo>
                  <a:pt x="6392" y="1787"/>
                </a:lnTo>
                <a:cubicBezTo>
                  <a:pt x="6392" y="1690"/>
                  <a:pt x="6269" y="1640"/>
                  <a:pt x="6269" y="1640"/>
                </a:cubicBezTo>
                <a:cubicBezTo>
                  <a:pt x="6269" y="1640"/>
                  <a:pt x="6146" y="1694"/>
                  <a:pt x="6146" y="1787"/>
                </a:cubicBezTo>
                <a:lnTo>
                  <a:pt x="6146" y="1791"/>
                </a:lnTo>
                <a:lnTo>
                  <a:pt x="6148" y="1791"/>
                </a:lnTo>
                <a:cubicBezTo>
                  <a:pt x="6044" y="1851"/>
                  <a:pt x="5909" y="1967"/>
                  <a:pt x="5902" y="2152"/>
                </a:cubicBezTo>
                <a:lnTo>
                  <a:pt x="5862" y="2152"/>
                </a:lnTo>
                <a:lnTo>
                  <a:pt x="5862" y="1662"/>
                </a:lnTo>
                <a:lnTo>
                  <a:pt x="5885" y="1662"/>
                </a:lnTo>
                <a:lnTo>
                  <a:pt x="5885" y="1628"/>
                </a:lnTo>
                <a:lnTo>
                  <a:pt x="5862" y="1628"/>
                </a:lnTo>
                <a:lnTo>
                  <a:pt x="5862" y="1248"/>
                </a:lnTo>
                <a:lnTo>
                  <a:pt x="5885" y="1248"/>
                </a:lnTo>
                <a:lnTo>
                  <a:pt x="5885" y="1214"/>
                </a:lnTo>
                <a:lnTo>
                  <a:pt x="5862" y="1214"/>
                </a:lnTo>
                <a:lnTo>
                  <a:pt x="5862" y="1011"/>
                </a:lnTo>
                <a:lnTo>
                  <a:pt x="5885" y="1011"/>
                </a:lnTo>
                <a:lnTo>
                  <a:pt x="5885" y="977"/>
                </a:lnTo>
                <a:lnTo>
                  <a:pt x="5862" y="977"/>
                </a:lnTo>
                <a:lnTo>
                  <a:pt x="5847" y="977"/>
                </a:lnTo>
                <a:lnTo>
                  <a:pt x="5847" y="972"/>
                </a:lnTo>
                <a:cubicBezTo>
                  <a:pt x="5847" y="883"/>
                  <a:pt x="5790" y="823"/>
                  <a:pt x="5752" y="792"/>
                </a:cubicBezTo>
                <a:lnTo>
                  <a:pt x="5718" y="396"/>
                </a:lnTo>
                <a:lnTo>
                  <a:pt x="5684" y="794"/>
                </a:lnTo>
                <a:cubicBezTo>
                  <a:pt x="5646" y="825"/>
                  <a:pt x="5589" y="887"/>
                  <a:pt x="5589" y="972"/>
                </a:cubicBezTo>
                <a:lnTo>
                  <a:pt x="5589" y="977"/>
                </a:lnTo>
                <a:lnTo>
                  <a:pt x="5574" y="977"/>
                </a:lnTo>
                <a:lnTo>
                  <a:pt x="5552" y="977"/>
                </a:lnTo>
                <a:lnTo>
                  <a:pt x="5552" y="1011"/>
                </a:lnTo>
                <a:lnTo>
                  <a:pt x="5574" y="1011"/>
                </a:lnTo>
                <a:lnTo>
                  <a:pt x="5574" y="1214"/>
                </a:lnTo>
                <a:lnTo>
                  <a:pt x="5552" y="1214"/>
                </a:lnTo>
                <a:lnTo>
                  <a:pt x="5552" y="1248"/>
                </a:lnTo>
                <a:lnTo>
                  <a:pt x="5574" y="1248"/>
                </a:lnTo>
                <a:lnTo>
                  <a:pt x="5574" y="1628"/>
                </a:lnTo>
                <a:lnTo>
                  <a:pt x="5552" y="1628"/>
                </a:lnTo>
                <a:lnTo>
                  <a:pt x="5552" y="1662"/>
                </a:lnTo>
                <a:lnTo>
                  <a:pt x="5574" y="1662"/>
                </a:lnTo>
                <a:lnTo>
                  <a:pt x="5574" y="1941"/>
                </a:lnTo>
                <a:lnTo>
                  <a:pt x="5526" y="1941"/>
                </a:lnTo>
                <a:cubicBezTo>
                  <a:pt x="5517" y="1684"/>
                  <a:pt x="5336" y="1530"/>
                  <a:pt x="5195" y="1450"/>
                </a:cubicBezTo>
                <a:lnTo>
                  <a:pt x="5195" y="1448"/>
                </a:lnTo>
                <a:cubicBezTo>
                  <a:pt x="5195" y="1354"/>
                  <a:pt x="5109" y="1292"/>
                  <a:pt x="5061" y="1264"/>
                </a:cubicBezTo>
                <a:lnTo>
                  <a:pt x="5029" y="890"/>
                </a:lnTo>
                <a:lnTo>
                  <a:pt x="4996" y="1265"/>
                </a:lnTo>
                <a:cubicBezTo>
                  <a:pt x="4948" y="1294"/>
                  <a:pt x="4862" y="1357"/>
                  <a:pt x="4862" y="1448"/>
                </a:cubicBezTo>
                <a:lnTo>
                  <a:pt x="4862" y="1453"/>
                </a:lnTo>
                <a:lnTo>
                  <a:pt x="4865" y="1453"/>
                </a:lnTo>
                <a:cubicBezTo>
                  <a:pt x="4844" y="1465"/>
                  <a:pt x="4822" y="1479"/>
                  <a:pt x="4799" y="1495"/>
                </a:cubicBezTo>
                <a:lnTo>
                  <a:pt x="4799" y="927"/>
                </a:lnTo>
                <a:lnTo>
                  <a:pt x="4815" y="927"/>
                </a:lnTo>
                <a:lnTo>
                  <a:pt x="4815" y="904"/>
                </a:lnTo>
                <a:lnTo>
                  <a:pt x="4799" y="904"/>
                </a:lnTo>
                <a:lnTo>
                  <a:pt x="4799" y="642"/>
                </a:lnTo>
                <a:lnTo>
                  <a:pt x="4815" y="642"/>
                </a:lnTo>
                <a:lnTo>
                  <a:pt x="4815" y="619"/>
                </a:lnTo>
                <a:lnTo>
                  <a:pt x="4799" y="619"/>
                </a:lnTo>
                <a:lnTo>
                  <a:pt x="4799" y="479"/>
                </a:lnTo>
                <a:lnTo>
                  <a:pt x="4815" y="479"/>
                </a:lnTo>
                <a:lnTo>
                  <a:pt x="4815" y="455"/>
                </a:lnTo>
                <a:lnTo>
                  <a:pt x="4799" y="455"/>
                </a:lnTo>
                <a:lnTo>
                  <a:pt x="4789" y="455"/>
                </a:lnTo>
                <a:lnTo>
                  <a:pt x="4789" y="452"/>
                </a:lnTo>
                <a:cubicBezTo>
                  <a:pt x="4789" y="391"/>
                  <a:pt x="4750" y="349"/>
                  <a:pt x="4724" y="328"/>
                </a:cubicBezTo>
                <a:lnTo>
                  <a:pt x="4700" y="55"/>
                </a:lnTo>
                <a:lnTo>
                  <a:pt x="4677" y="329"/>
                </a:lnTo>
                <a:cubicBezTo>
                  <a:pt x="4650" y="351"/>
                  <a:pt x="4611" y="393"/>
                  <a:pt x="4611" y="452"/>
                </a:cubicBezTo>
                <a:lnTo>
                  <a:pt x="4611" y="455"/>
                </a:lnTo>
                <a:lnTo>
                  <a:pt x="4601" y="455"/>
                </a:lnTo>
                <a:lnTo>
                  <a:pt x="4586" y="455"/>
                </a:lnTo>
                <a:lnTo>
                  <a:pt x="4586" y="479"/>
                </a:lnTo>
                <a:lnTo>
                  <a:pt x="4601" y="479"/>
                </a:lnTo>
                <a:lnTo>
                  <a:pt x="4601" y="619"/>
                </a:lnTo>
                <a:lnTo>
                  <a:pt x="4586" y="619"/>
                </a:lnTo>
                <a:lnTo>
                  <a:pt x="4586" y="642"/>
                </a:lnTo>
                <a:lnTo>
                  <a:pt x="4601" y="642"/>
                </a:lnTo>
                <a:lnTo>
                  <a:pt x="4601" y="904"/>
                </a:lnTo>
                <a:lnTo>
                  <a:pt x="4586" y="904"/>
                </a:lnTo>
                <a:lnTo>
                  <a:pt x="4586" y="927"/>
                </a:lnTo>
                <a:lnTo>
                  <a:pt x="4601" y="927"/>
                </a:lnTo>
                <a:lnTo>
                  <a:pt x="4601" y="1704"/>
                </a:lnTo>
                <a:cubicBezTo>
                  <a:pt x="4562" y="1772"/>
                  <a:pt x="4535" y="1850"/>
                  <a:pt x="4531" y="1941"/>
                </a:cubicBezTo>
                <a:lnTo>
                  <a:pt x="4490" y="1941"/>
                </a:lnTo>
                <a:lnTo>
                  <a:pt x="4490" y="1879"/>
                </a:lnTo>
                <a:lnTo>
                  <a:pt x="4513" y="1879"/>
                </a:lnTo>
                <a:lnTo>
                  <a:pt x="4513" y="1846"/>
                </a:lnTo>
                <a:lnTo>
                  <a:pt x="4490" y="1846"/>
                </a:lnTo>
                <a:lnTo>
                  <a:pt x="4490" y="1642"/>
                </a:lnTo>
                <a:lnTo>
                  <a:pt x="4513" y="1642"/>
                </a:lnTo>
                <a:lnTo>
                  <a:pt x="4513" y="1608"/>
                </a:lnTo>
                <a:lnTo>
                  <a:pt x="4490" y="1608"/>
                </a:lnTo>
                <a:lnTo>
                  <a:pt x="4476" y="1608"/>
                </a:lnTo>
                <a:lnTo>
                  <a:pt x="4476" y="1604"/>
                </a:lnTo>
                <a:cubicBezTo>
                  <a:pt x="4476" y="1470"/>
                  <a:pt x="4347" y="1401"/>
                  <a:pt x="4347" y="1401"/>
                </a:cubicBezTo>
                <a:cubicBezTo>
                  <a:pt x="4347" y="1401"/>
                  <a:pt x="4218" y="1475"/>
                  <a:pt x="4218" y="1604"/>
                </a:cubicBezTo>
                <a:lnTo>
                  <a:pt x="4218" y="1608"/>
                </a:lnTo>
                <a:lnTo>
                  <a:pt x="4203" y="1608"/>
                </a:lnTo>
                <a:lnTo>
                  <a:pt x="4180" y="1608"/>
                </a:lnTo>
                <a:lnTo>
                  <a:pt x="4180" y="1642"/>
                </a:lnTo>
                <a:lnTo>
                  <a:pt x="4203" y="1642"/>
                </a:lnTo>
                <a:lnTo>
                  <a:pt x="4203" y="1846"/>
                </a:lnTo>
                <a:lnTo>
                  <a:pt x="4180" y="1846"/>
                </a:lnTo>
                <a:lnTo>
                  <a:pt x="4180" y="1879"/>
                </a:lnTo>
                <a:lnTo>
                  <a:pt x="4203" y="1879"/>
                </a:lnTo>
                <a:lnTo>
                  <a:pt x="4203" y="2007"/>
                </a:lnTo>
                <a:lnTo>
                  <a:pt x="4027" y="2007"/>
                </a:lnTo>
                <a:lnTo>
                  <a:pt x="4027" y="1712"/>
                </a:lnTo>
                <a:lnTo>
                  <a:pt x="3959" y="1712"/>
                </a:lnTo>
                <a:cubicBezTo>
                  <a:pt x="3947" y="1380"/>
                  <a:pt x="3714" y="1182"/>
                  <a:pt x="3533" y="1078"/>
                </a:cubicBezTo>
                <a:lnTo>
                  <a:pt x="3533" y="1077"/>
                </a:lnTo>
                <a:cubicBezTo>
                  <a:pt x="3533" y="956"/>
                  <a:pt x="3424" y="876"/>
                  <a:pt x="3361" y="841"/>
                </a:cubicBezTo>
                <a:lnTo>
                  <a:pt x="3324" y="360"/>
                </a:lnTo>
                <a:cubicBezTo>
                  <a:pt x="3386" y="376"/>
                  <a:pt x="3453" y="359"/>
                  <a:pt x="3499" y="315"/>
                </a:cubicBezTo>
                <a:cubicBezTo>
                  <a:pt x="3451" y="335"/>
                  <a:pt x="3396" y="334"/>
                  <a:pt x="3346" y="309"/>
                </a:cubicBezTo>
                <a:cubicBezTo>
                  <a:pt x="3257" y="263"/>
                  <a:pt x="3223" y="154"/>
                  <a:pt x="3268" y="65"/>
                </a:cubicBezTo>
                <a:cubicBezTo>
                  <a:pt x="3282" y="38"/>
                  <a:pt x="3302" y="17"/>
                  <a:pt x="3326" y="0"/>
                </a:cubicBezTo>
                <a:cubicBezTo>
                  <a:pt x="3276" y="13"/>
                  <a:pt x="3232" y="46"/>
                  <a:pt x="3206" y="95"/>
                </a:cubicBezTo>
                <a:cubicBezTo>
                  <a:pt x="3159" y="186"/>
                  <a:pt x="3195" y="298"/>
                  <a:pt x="3286" y="345"/>
                </a:cubicBezTo>
                <a:cubicBezTo>
                  <a:pt x="3295" y="350"/>
                  <a:pt x="3305" y="354"/>
                  <a:pt x="3314" y="357"/>
                </a:cubicBezTo>
                <a:lnTo>
                  <a:pt x="3276" y="842"/>
                </a:lnTo>
                <a:cubicBezTo>
                  <a:pt x="3214" y="879"/>
                  <a:pt x="3105" y="960"/>
                  <a:pt x="3105" y="1077"/>
                </a:cubicBezTo>
                <a:lnTo>
                  <a:pt x="3105" y="1082"/>
                </a:lnTo>
                <a:lnTo>
                  <a:pt x="3109" y="1082"/>
                </a:lnTo>
                <a:cubicBezTo>
                  <a:pt x="2927" y="1190"/>
                  <a:pt x="2692" y="1390"/>
                  <a:pt x="2679" y="1712"/>
                </a:cubicBezTo>
                <a:lnTo>
                  <a:pt x="2610" y="1712"/>
                </a:lnTo>
                <a:lnTo>
                  <a:pt x="2610" y="2007"/>
                </a:lnTo>
                <a:lnTo>
                  <a:pt x="2435" y="2007"/>
                </a:lnTo>
                <a:lnTo>
                  <a:pt x="2435" y="1879"/>
                </a:lnTo>
                <a:lnTo>
                  <a:pt x="2457" y="1879"/>
                </a:lnTo>
                <a:lnTo>
                  <a:pt x="2457" y="1846"/>
                </a:lnTo>
                <a:lnTo>
                  <a:pt x="2435" y="1846"/>
                </a:lnTo>
                <a:lnTo>
                  <a:pt x="2435" y="1642"/>
                </a:lnTo>
                <a:lnTo>
                  <a:pt x="2457" y="1642"/>
                </a:lnTo>
                <a:lnTo>
                  <a:pt x="2457" y="1608"/>
                </a:lnTo>
                <a:lnTo>
                  <a:pt x="2435" y="1608"/>
                </a:lnTo>
                <a:lnTo>
                  <a:pt x="2420" y="1608"/>
                </a:lnTo>
                <a:lnTo>
                  <a:pt x="2420" y="1604"/>
                </a:lnTo>
                <a:cubicBezTo>
                  <a:pt x="2420" y="1470"/>
                  <a:pt x="2291" y="1401"/>
                  <a:pt x="2291" y="1401"/>
                </a:cubicBezTo>
                <a:cubicBezTo>
                  <a:pt x="2291" y="1401"/>
                  <a:pt x="2162" y="1475"/>
                  <a:pt x="2162" y="1604"/>
                </a:cubicBezTo>
                <a:lnTo>
                  <a:pt x="2162" y="1608"/>
                </a:lnTo>
                <a:lnTo>
                  <a:pt x="2147" y="1608"/>
                </a:lnTo>
                <a:lnTo>
                  <a:pt x="2124" y="1608"/>
                </a:lnTo>
                <a:lnTo>
                  <a:pt x="2124" y="1642"/>
                </a:lnTo>
                <a:lnTo>
                  <a:pt x="2147" y="1642"/>
                </a:lnTo>
                <a:lnTo>
                  <a:pt x="2147" y="1846"/>
                </a:lnTo>
                <a:lnTo>
                  <a:pt x="2124" y="1846"/>
                </a:lnTo>
                <a:lnTo>
                  <a:pt x="2124" y="1879"/>
                </a:lnTo>
                <a:lnTo>
                  <a:pt x="2147" y="1879"/>
                </a:lnTo>
                <a:lnTo>
                  <a:pt x="2147" y="1941"/>
                </a:lnTo>
                <a:lnTo>
                  <a:pt x="2106" y="1941"/>
                </a:lnTo>
                <a:cubicBezTo>
                  <a:pt x="2103" y="1846"/>
                  <a:pt x="2076" y="1766"/>
                  <a:pt x="2036" y="1697"/>
                </a:cubicBezTo>
                <a:lnTo>
                  <a:pt x="2036" y="927"/>
                </a:lnTo>
                <a:lnTo>
                  <a:pt x="2052" y="927"/>
                </a:lnTo>
                <a:lnTo>
                  <a:pt x="2052" y="904"/>
                </a:lnTo>
                <a:lnTo>
                  <a:pt x="2036" y="904"/>
                </a:lnTo>
                <a:lnTo>
                  <a:pt x="2036" y="642"/>
                </a:lnTo>
                <a:lnTo>
                  <a:pt x="2052" y="642"/>
                </a:lnTo>
                <a:lnTo>
                  <a:pt x="2052" y="619"/>
                </a:lnTo>
                <a:lnTo>
                  <a:pt x="2036" y="619"/>
                </a:lnTo>
                <a:lnTo>
                  <a:pt x="2036" y="479"/>
                </a:lnTo>
                <a:lnTo>
                  <a:pt x="2052" y="479"/>
                </a:lnTo>
                <a:lnTo>
                  <a:pt x="2052" y="455"/>
                </a:lnTo>
                <a:lnTo>
                  <a:pt x="2036" y="455"/>
                </a:lnTo>
                <a:lnTo>
                  <a:pt x="2026" y="455"/>
                </a:lnTo>
                <a:lnTo>
                  <a:pt x="2026" y="452"/>
                </a:lnTo>
                <a:cubicBezTo>
                  <a:pt x="2026" y="391"/>
                  <a:pt x="1987" y="349"/>
                  <a:pt x="1961" y="328"/>
                </a:cubicBezTo>
                <a:lnTo>
                  <a:pt x="1937" y="55"/>
                </a:lnTo>
                <a:lnTo>
                  <a:pt x="1914" y="329"/>
                </a:lnTo>
                <a:cubicBezTo>
                  <a:pt x="1887" y="351"/>
                  <a:pt x="1848" y="393"/>
                  <a:pt x="1848" y="452"/>
                </a:cubicBezTo>
                <a:lnTo>
                  <a:pt x="1848" y="455"/>
                </a:lnTo>
                <a:lnTo>
                  <a:pt x="1838" y="455"/>
                </a:lnTo>
                <a:lnTo>
                  <a:pt x="1823" y="455"/>
                </a:lnTo>
                <a:lnTo>
                  <a:pt x="1823" y="479"/>
                </a:lnTo>
                <a:lnTo>
                  <a:pt x="1838" y="479"/>
                </a:lnTo>
                <a:lnTo>
                  <a:pt x="1838" y="619"/>
                </a:lnTo>
                <a:lnTo>
                  <a:pt x="1823" y="619"/>
                </a:lnTo>
                <a:lnTo>
                  <a:pt x="1823" y="642"/>
                </a:lnTo>
                <a:lnTo>
                  <a:pt x="1838" y="642"/>
                </a:lnTo>
                <a:lnTo>
                  <a:pt x="1838" y="904"/>
                </a:lnTo>
                <a:lnTo>
                  <a:pt x="1823" y="904"/>
                </a:lnTo>
                <a:lnTo>
                  <a:pt x="1823" y="927"/>
                </a:lnTo>
                <a:lnTo>
                  <a:pt x="1838" y="927"/>
                </a:lnTo>
                <a:lnTo>
                  <a:pt x="1838" y="1489"/>
                </a:lnTo>
                <a:cubicBezTo>
                  <a:pt x="1817" y="1475"/>
                  <a:pt x="1796" y="1461"/>
                  <a:pt x="1775" y="1450"/>
                </a:cubicBezTo>
                <a:lnTo>
                  <a:pt x="1775" y="1448"/>
                </a:lnTo>
                <a:cubicBezTo>
                  <a:pt x="1775" y="1354"/>
                  <a:pt x="1689" y="1292"/>
                  <a:pt x="1641" y="1264"/>
                </a:cubicBezTo>
                <a:lnTo>
                  <a:pt x="1609" y="890"/>
                </a:lnTo>
                <a:lnTo>
                  <a:pt x="1577" y="1265"/>
                </a:lnTo>
                <a:cubicBezTo>
                  <a:pt x="1528" y="1294"/>
                  <a:pt x="1443" y="1357"/>
                  <a:pt x="1443" y="1448"/>
                </a:cubicBezTo>
                <a:lnTo>
                  <a:pt x="1443" y="1453"/>
                </a:lnTo>
                <a:lnTo>
                  <a:pt x="1446" y="1453"/>
                </a:lnTo>
                <a:cubicBezTo>
                  <a:pt x="1304" y="1536"/>
                  <a:pt x="1122" y="1692"/>
                  <a:pt x="1112" y="1941"/>
                </a:cubicBezTo>
                <a:lnTo>
                  <a:pt x="1063" y="1941"/>
                </a:lnTo>
                <a:lnTo>
                  <a:pt x="1063" y="1662"/>
                </a:lnTo>
                <a:lnTo>
                  <a:pt x="1086" y="1662"/>
                </a:lnTo>
                <a:lnTo>
                  <a:pt x="1086" y="1628"/>
                </a:lnTo>
                <a:lnTo>
                  <a:pt x="1063" y="1628"/>
                </a:lnTo>
                <a:lnTo>
                  <a:pt x="1063" y="1248"/>
                </a:lnTo>
                <a:lnTo>
                  <a:pt x="1086" y="1248"/>
                </a:lnTo>
                <a:lnTo>
                  <a:pt x="1086" y="1214"/>
                </a:lnTo>
                <a:lnTo>
                  <a:pt x="1063" y="1214"/>
                </a:lnTo>
                <a:lnTo>
                  <a:pt x="1063" y="1011"/>
                </a:lnTo>
                <a:lnTo>
                  <a:pt x="1086" y="1011"/>
                </a:lnTo>
                <a:lnTo>
                  <a:pt x="1086" y="977"/>
                </a:lnTo>
                <a:lnTo>
                  <a:pt x="1063" y="977"/>
                </a:lnTo>
                <a:lnTo>
                  <a:pt x="1049" y="977"/>
                </a:lnTo>
                <a:lnTo>
                  <a:pt x="1049" y="972"/>
                </a:lnTo>
                <a:cubicBezTo>
                  <a:pt x="1049" y="883"/>
                  <a:pt x="992" y="823"/>
                  <a:pt x="954" y="792"/>
                </a:cubicBezTo>
                <a:lnTo>
                  <a:pt x="920" y="396"/>
                </a:lnTo>
                <a:lnTo>
                  <a:pt x="885" y="794"/>
                </a:lnTo>
                <a:cubicBezTo>
                  <a:pt x="847" y="825"/>
                  <a:pt x="790" y="887"/>
                  <a:pt x="790" y="972"/>
                </a:cubicBezTo>
                <a:lnTo>
                  <a:pt x="790" y="977"/>
                </a:lnTo>
                <a:lnTo>
                  <a:pt x="776" y="977"/>
                </a:lnTo>
                <a:lnTo>
                  <a:pt x="753" y="977"/>
                </a:lnTo>
                <a:lnTo>
                  <a:pt x="753" y="1011"/>
                </a:lnTo>
                <a:lnTo>
                  <a:pt x="776" y="1011"/>
                </a:lnTo>
                <a:lnTo>
                  <a:pt x="776" y="1214"/>
                </a:lnTo>
                <a:lnTo>
                  <a:pt x="753" y="1214"/>
                </a:lnTo>
                <a:lnTo>
                  <a:pt x="753" y="1248"/>
                </a:lnTo>
                <a:lnTo>
                  <a:pt x="776" y="1248"/>
                </a:lnTo>
                <a:lnTo>
                  <a:pt x="776" y="1628"/>
                </a:lnTo>
                <a:lnTo>
                  <a:pt x="753" y="1628"/>
                </a:lnTo>
                <a:lnTo>
                  <a:pt x="753" y="1662"/>
                </a:lnTo>
                <a:lnTo>
                  <a:pt x="776" y="1662"/>
                </a:lnTo>
                <a:lnTo>
                  <a:pt x="776" y="2152"/>
                </a:lnTo>
                <a:lnTo>
                  <a:pt x="736" y="2152"/>
                </a:lnTo>
                <a:cubicBezTo>
                  <a:pt x="729" y="1961"/>
                  <a:pt x="596" y="1847"/>
                  <a:pt x="491" y="1788"/>
                </a:cubicBezTo>
                <a:lnTo>
                  <a:pt x="491" y="1787"/>
                </a:lnTo>
                <a:cubicBezTo>
                  <a:pt x="491" y="1690"/>
                  <a:pt x="368" y="1640"/>
                  <a:pt x="368" y="1640"/>
                </a:cubicBezTo>
                <a:cubicBezTo>
                  <a:pt x="368" y="1640"/>
                  <a:pt x="245" y="1694"/>
                  <a:pt x="245" y="1787"/>
                </a:cubicBezTo>
                <a:lnTo>
                  <a:pt x="245" y="1791"/>
                </a:lnTo>
                <a:lnTo>
                  <a:pt x="248" y="1791"/>
                </a:lnTo>
                <a:cubicBezTo>
                  <a:pt x="143" y="1851"/>
                  <a:pt x="8" y="1967"/>
                  <a:pt x="1" y="2152"/>
                </a:cubicBezTo>
                <a:lnTo>
                  <a:pt x="0" y="2152"/>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81" name="Google Shape;381;p23"/>
          <p:cNvSpPr/>
          <p:nvPr/>
        </p:nvSpPr>
        <p:spPr>
          <a:xfrm>
            <a:off x="4939625" y="256104"/>
            <a:ext cx="234600" cy="234600"/>
          </a:xfrm>
          <a:prstGeom prst="star4">
            <a:avLst>
              <a:gd name="adj" fmla="val 125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PT Serif"/>
              <a:buNone/>
              <a:defRPr sz="3200" b="1">
                <a:solidFill>
                  <a:schemeClr val="dk1"/>
                </a:solidFill>
                <a:latin typeface="PT Serif"/>
                <a:ea typeface="PT Serif"/>
                <a:cs typeface="PT Serif"/>
                <a:sym typeface="PT Serif"/>
              </a:defRPr>
            </a:lvl1pPr>
            <a:lvl2pPr lvl="1" rtl="0">
              <a:spcBef>
                <a:spcPts val="0"/>
              </a:spcBef>
              <a:spcAft>
                <a:spcPts val="0"/>
              </a:spcAft>
              <a:buClr>
                <a:schemeClr val="dk1"/>
              </a:buClr>
              <a:buSzPts val="3000"/>
              <a:buFont typeface="PT Serif"/>
              <a:buNone/>
              <a:defRPr sz="3000" b="1">
                <a:solidFill>
                  <a:schemeClr val="dk1"/>
                </a:solidFill>
                <a:latin typeface="PT Serif"/>
                <a:ea typeface="PT Serif"/>
                <a:cs typeface="PT Serif"/>
                <a:sym typeface="PT Serif"/>
              </a:defRPr>
            </a:lvl2pPr>
            <a:lvl3pPr lvl="2" rtl="0">
              <a:spcBef>
                <a:spcPts val="0"/>
              </a:spcBef>
              <a:spcAft>
                <a:spcPts val="0"/>
              </a:spcAft>
              <a:buClr>
                <a:schemeClr val="dk1"/>
              </a:buClr>
              <a:buSzPts val="3000"/>
              <a:buFont typeface="PT Serif"/>
              <a:buNone/>
              <a:defRPr sz="3000" b="1">
                <a:solidFill>
                  <a:schemeClr val="dk1"/>
                </a:solidFill>
                <a:latin typeface="PT Serif"/>
                <a:ea typeface="PT Serif"/>
                <a:cs typeface="PT Serif"/>
                <a:sym typeface="PT Serif"/>
              </a:defRPr>
            </a:lvl3pPr>
            <a:lvl4pPr lvl="3" rtl="0">
              <a:spcBef>
                <a:spcPts val="0"/>
              </a:spcBef>
              <a:spcAft>
                <a:spcPts val="0"/>
              </a:spcAft>
              <a:buClr>
                <a:schemeClr val="dk1"/>
              </a:buClr>
              <a:buSzPts val="3000"/>
              <a:buFont typeface="PT Serif"/>
              <a:buNone/>
              <a:defRPr sz="3000" b="1">
                <a:solidFill>
                  <a:schemeClr val="dk1"/>
                </a:solidFill>
                <a:latin typeface="PT Serif"/>
                <a:ea typeface="PT Serif"/>
                <a:cs typeface="PT Serif"/>
                <a:sym typeface="PT Serif"/>
              </a:defRPr>
            </a:lvl4pPr>
            <a:lvl5pPr lvl="4" rtl="0">
              <a:spcBef>
                <a:spcPts val="0"/>
              </a:spcBef>
              <a:spcAft>
                <a:spcPts val="0"/>
              </a:spcAft>
              <a:buClr>
                <a:schemeClr val="dk1"/>
              </a:buClr>
              <a:buSzPts val="3000"/>
              <a:buFont typeface="PT Serif"/>
              <a:buNone/>
              <a:defRPr sz="3000" b="1">
                <a:solidFill>
                  <a:schemeClr val="dk1"/>
                </a:solidFill>
                <a:latin typeface="PT Serif"/>
                <a:ea typeface="PT Serif"/>
                <a:cs typeface="PT Serif"/>
                <a:sym typeface="PT Serif"/>
              </a:defRPr>
            </a:lvl5pPr>
            <a:lvl6pPr lvl="5" rtl="0">
              <a:spcBef>
                <a:spcPts val="0"/>
              </a:spcBef>
              <a:spcAft>
                <a:spcPts val="0"/>
              </a:spcAft>
              <a:buClr>
                <a:schemeClr val="dk1"/>
              </a:buClr>
              <a:buSzPts val="3000"/>
              <a:buFont typeface="PT Serif"/>
              <a:buNone/>
              <a:defRPr sz="3000" b="1">
                <a:solidFill>
                  <a:schemeClr val="dk1"/>
                </a:solidFill>
                <a:latin typeface="PT Serif"/>
                <a:ea typeface="PT Serif"/>
                <a:cs typeface="PT Serif"/>
                <a:sym typeface="PT Serif"/>
              </a:defRPr>
            </a:lvl6pPr>
            <a:lvl7pPr lvl="6" rtl="0">
              <a:spcBef>
                <a:spcPts val="0"/>
              </a:spcBef>
              <a:spcAft>
                <a:spcPts val="0"/>
              </a:spcAft>
              <a:buClr>
                <a:schemeClr val="dk1"/>
              </a:buClr>
              <a:buSzPts val="3000"/>
              <a:buFont typeface="PT Serif"/>
              <a:buNone/>
              <a:defRPr sz="3000" b="1">
                <a:solidFill>
                  <a:schemeClr val="dk1"/>
                </a:solidFill>
                <a:latin typeface="PT Serif"/>
                <a:ea typeface="PT Serif"/>
                <a:cs typeface="PT Serif"/>
                <a:sym typeface="PT Serif"/>
              </a:defRPr>
            </a:lvl7pPr>
            <a:lvl8pPr lvl="7" rtl="0">
              <a:spcBef>
                <a:spcPts val="0"/>
              </a:spcBef>
              <a:spcAft>
                <a:spcPts val="0"/>
              </a:spcAft>
              <a:buClr>
                <a:schemeClr val="dk1"/>
              </a:buClr>
              <a:buSzPts val="3000"/>
              <a:buFont typeface="PT Serif"/>
              <a:buNone/>
              <a:defRPr sz="3000" b="1">
                <a:solidFill>
                  <a:schemeClr val="dk1"/>
                </a:solidFill>
                <a:latin typeface="PT Serif"/>
                <a:ea typeface="PT Serif"/>
                <a:cs typeface="PT Serif"/>
                <a:sym typeface="PT Serif"/>
              </a:defRPr>
            </a:lvl8pPr>
            <a:lvl9pPr lvl="8" rtl="0">
              <a:spcBef>
                <a:spcPts val="0"/>
              </a:spcBef>
              <a:spcAft>
                <a:spcPts val="0"/>
              </a:spcAft>
              <a:buClr>
                <a:schemeClr val="dk1"/>
              </a:buClr>
              <a:buSzPts val="3000"/>
              <a:buFont typeface="PT Serif"/>
              <a:buNone/>
              <a:defRPr sz="3000" b="1">
                <a:solidFill>
                  <a:schemeClr val="dk1"/>
                </a:solidFill>
                <a:latin typeface="PT Serif"/>
                <a:ea typeface="PT Serif"/>
                <a:cs typeface="PT Serif"/>
                <a:sym typeface="PT Serif"/>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marL="914400" lvl="1"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8" r:id="rId3"/>
    <p:sldLayoutId id="2147483665" r:id="rId4"/>
    <p:sldLayoutId id="2147483669"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28"/>
          <p:cNvSpPr txBox="1">
            <a:spLocks noGrp="1"/>
          </p:cNvSpPr>
          <p:nvPr>
            <p:ph type="ctrTitle"/>
          </p:nvPr>
        </p:nvSpPr>
        <p:spPr>
          <a:xfrm>
            <a:off x="3177825" y="828625"/>
            <a:ext cx="4357800" cy="18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Islamic </a:t>
            </a:r>
            <a:br>
              <a:rPr lang="en" dirty="0"/>
            </a:br>
            <a:r>
              <a:rPr lang="en" dirty="0"/>
              <a:t>Studies</a:t>
            </a:r>
            <a:endParaRPr dirty="0"/>
          </a:p>
        </p:txBody>
      </p:sp>
      <p:sp>
        <p:nvSpPr>
          <p:cNvPr id="509" name="Google Shape;509;p28"/>
          <p:cNvSpPr txBox="1">
            <a:spLocks noGrp="1"/>
          </p:cNvSpPr>
          <p:nvPr>
            <p:ph type="subTitle" idx="1"/>
          </p:nvPr>
        </p:nvSpPr>
        <p:spPr>
          <a:xfrm>
            <a:off x="3177824" y="2435000"/>
            <a:ext cx="4297261" cy="105640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Qiyas (Assignment 3)</a:t>
            </a:r>
          </a:p>
          <a:p>
            <a:pPr marL="0" lvl="0" indent="0" algn="l" rtl="0">
              <a:spcBef>
                <a:spcPts val="0"/>
              </a:spcBef>
              <a:spcAft>
                <a:spcPts val="0"/>
              </a:spcAft>
              <a:buNone/>
            </a:pPr>
            <a:endParaRPr lang="en" dirty="0"/>
          </a:p>
          <a:p>
            <a:pPr marL="0" lvl="0" indent="0" algn="r" rtl="0">
              <a:spcBef>
                <a:spcPts val="0"/>
              </a:spcBef>
              <a:spcAft>
                <a:spcPts val="0"/>
              </a:spcAft>
              <a:buNone/>
            </a:pPr>
            <a:r>
              <a:rPr lang="en" dirty="0"/>
              <a:t>Zunaira Abdul Aziz </a:t>
            </a:r>
          </a:p>
          <a:p>
            <a:pPr marL="0" lvl="0" indent="0" algn="r" rtl="0">
              <a:spcBef>
                <a:spcPts val="0"/>
              </a:spcBef>
              <a:spcAft>
                <a:spcPts val="0"/>
              </a:spcAft>
              <a:buNone/>
            </a:pPr>
            <a:r>
              <a:rPr lang="en" dirty="0"/>
              <a:t>BSSE23058</a:t>
            </a:r>
          </a:p>
        </p:txBody>
      </p:sp>
      <p:grpSp>
        <p:nvGrpSpPr>
          <p:cNvPr id="510" name="Google Shape;510;p28"/>
          <p:cNvGrpSpPr/>
          <p:nvPr/>
        </p:nvGrpSpPr>
        <p:grpSpPr>
          <a:xfrm>
            <a:off x="0" y="0"/>
            <a:ext cx="2528400" cy="5143500"/>
            <a:chOff x="0" y="0"/>
            <a:chExt cx="2528400" cy="5143500"/>
          </a:xfrm>
        </p:grpSpPr>
        <p:sp>
          <p:nvSpPr>
            <p:cNvPr id="511" name="Google Shape;511;p28"/>
            <p:cNvSpPr/>
            <p:nvPr/>
          </p:nvSpPr>
          <p:spPr>
            <a:xfrm>
              <a:off x="0" y="0"/>
              <a:ext cx="2528400" cy="5143500"/>
            </a:xfrm>
            <a:prstGeom prst="rect">
              <a:avLst/>
            </a:prstGeom>
            <a:solidFill>
              <a:schemeClr val="lt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pic>
          <p:nvPicPr>
            <p:cNvPr id="512" name="Google Shape;512;p28"/>
            <p:cNvPicPr preferRelativeResize="0"/>
            <p:nvPr/>
          </p:nvPicPr>
          <p:blipFill rotWithShape="1">
            <a:blip r:embed="rId3">
              <a:alphaModFix/>
            </a:blip>
            <a:srcRect r="72348"/>
            <a:stretch/>
          </p:blipFill>
          <p:spPr>
            <a:xfrm>
              <a:off x="0" y="0"/>
              <a:ext cx="2528400" cy="5143500"/>
            </a:xfrm>
            <a:prstGeom prst="rect">
              <a:avLst/>
            </a:prstGeom>
            <a:noFill/>
            <a:ln w="19050" cap="flat" cmpd="sng">
              <a:solidFill>
                <a:schemeClr val="accent1"/>
              </a:solidFill>
              <a:prstDash val="solid"/>
              <a:round/>
              <a:headEnd type="none" w="sm" len="sm"/>
              <a:tailEnd type="none" w="sm" len="sm"/>
            </a:ln>
          </p:spPr>
        </p:pic>
      </p:grpSp>
      <p:grpSp>
        <p:nvGrpSpPr>
          <p:cNvPr id="513" name="Google Shape;513;p28"/>
          <p:cNvGrpSpPr/>
          <p:nvPr/>
        </p:nvGrpSpPr>
        <p:grpSpPr>
          <a:xfrm>
            <a:off x="-801617" y="-701906"/>
            <a:ext cx="3922323" cy="6424432"/>
            <a:chOff x="-801617" y="-701906"/>
            <a:chExt cx="3922323" cy="6424432"/>
          </a:xfrm>
        </p:grpSpPr>
        <p:grpSp>
          <p:nvGrpSpPr>
            <p:cNvPr id="514" name="Google Shape;514;p28"/>
            <p:cNvGrpSpPr/>
            <p:nvPr/>
          </p:nvGrpSpPr>
          <p:grpSpPr>
            <a:xfrm>
              <a:off x="-801617" y="2884747"/>
              <a:ext cx="3922323" cy="2837779"/>
              <a:chOff x="-801617" y="2884747"/>
              <a:chExt cx="3922323" cy="2837779"/>
            </a:xfrm>
          </p:grpSpPr>
          <p:grpSp>
            <p:nvGrpSpPr>
              <p:cNvPr id="515" name="Google Shape;515;p28"/>
              <p:cNvGrpSpPr/>
              <p:nvPr/>
            </p:nvGrpSpPr>
            <p:grpSpPr>
              <a:xfrm>
                <a:off x="1971191" y="2884747"/>
                <a:ext cx="1149514" cy="1204841"/>
                <a:chOff x="7930800" y="3051720"/>
                <a:chExt cx="770400" cy="807480"/>
              </a:xfrm>
            </p:grpSpPr>
            <p:sp>
              <p:nvSpPr>
                <p:cNvPr id="516" name="Google Shape;516;p28"/>
                <p:cNvSpPr/>
                <p:nvPr/>
              </p:nvSpPr>
              <p:spPr>
                <a:xfrm>
                  <a:off x="8176680" y="3308400"/>
                  <a:ext cx="279000" cy="294480"/>
                </a:xfrm>
                <a:custGeom>
                  <a:avLst/>
                  <a:gdLst/>
                  <a:ahLst/>
                  <a:cxnLst/>
                  <a:rect l="l" t="t" r="r" b="b"/>
                  <a:pathLst>
                    <a:path w="775" h="818" extrusionOk="0">
                      <a:moveTo>
                        <a:pt x="149" y="231"/>
                      </a:moveTo>
                      <a:lnTo>
                        <a:pt x="150" y="75"/>
                      </a:lnTo>
                      <a:lnTo>
                        <a:pt x="298" y="125"/>
                      </a:lnTo>
                      <a:lnTo>
                        <a:pt x="392" y="0"/>
                      </a:lnTo>
                      <a:lnTo>
                        <a:pt x="775" y="539"/>
                      </a:lnTo>
                      <a:lnTo>
                        <a:pt x="626" y="586"/>
                      </a:lnTo>
                      <a:lnTo>
                        <a:pt x="626" y="586"/>
                      </a:lnTo>
                      <a:lnTo>
                        <a:pt x="624" y="742"/>
                      </a:lnTo>
                      <a:lnTo>
                        <a:pt x="476" y="692"/>
                      </a:lnTo>
                      <a:lnTo>
                        <a:pt x="383" y="818"/>
                      </a:lnTo>
                      <a:lnTo>
                        <a:pt x="0" y="278"/>
                      </a:lnTo>
                      <a:lnTo>
                        <a:pt x="149" y="231"/>
                      </a:lnTo>
                      <a:close/>
                    </a:path>
                  </a:pathLst>
                </a:custGeom>
                <a:solidFill>
                  <a:srgbClr val="FFEFE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7" name="Google Shape;517;p28"/>
                <p:cNvSpPr/>
                <p:nvPr/>
              </p:nvSpPr>
              <p:spPr>
                <a:xfrm>
                  <a:off x="8049240" y="3126240"/>
                  <a:ext cx="183240" cy="209160"/>
                </a:xfrm>
                <a:custGeom>
                  <a:avLst/>
                  <a:gdLst/>
                  <a:ahLst/>
                  <a:cxnLst/>
                  <a:rect l="l" t="t" r="r" b="b"/>
                  <a:pathLst>
                    <a:path w="509" h="581" extrusionOk="0">
                      <a:moveTo>
                        <a:pt x="509" y="172"/>
                      </a:moveTo>
                      <a:lnTo>
                        <a:pt x="504" y="581"/>
                      </a:lnTo>
                      <a:lnTo>
                        <a:pt x="117" y="450"/>
                      </a:lnTo>
                      <a:lnTo>
                        <a:pt x="0" y="286"/>
                      </a:lnTo>
                      <a:lnTo>
                        <a:pt x="92" y="0"/>
                      </a:lnTo>
                      <a:lnTo>
                        <a:pt x="392" y="8"/>
                      </a:lnTo>
                      <a:lnTo>
                        <a:pt x="509" y="172"/>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8" name="Google Shape;518;p28"/>
                <p:cNvSpPr/>
                <p:nvPr/>
              </p:nvSpPr>
              <p:spPr>
                <a:xfrm>
                  <a:off x="8399880" y="3575520"/>
                  <a:ext cx="183240" cy="209160"/>
                </a:xfrm>
                <a:custGeom>
                  <a:avLst/>
                  <a:gdLst/>
                  <a:ahLst/>
                  <a:cxnLst/>
                  <a:rect l="l" t="t" r="r" b="b"/>
                  <a:pathLst>
                    <a:path w="509" h="581" extrusionOk="0">
                      <a:moveTo>
                        <a:pt x="0" y="409"/>
                      </a:moveTo>
                      <a:lnTo>
                        <a:pt x="4" y="0"/>
                      </a:lnTo>
                      <a:lnTo>
                        <a:pt x="392" y="131"/>
                      </a:lnTo>
                      <a:lnTo>
                        <a:pt x="509" y="296"/>
                      </a:lnTo>
                      <a:lnTo>
                        <a:pt x="416" y="581"/>
                      </a:lnTo>
                      <a:lnTo>
                        <a:pt x="117" y="575"/>
                      </a:lnTo>
                      <a:lnTo>
                        <a:pt x="0" y="409"/>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9" name="Google Shape;519;p28"/>
                <p:cNvSpPr/>
                <p:nvPr/>
              </p:nvSpPr>
              <p:spPr>
                <a:xfrm>
                  <a:off x="7933680" y="3265200"/>
                  <a:ext cx="243000" cy="187200"/>
                </a:xfrm>
                <a:custGeom>
                  <a:avLst/>
                  <a:gdLst/>
                  <a:ahLst/>
                  <a:cxnLst/>
                  <a:rect l="l" t="t" r="r" b="b"/>
                  <a:pathLst>
                    <a:path w="675" h="520" extrusionOk="0">
                      <a:moveTo>
                        <a:pt x="438" y="64"/>
                      </a:moveTo>
                      <a:lnTo>
                        <a:pt x="675" y="398"/>
                      </a:lnTo>
                      <a:lnTo>
                        <a:pt x="284" y="520"/>
                      </a:lnTo>
                      <a:lnTo>
                        <a:pt x="94" y="456"/>
                      </a:lnTo>
                      <a:lnTo>
                        <a:pt x="0" y="170"/>
                      </a:lnTo>
                      <a:lnTo>
                        <a:pt x="247" y="0"/>
                      </a:lnTo>
                      <a:lnTo>
                        <a:pt x="438" y="64"/>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0" name="Google Shape;520;p28"/>
                <p:cNvSpPr/>
                <p:nvPr/>
              </p:nvSpPr>
              <p:spPr>
                <a:xfrm>
                  <a:off x="8175600" y="3335400"/>
                  <a:ext cx="281160" cy="240120"/>
                </a:xfrm>
                <a:custGeom>
                  <a:avLst/>
                  <a:gdLst/>
                  <a:ahLst/>
                  <a:cxnLst/>
                  <a:rect l="l" t="t" r="r" b="b"/>
                  <a:pathLst>
                    <a:path w="781" h="667" extrusionOk="0">
                      <a:moveTo>
                        <a:pt x="781" y="211"/>
                      </a:moveTo>
                      <a:lnTo>
                        <a:pt x="687" y="337"/>
                      </a:lnTo>
                      <a:lnTo>
                        <a:pt x="778" y="464"/>
                      </a:lnTo>
                      <a:lnTo>
                        <a:pt x="629" y="511"/>
                      </a:lnTo>
                      <a:lnTo>
                        <a:pt x="629" y="511"/>
                      </a:lnTo>
                      <a:lnTo>
                        <a:pt x="627" y="667"/>
                      </a:lnTo>
                      <a:lnTo>
                        <a:pt x="479" y="617"/>
                      </a:lnTo>
                      <a:lnTo>
                        <a:pt x="387" y="586"/>
                      </a:lnTo>
                      <a:lnTo>
                        <a:pt x="240" y="537"/>
                      </a:lnTo>
                      <a:lnTo>
                        <a:pt x="148" y="506"/>
                      </a:lnTo>
                      <a:lnTo>
                        <a:pt x="0" y="456"/>
                      </a:lnTo>
                      <a:lnTo>
                        <a:pt x="93" y="330"/>
                      </a:lnTo>
                      <a:lnTo>
                        <a:pt x="3" y="203"/>
                      </a:lnTo>
                      <a:lnTo>
                        <a:pt x="152" y="156"/>
                      </a:lnTo>
                      <a:lnTo>
                        <a:pt x="153" y="0"/>
                      </a:lnTo>
                      <a:lnTo>
                        <a:pt x="301" y="50"/>
                      </a:lnTo>
                      <a:lnTo>
                        <a:pt x="393" y="81"/>
                      </a:lnTo>
                      <a:lnTo>
                        <a:pt x="541" y="131"/>
                      </a:lnTo>
                      <a:lnTo>
                        <a:pt x="633" y="162"/>
                      </a:lnTo>
                      <a:lnTo>
                        <a:pt x="781" y="211"/>
                      </a:lnTo>
                      <a:close/>
                    </a:path>
                  </a:pathLst>
                </a:custGeom>
                <a:solidFill>
                  <a:srgbClr val="FFEFE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1" name="Google Shape;521;p28"/>
                <p:cNvSpPr/>
                <p:nvPr/>
              </p:nvSpPr>
              <p:spPr>
                <a:xfrm>
                  <a:off x="8455680" y="3458520"/>
                  <a:ext cx="243000" cy="187560"/>
                </a:xfrm>
                <a:custGeom>
                  <a:avLst/>
                  <a:gdLst/>
                  <a:ahLst/>
                  <a:cxnLst/>
                  <a:rect l="l" t="t" r="r" b="b"/>
                  <a:pathLst>
                    <a:path w="675" h="521" extrusionOk="0">
                      <a:moveTo>
                        <a:pt x="582" y="65"/>
                      </a:moveTo>
                      <a:lnTo>
                        <a:pt x="675" y="350"/>
                      </a:lnTo>
                      <a:lnTo>
                        <a:pt x="429" y="521"/>
                      </a:lnTo>
                      <a:lnTo>
                        <a:pt x="237" y="456"/>
                      </a:lnTo>
                      <a:lnTo>
                        <a:pt x="0" y="122"/>
                      </a:lnTo>
                      <a:lnTo>
                        <a:pt x="390" y="0"/>
                      </a:lnTo>
                      <a:lnTo>
                        <a:pt x="582" y="65"/>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2" name="Google Shape;522;p28"/>
                <p:cNvSpPr/>
                <p:nvPr/>
              </p:nvSpPr>
              <p:spPr>
                <a:xfrm>
                  <a:off x="7930800" y="3452400"/>
                  <a:ext cx="244800" cy="186840"/>
                </a:xfrm>
                <a:custGeom>
                  <a:avLst/>
                  <a:gdLst/>
                  <a:ahLst/>
                  <a:cxnLst/>
                  <a:rect l="l" t="t" r="r" b="b"/>
                  <a:pathLst>
                    <a:path w="680" h="519" extrusionOk="0">
                      <a:moveTo>
                        <a:pt x="292" y="0"/>
                      </a:moveTo>
                      <a:lnTo>
                        <a:pt x="680" y="131"/>
                      </a:lnTo>
                      <a:lnTo>
                        <a:pt x="436" y="459"/>
                      </a:lnTo>
                      <a:lnTo>
                        <a:pt x="244" y="519"/>
                      </a:lnTo>
                      <a:lnTo>
                        <a:pt x="0" y="344"/>
                      </a:lnTo>
                      <a:lnTo>
                        <a:pt x="100" y="60"/>
                      </a:lnTo>
                      <a:lnTo>
                        <a:pt x="292" y="0"/>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3" name="Google Shape;523;p28"/>
                <p:cNvSpPr/>
                <p:nvPr/>
              </p:nvSpPr>
              <p:spPr>
                <a:xfrm>
                  <a:off x="8175600" y="3337200"/>
                  <a:ext cx="281160" cy="236520"/>
                </a:xfrm>
                <a:custGeom>
                  <a:avLst/>
                  <a:gdLst/>
                  <a:ahLst/>
                  <a:cxnLst/>
                  <a:rect l="l" t="t" r="r" b="b"/>
                  <a:pathLst>
                    <a:path w="781" h="657" extrusionOk="0">
                      <a:moveTo>
                        <a:pt x="633" y="157"/>
                      </a:moveTo>
                      <a:lnTo>
                        <a:pt x="781" y="206"/>
                      </a:lnTo>
                      <a:lnTo>
                        <a:pt x="687" y="332"/>
                      </a:lnTo>
                      <a:lnTo>
                        <a:pt x="778" y="459"/>
                      </a:lnTo>
                      <a:lnTo>
                        <a:pt x="629" y="506"/>
                      </a:lnTo>
                      <a:lnTo>
                        <a:pt x="629" y="506"/>
                      </a:lnTo>
                      <a:lnTo>
                        <a:pt x="537" y="535"/>
                      </a:lnTo>
                      <a:lnTo>
                        <a:pt x="387" y="581"/>
                      </a:lnTo>
                      <a:lnTo>
                        <a:pt x="295" y="610"/>
                      </a:lnTo>
                      <a:lnTo>
                        <a:pt x="146" y="657"/>
                      </a:lnTo>
                      <a:lnTo>
                        <a:pt x="148" y="501"/>
                      </a:lnTo>
                      <a:lnTo>
                        <a:pt x="0" y="451"/>
                      </a:lnTo>
                      <a:lnTo>
                        <a:pt x="93" y="325"/>
                      </a:lnTo>
                      <a:lnTo>
                        <a:pt x="3" y="198"/>
                      </a:lnTo>
                      <a:lnTo>
                        <a:pt x="152" y="151"/>
                      </a:lnTo>
                      <a:lnTo>
                        <a:pt x="244" y="122"/>
                      </a:lnTo>
                      <a:lnTo>
                        <a:pt x="393" y="76"/>
                      </a:lnTo>
                      <a:lnTo>
                        <a:pt x="485" y="47"/>
                      </a:lnTo>
                      <a:lnTo>
                        <a:pt x="634" y="0"/>
                      </a:lnTo>
                      <a:lnTo>
                        <a:pt x="633" y="15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4" name="Google Shape;524;p28"/>
                <p:cNvSpPr/>
                <p:nvPr/>
              </p:nvSpPr>
              <p:spPr>
                <a:xfrm>
                  <a:off x="8456760" y="3271320"/>
                  <a:ext cx="244440" cy="187200"/>
                </a:xfrm>
                <a:custGeom>
                  <a:avLst/>
                  <a:gdLst/>
                  <a:ahLst/>
                  <a:cxnLst/>
                  <a:rect l="l" t="t" r="r" b="b"/>
                  <a:pathLst>
                    <a:path w="679" h="520" extrusionOk="0">
                      <a:moveTo>
                        <a:pt x="679" y="177"/>
                      </a:moveTo>
                      <a:lnTo>
                        <a:pt x="581" y="460"/>
                      </a:lnTo>
                      <a:lnTo>
                        <a:pt x="387" y="520"/>
                      </a:lnTo>
                      <a:lnTo>
                        <a:pt x="0" y="389"/>
                      </a:lnTo>
                      <a:lnTo>
                        <a:pt x="244" y="61"/>
                      </a:lnTo>
                      <a:lnTo>
                        <a:pt x="437" y="0"/>
                      </a:lnTo>
                      <a:lnTo>
                        <a:pt x="679" y="17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5" name="Google Shape;525;p28"/>
                <p:cNvSpPr/>
                <p:nvPr/>
              </p:nvSpPr>
              <p:spPr>
                <a:xfrm>
                  <a:off x="8044560" y="3573720"/>
                  <a:ext cx="183600" cy="205920"/>
                </a:xfrm>
                <a:custGeom>
                  <a:avLst/>
                  <a:gdLst/>
                  <a:ahLst/>
                  <a:cxnLst/>
                  <a:rect l="l" t="t" r="r" b="b"/>
                  <a:pathLst>
                    <a:path w="510" h="572" extrusionOk="0">
                      <a:moveTo>
                        <a:pt x="120" y="122"/>
                      </a:moveTo>
                      <a:lnTo>
                        <a:pt x="510" y="0"/>
                      </a:lnTo>
                      <a:lnTo>
                        <a:pt x="506" y="409"/>
                      </a:lnTo>
                      <a:lnTo>
                        <a:pt x="386" y="570"/>
                      </a:lnTo>
                      <a:lnTo>
                        <a:pt x="85" y="572"/>
                      </a:lnTo>
                      <a:lnTo>
                        <a:pt x="0" y="283"/>
                      </a:lnTo>
                      <a:lnTo>
                        <a:pt x="120" y="122"/>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6" name="Google Shape;526;p28"/>
                <p:cNvSpPr/>
                <p:nvPr/>
              </p:nvSpPr>
              <p:spPr>
                <a:xfrm>
                  <a:off x="8175600" y="3308400"/>
                  <a:ext cx="281160" cy="294480"/>
                </a:xfrm>
                <a:custGeom>
                  <a:avLst/>
                  <a:gdLst/>
                  <a:ahLst/>
                  <a:cxnLst/>
                  <a:rect l="l" t="t" r="r" b="b"/>
                  <a:pathLst>
                    <a:path w="781" h="818" extrusionOk="0">
                      <a:moveTo>
                        <a:pt x="633" y="237"/>
                      </a:moveTo>
                      <a:lnTo>
                        <a:pt x="781" y="286"/>
                      </a:lnTo>
                      <a:lnTo>
                        <a:pt x="687" y="412"/>
                      </a:lnTo>
                      <a:lnTo>
                        <a:pt x="630" y="490"/>
                      </a:lnTo>
                      <a:lnTo>
                        <a:pt x="537" y="615"/>
                      </a:lnTo>
                      <a:lnTo>
                        <a:pt x="479" y="692"/>
                      </a:lnTo>
                      <a:lnTo>
                        <a:pt x="386" y="818"/>
                      </a:lnTo>
                      <a:lnTo>
                        <a:pt x="295" y="690"/>
                      </a:lnTo>
                      <a:lnTo>
                        <a:pt x="146" y="737"/>
                      </a:lnTo>
                      <a:lnTo>
                        <a:pt x="148" y="581"/>
                      </a:lnTo>
                      <a:lnTo>
                        <a:pt x="0" y="531"/>
                      </a:lnTo>
                      <a:lnTo>
                        <a:pt x="93" y="405"/>
                      </a:lnTo>
                      <a:lnTo>
                        <a:pt x="150" y="328"/>
                      </a:lnTo>
                      <a:lnTo>
                        <a:pt x="151" y="328"/>
                      </a:lnTo>
                      <a:lnTo>
                        <a:pt x="244" y="202"/>
                      </a:lnTo>
                      <a:lnTo>
                        <a:pt x="301" y="125"/>
                      </a:lnTo>
                      <a:lnTo>
                        <a:pt x="395" y="0"/>
                      </a:lnTo>
                      <a:lnTo>
                        <a:pt x="485" y="127"/>
                      </a:lnTo>
                      <a:lnTo>
                        <a:pt x="634" y="80"/>
                      </a:lnTo>
                      <a:lnTo>
                        <a:pt x="633" y="23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7" name="Google Shape;527;p28"/>
                <p:cNvSpPr/>
                <p:nvPr/>
              </p:nvSpPr>
              <p:spPr>
                <a:xfrm>
                  <a:off x="8403840" y="3131280"/>
                  <a:ext cx="184320" cy="205920"/>
                </a:xfrm>
                <a:custGeom>
                  <a:avLst/>
                  <a:gdLst/>
                  <a:ahLst/>
                  <a:cxnLst/>
                  <a:rect l="l" t="t" r="r" b="b"/>
                  <a:pathLst>
                    <a:path w="512" h="572" extrusionOk="0">
                      <a:moveTo>
                        <a:pt x="425" y="1"/>
                      </a:moveTo>
                      <a:lnTo>
                        <a:pt x="512" y="288"/>
                      </a:lnTo>
                      <a:lnTo>
                        <a:pt x="391" y="450"/>
                      </a:lnTo>
                      <a:lnTo>
                        <a:pt x="0" y="572"/>
                      </a:lnTo>
                      <a:lnTo>
                        <a:pt x="5" y="163"/>
                      </a:lnTo>
                      <a:lnTo>
                        <a:pt x="126" y="0"/>
                      </a:lnTo>
                      <a:lnTo>
                        <a:pt x="425" y="1"/>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8" name="Google Shape;528;p28"/>
                <p:cNvSpPr/>
                <p:nvPr/>
              </p:nvSpPr>
              <p:spPr>
                <a:xfrm>
                  <a:off x="8225640" y="3602880"/>
                  <a:ext cx="174240" cy="256320"/>
                </a:xfrm>
                <a:custGeom>
                  <a:avLst/>
                  <a:gdLst/>
                  <a:ahLst/>
                  <a:cxnLst/>
                  <a:rect l="l" t="t" r="r" b="b"/>
                  <a:pathLst>
                    <a:path w="484" h="712" extrusionOk="0">
                      <a:moveTo>
                        <a:pt x="3" y="328"/>
                      </a:moveTo>
                      <a:lnTo>
                        <a:pt x="247" y="0"/>
                      </a:lnTo>
                      <a:lnTo>
                        <a:pt x="484" y="333"/>
                      </a:lnTo>
                      <a:lnTo>
                        <a:pt x="481" y="534"/>
                      </a:lnTo>
                      <a:lnTo>
                        <a:pt x="239" y="712"/>
                      </a:lnTo>
                      <a:lnTo>
                        <a:pt x="0" y="529"/>
                      </a:lnTo>
                      <a:lnTo>
                        <a:pt x="3" y="328"/>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9" name="Google Shape;529;p28"/>
                <p:cNvSpPr/>
                <p:nvPr/>
              </p:nvSpPr>
              <p:spPr>
                <a:xfrm>
                  <a:off x="8228160" y="3308400"/>
                  <a:ext cx="175680" cy="294480"/>
                </a:xfrm>
                <a:custGeom>
                  <a:avLst/>
                  <a:gdLst/>
                  <a:ahLst/>
                  <a:cxnLst/>
                  <a:rect l="l" t="t" r="r" b="b"/>
                  <a:pathLst>
                    <a:path w="488" h="818" extrusionOk="0">
                      <a:moveTo>
                        <a:pt x="488" y="80"/>
                      </a:moveTo>
                      <a:lnTo>
                        <a:pt x="487" y="237"/>
                      </a:lnTo>
                      <a:lnTo>
                        <a:pt x="486" y="333"/>
                      </a:lnTo>
                      <a:lnTo>
                        <a:pt x="484" y="490"/>
                      </a:lnTo>
                      <a:lnTo>
                        <a:pt x="483" y="586"/>
                      </a:lnTo>
                      <a:lnTo>
                        <a:pt x="483" y="586"/>
                      </a:lnTo>
                      <a:lnTo>
                        <a:pt x="481" y="742"/>
                      </a:lnTo>
                      <a:lnTo>
                        <a:pt x="333" y="692"/>
                      </a:lnTo>
                      <a:lnTo>
                        <a:pt x="240" y="818"/>
                      </a:lnTo>
                      <a:lnTo>
                        <a:pt x="149" y="690"/>
                      </a:lnTo>
                      <a:lnTo>
                        <a:pt x="0" y="737"/>
                      </a:lnTo>
                      <a:lnTo>
                        <a:pt x="2" y="581"/>
                      </a:lnTo>
                      <a:lnTo>
                        <a:pt x="3" y="484"/>
                      </a:lnTo>
                      <a:lnTo>
                        <a:pt x="4" y="328"/>
                      </a:lnTo>
                      <a:lnTo>
                        <a:pt x="5" y="328"/>
                      </a:lnTo>
                      <a:lnTo>
                        <a:pt x="6" y="231"/>
                      </a:lnTo>
                      <a:lnTo>
                        <a:pt x="7" y="75"/>
                      </a:lnTo>
                      <a:lnTo>
                        <a:pt x="155" y="125"/>
                      </a:lnTo>
                      <a:lnTo>
                        <a:pt x="249" y="0"/>
                      </a:lnTo>
                      <a:lnTo>
                        <a:pt x="339" y="127"/>
                      </a:lnTo>
                      <a:lnTo>
                        <a:pt x="488" y="80"/>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0" name="Google Shape;530;p28"/>
                <p:cNvSpPr/>
                <p:nvPr/>
              </p:nvSpPr>
              <p:spPr>
                <a:xfrm>
                  <a:off x="8232480" y="3051720"/>
                  <a:ext cx="173880" cy="256680"/>
                </a:xfrm>
                <a:custGeom>
                  <a:avLst/>
                  <a:gdLst/>
                  <a:ahLst/>
                  <a:cxnLst/>
                  <a:rect l="l" t="t" r="r" b="b"/>
                  <a:pathLst>
                    <a:path w="483" h="713" extrusionOk="0">
                      <a:moveTo>
                        <a:pt x="481" y="384"/>
                      </a:moveTo>
                      <a:lnTo>
                        <a:pt x="237" y="713"/>
                      </a:lnTo>
                      <a:lnTo>
                        <a:pt x="0" y="379"/>
                      </a:lnTo>
                      <a:lnTo>
                        <a:pt x="2" y="176"/>
                      </a:lnTo>
                      <a:lnTo>
                        <a:pt x="244" y="0"/>
                      </a:lnTo>
                      <a:lnTo>
                        <a:pt x="483" y="182"/>
                      </a:lnTo>
                      <a:lnTo>
                        <a:pt x="481" y="384"/>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1" name="Google Shape;531;p28"/>
                <p:cNvSpPr/>
                <p:nvPr/>
              </p:nvSpPr>
              <p:spPr>
                <a:xfrm>
                  <a:off x="8260560" y="3361320"/>
                  <a:ext cx="110880" cy="188280"/>
                </a:xfrm>
                <a:custGeom>
                  <a:avLst/>
                  <a:gdLst/>
                  <a:ahLst/>
                  <a:cxnLst/>
                  <a:rect l="l" t="t" r="r" b="b"/>
                  <a:pathLst>
                    <a:path w="308" h="523" extrusionOk="0">
                      <a:moveTo>
                        <a:pt x="95" y="81"/>
                      </a:moveTo>
                      <a:lnTo>
                        <a:pt x="154" y="0"/>
                      </a:lnTo>
                      <a:lnTo>
                        <a:pt x="213" y="81"/>
                      </a:lnTo>
                      <a:lnTo>
                        <a:pt x="308" y="50"/>
                      </a:lnTo>
                      <a:lnTo>
                        <a:pt x="308" y="473"/>
                      </a:lnTo>
                      <a:lnTo>
                        <a:pt x="213" y="442"/>
                      </a:lnTo>
                      <a:lnTo>
                        <a:pt x="213" y="442"/>
                      </a:lnTo>
                      <a:lnTo>
                        <a:pt x="154" y="523"/>
                      </a:lnTo>
                      <a:lnTo>
                        <a:pt x="95" y="443"/>
                      </a:lnTo>
                      <a:lnTo>
                        <a:pt x="0" y="473"/>
                      </a:lnTo>
                      <a:lnTo>
                        <a:pt x="0" y="50"/>
                      </a:lnTo>
                      <a:lnTo>
                        <a:pt x="95" y="81"/>
                      </a:lnTo>
                      <a:close/>
                    </a:path>
                  </a:pathLst>
                </a:custGeom>
                <a:solidFill>
                  <a:srgbClr val="54AAA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2" name="Google Shape;532;p28"/>
                <p:cNvSpPr/>
                <p:nvPr/>
              </p:nvSpPr>
              <p:spPr>
                <a:xfrm>
                  <a:off x="8260560" y="3197160"/>
                  <a:ext cx="110880" cy="164160"/>
                </a:xfrm>
                <a:custGeom>
                  <a:avLst/>
                  <a:gdLst/>
                  <a:ahLst/>
                  <a:cxnLst/>
                  <a:rect l="l" t="t" r="r" b="b"/>
                  <a:pathLst>
                    <a:path w="308" h="456" extrusionOk="0">
                      <a:moveTo>
                        <a:pt x="308" y="244"/>
                      </a:moveTo>
                      <a:lnTo>
                        <a:pt x="154" y="456"/>
                      </a:lnTo>
                      <a:lnTo>
                        <a:pt x="0" y="244"/>
                      </a:lnTo>
                      <a:lnTo>
                        <a:pt x="0" y="116"/>
                      </a:lnTo>
                      <a:lnTo>
                        <a:pt x="154" y="0"/>
                      </a:lnTo>
                      <a:lnTo>
                        <a:pt x="308" y="116"/>
                      </a:lnTo>
                      <a:lnTo>
                        <a:pt x="308" y="244"/>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3" name="Google Shape;533;p28"/>
                <p:cNvSpPr/>
                <p:nvPr/>
              </p:nvSpPr>
              <p:spPr>
                <a:xfrm>
                  <a:off x="8260560" y="3549600"/>
                  <a:ext cx="110880" cy="164160"/>
                </a:xfrm>
                <a:custGeom>
                  <a:avLst/>
                  <a:gdLst/>
                  <a:ahLst/>
                  <a:cxnLst/>
                  <a:rect l="l" t="t" r="r" b="b"/>
                  <a:pathLst>
                    <a:path w="308" h="456" extrusionOk="0">
                      <a:moveTo>
                        <a:pt x="0" y="212"/>
                      </a:moveTo>
                      <a:lnTo>
                        <a:pt x="154" y="0"/>
                      </a:lnTo>
                      <a:lnTo>
                        <a:pt x="308" y="212"/>
                      </a:lnTo>
                      <a:lnTo>
                        <a:pt x="308" y="342"/>
                      </a:lnTo>
                      <a:lnTo>
                        <a:pt x="154" y="456"/>
                      </a:lnTo>
                      <a:lnTo>
                        <a:pt x="0" y="342"/>
                      </a:lnTo>
                      <a:lnTo>
                        <a:pt x="0" y="212"/>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4" name="Google Shape;534;p28"/>
                <p:cNvSpPr/>
                <p:nvPr/>
              </p:nvSpPr>
              <p:spPr>
                <a:xfrm>
                  <a:off x="8143920" y="3246480"/>
                  <a:ext cx="116640" cy="132840"/>
                </a:xfrm>
                <a:custGeom>
                  <a:avLst/>
                  <a:gdLst/>
                  <a:ahLst/>
                  <a:cxnLst/>
                  <a:rect l="l" t="t" r="r" b="b"/>
                  <a:pathLst>
                    <a:path w="324" h="369" extrusionOk="0">
                      <a:moveTo>
                        <a:pt x="324" y="107"/>
                      </a:moveTo>
                      <a:lnTo>
                        <a:pt x="324" y="369"/>
                      </a:lnTo>
                      <a:lnTo>
                        <a:pt x="75" y="288"/>
                      </a:lnTo>
                      <a:lnTo>
                        <a:pt x="0" y="184"/>
                      </a:lnTo>
                      <a:lnTo>
                        <a:pt x="57" y="0"/>
                      </a:lnTo>
                      <a:lnTo>
                        <a:pt x="249" y="3"/>
                      </a:lnTo>
                      <a:lnTo>
                        <a:pt x="324" y="107"/>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5" name="Google Shape;535;p28"/>
                <p:cNvSpPr/>
                <p:nvPr/>
              </p:nvSpPr>
              <p:spPr>
                <a:xfrm>
                  <a:off x="8226360" y="3361320"/>
                  <a:ext cx="179280" cy="188280"/>
                </a:xfrm>
                <a:custGeom>
                  <a:avLst/>
                  <a:gdLst/>
                  <a:ahLst/>
                  <a:cxnLst/>
                  <a:rect l="l" t="t" r="r" b="b"/>
                  <a:pathLst>
                    <a:path w="498" h="523" extrusionOk="0">
                      <a:moveTo>
                        <a:pt x="498" y="343"/>
                      </a:moveTo>
                      <a:lnTo>
                        <a:pt x="403" y="373"/>
                      </a:lnTo>
                      <a:lnTo>
                        <a:pt x="403" y="473"/>
                      </a:lnTo>
                      <a:lnTo>
                        <a:pt x="308" y="442"/>
                      </a:lnTo>
                      <a:lnTo>
                        <a:pt x="308" y="442"/>
                      </a:lnTo>
                      <a:lnTo>
                        <a:pt x="249" y="523"/>
                      </a:lnTo>
                      <a:lnTo>
                        <a:pt x="190" y="443"/>
                      </a:lnTo>
                      <a:lnTo>
                        <a:pt x="154" y="392"/>
                      </a:lnTo>
                      <a:lnTo>
                        <a:pt x="95" y="312"/>
                      </a:lnTo>
                      <a:lnTo>
                        <a:pt x="59" y="262"/>
                      </a:lnTo>
                      <a:lnTo>
                        <a:pt x="0" y="181"/>
                      </a:lnTo>
                      <a:lnTo>
                        <a:pt x="95" y="150"/>
                      </a:lnTo>
                      <a:lnTo>
                        <a:pt x="95" y="50"/>
                      </a:lnTo>
                      <a:lnTo>
                        <a:pt x="190" y="81"/>
                      </a:lnTo>
                      <a:lnTo>
                        <a:pt x="249" y="0"/>
                      </a:lnTo>
                      <a:lnTo>
                        <a:pt x="308" y="81"/>
                      </a:lnTo>
                      <a:lnTo>
                        <a:pt x="344" y="131"/>
                      </a:lnTo>
                      <a:lnTo>
                        <a:pt x="403" y="212"/>
                      </a:lnTo>
                      <a:lnTo>
                        <a:pt x="439" y="262"/>
                      </a:lnTo>
                      <a:lnTo>
                        <a:pt x="498" y="343"/>
                      </a:lnTo>
                      <a:close/>
                    </a:path>
                  </a:pathLst>
                </a:custGeom>
                <a:solidFill>
                  <a:srgbClr val="54AAA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6" name="Google Shape;536;p28"/>
                <p:cNvSpPr/>
                <p:nvPr/>
              </p:nvSpPr>
              <p:spPr>
                <a:xfrm>
                  <a:off x="8371440" y="3531600"/>
                  <a:ext cx="117000" cy="132840"/>
                </a:xfrm>
                <a:custGeom>
                  <a:avLst/>
                  <a:gdLst/>
                  <a:ahLst/>
                  <a:cxnLst/>
                  <a:rect l="l" t="t" r="r" b="b"/>
                  <a:pathLst>
                    <a:path w="325" h="369" extrusionOk="0">
                      <a:moveTo>
                        <a:pt x="325" y="186"/>
                      </a:moveTo>
                      <a:lnTo>
                        <a:pt x="268" y="369"/>
                      </a:lnTo>
                      <a:lnTo>
                        <a:pt x="76" y="367"/>
                      </a:lnTo>
                      <a:lnTo>
                        <a:pt x="0" y="262"/>
                      </a:lnTo>
                      <a:lnTo>
                        <a:pt x="0" y="0"/>
                      </a:lnTo>
                      <a:lnTo>
                        <a:pt x="249" y="81"/>
                      </a:lnTo>
                      <a:lnTo>
                        <a:pt x="325" y="186"/>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7" name="Google Shape;537;p28"/>
                <p:cNvSpPr/>
                <p:nvPr/>
              </p:nvSpPr>
              <p:spPr>
                <a:xfrm>
                  <a:off x="8070480" y="3335760"/>
                  <a:ext cx="155880" cy="119880"/>
                </a:xfrm>
                <a:custGeom>
                  <a:avLst/>
                  <a:gdLst/>
                  <a:ahLst/>
                  <a:cxnLst/>
                  <a:rect l="l" t="t" r="r" b="b"/>
                  <a:pathLst>
                    <a:path w="433" h="333" extrusionOk="0">
                      <a:moveTo>
                        <a:pt x="279" y="40"/>
                      </a:moveTo>
                      <a:lnTo>
                        <a:pt x="433" y="252"/>
                      </a:lnTo>
                      <a:lnTo>
                        <a:pt x="184" y="333"/>
                      </a:lnTo>
                      <a:lnTo>
                        <a:pt x="62" y="293"/>
                      </a:lnTo>
                      <a:lnTo>
                        <a:pt x="0" y="111"/>
                      </a:lnTo>
                      <a:lnTo>
                        <a:pt x="157" y="0"/>
                      </a:lnTo>
                      <a:lnTo>
                        <a:pt x="279" y="4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8" name="Google Shape;538;p28"/>
                <p:cNvSpPr/>
                <p:nvPr/>
              </p:nvSpPr>
              <p:spPr>
                <a:xfrm>
                  <a:off x="8405640" y="3455640"/>
                  <a:ext cx="155880" cy="119520"/>
                </a:xfrm>
                <a:custGeom>
                  <a:avLst/>
                  <a:gdLst/>
                  <a:ahLst/>
                  <a:cxnLst/>
                  <a:rect l="l" t="t" r="r" b="b"/>
                  <a:pathLst>
                    <a:path w="433" h="332" extrusionOk="0">
                      <a:moveTo>
                        <a:pt x="433" y="221"/>
                      </a:moveTo>
                      <a:lnTo>
                        <a:pt x="277" y="332"/>
                      </a:lnTo>
                      <a:lnTo>
                        <a:pt x="154" y="292"/>
                      </a:lnTo>
                      <a:lnTo>
                        <a:pt x="0" y="81"/>
                      </a:lnTo>
                      <a:lnTo>
                        <a:pt x="249" y="0"/>
                      </a:lnTo>
                      <a:lnTo>
                        <a:pt x="372" y="40"/>
                      </a:lnTo>
                      <a:lnTo>
                        <a:pt x="433" y="221"/>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9" name="Google Shape;539;p28"/>
                <p:cNvSpPr/>
                <p:nvPr/>
              </p:nvSpPr>
              <p:spPr>
                <a:xfrm>
                  <a:off x="8070480" y="3455640"/>
                  <a:ext cx="155880" cy="119520"/>
                </a:xfrm>
                <a:custGeom>
                  <a:avLst/>
                  <a:gdLst/>
                  <a:ahLst/>
                  <a:cxnLst/>
                  <a:rect l="l" t="t" r="r" b="b"/>
                  <a:pathLst>
                    <a:path w="433" h="332" extrusionOk="0">
                      <a:moveTo>
                        <a:pt x="184" y="0"/>
                      </a:moveTo>
                      <a:lnTo>
                        <a:pt x="433" y="80"/>
                      </a:lnTo>
                      <a:lnTo>
                        <a:pt x="279" y="292"/>
                      </a:lnTo>
                      <a:lnTo>
                        <a:pt x="157" y="332"/>
                      </a:lnTo>
                      <a:lnTo>
                        <a:pt x="0" y="221"/>
                      </a:lnTo>
                      <a:lnTo>
                        <a:pt x="62" y="39"/>
                      </a:lnTo>
                      <a:lnTo>
                        <a:pt x="184"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0" name="Google Shape;540;p28"/>
                <p:cNvSpPr/>
                <p:nvPr/>
              </p:nvSpPr>
              <p:spPr>
                <a:xfrm>
                  <a:off x="8405640" y="3335760"/>
                  <a:ext cx="155880" cy="119880"/>
                </a:xfrm>
                <a:custGeom>
                  <a:avLst/>
                  <a:gdLst/>
                  <a:ahLst/>
                  <a:cxnLst/>
                  <a:rect l="l" t="t" r="r" b="b"/>
                  <a:pathLst>
                    <a:path w="433" h="333" extrusionOk="0">
                      <a:moveTo>
                        <a:pt x="433" y="111"/>
                      </a:moveTo>
                      <a:lnTo>
                        <a:pt x="372" y="293"/>
                      </a:lnTo>
                      <a:lnTo>
                        <a:pt x="249" y="333"/>
                      </a:lnTo>
                      <a:lnTo>
                        <a:pt x="0" y="252"/>
                      </a:lnTo>
                      <a:lnTo>
                        <a:pt x="154" y="40"/>
                      </a:lnTo>
                      <a:lnTo>
                        <a:pt x="277" y="0"/>
                      </a:lnTo>
                      <a:lnTo>
                        <a:pt x="433" y="111"/>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1" name="Google Shape;541;p28"/>
                <p:cNvSpPr/>
                <p:nvPr/>
              </p:nvSpPr>
              <p:spPr>
                <a:xfrm>
                  <a:off x="8143920" y="3531600"/>
                  <a:ext cx="116640" cy="132840"/>
                </a:xfrm>
                <a:custGeom>
                  <a:avLst/>
                  <a:gdLst/>
                  <a:ahLst/>
                  <a:cxnLst/>
                  <a:rect l="l" t="t" r="r" b="b"/>
                  <a:pathLst>
                    <a:path w="324" h="369" extrusionOk="0">
                      <a:moveTo>
                        <a:pt x="75" y="81"/>
                      </a:moveTo>
                      <a:lnTo>
                        <a:pt x="324" y="0"/>
                      </a:lnTo>
                      <a:lnTo>
                        <a:pt x="324" y="262"/>
                      </a:lnTo>
                      <a:lnTo>
                        <a:pt x="249" y="366"/>
                      </a:lnTo>
                      <a:lnTo>
                        <a:pt x="57" y="369"/>
                      </a:lnTo>
                      <a:lnTo>
                        <a:pt x="0" y="185"/>
                      </a:lnTo>
                      <a:lnTo>
                        <a:pt x="75" y="81"/>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2" name="Google Shape;542;p28"/>
                <p:cNvSpPr/>
                <p:nvPr/>
              </p:nvSpPr>
              <p:spPr>
                <a:xfrm>
                  <a:off x="8226360" y="3379320"/>
                  <a:ext cx="179280" cy="152280"/>
                </a:xfrm>
                <a:custGeom>
                  <a:avLst/>
                  <a:gdLst/>
                  <a:ahLst/>
                  <a:cxnLst/>
                  <a:rect l="l" t="t" r="r" b="b"/>
                  <a:pathLst>
                    <a:path w="498" h="423" extrusionOk="0">
                      <a:moveTo>
                        <a:pt x="439" y="212"/>
                      </a:moveTo>
                      <a:lnTo>
                        <a:pt x="498" y="293"/>
                      </a:lnTo>
                      <a:lnTo>
                        <a:pt x="403" y="323"/>
                      </a:lnTo>
                      <a:lnTo>
                        <a:pt x="403" y="423"/>
                      </a:lnTo>
                      <a:lnTo>
                        <a:pt x="308" y="392"/>
                      </a:lnTo>
                      <a:lnTo>
                        <a:pt x="308" y="392"/>
                      </a:lnTo>
                      <a:lnTo>
                        <a:pt x="249" y="373"/>
                      </a:lnTo>
                      <a:lnTo>
                        <a:pt x="154" y="342"/>
                      </a:lnTo>
                      <a:lnTo>
                        <a:pt x="95" y="323"/>
                      </a:lnTo>
                      <a:lnTo>
                        <a:pt x="0" y="292"/>
                      </a:lnTo>
                      <a:lnTo>
                        <a:pt x="59" y="212"/>
                      </a:lnTo>
                      <a:lnTo>
                        <a:pt x="0" y="131"/>
                      </a:lnTo>
                      <a:lnTo>
                        <a:pt x="95" y="100"/>
                      </a:lnTo>
                      <a:lnTo>
                        <a:pt x="95" y="0"/>
                      </a:lnTo>
                      <a:lnTo>
                        <a:pt x="190" y="31"/>
                      </a:lnTo>
                      <a:lnTo>
                        <a:pt x="249" y="50"/>
                      </a:lnTo>
                      <a:lnTo>
                        <a:pt x="344" y="81"/>
                      </a:lnTo>
                      <a:lnTo>
                        <a:pt x="403" y="100"/>
                      </a:lnTo>
                      <a:lnTo>
                        <a:pt x="498" y="131"/>
                      </a:lnTo>
                      <a:lnTo>
                        <a:pt x="439" y="212"/>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3" name="Google Shape;543;p28"/>
                <p:cNvSpPr/>
                <p:nvPr/>
              </p:nvSpPr>
              <p:spPr>
                <a:xfrm>
                  <a:off x="8226360" y="3379320"/>
                  <a:ext cx="179280" cy="152280"/>
                </a:xfrm>
                <a:custGeom>
                  <a:avLst/>
                  <a:gdLst/>
                  <a:ahLst/>
                  <a:cxnLst/>
                  <a:rect l="l" t="t" r="r" b="b"/>
                  <a:pathLst>
                    <a:path w="498" h="423" extrusionOk="0">
                      <a:moveTo>
                        <a:pt x="439" y="212"/>
                      </a:moveTo>
                      <a:lnTo>
                        <a:pt x="498" y="293"/>
                      </a:lnTo>
                      <a:lnTo>
                        <a:pt x="403" y="323"/>
                      </a:lnTo>
                      <a:lnTo>
                        <a:pt x="344" y="343"/>
                      </a:lnTo>
                      <a:lnTo>
                        <a:pt x="249" y="373"/>
                      </a:lnTo>
                      <a:lnTo>
                        <a:pt x="190" y="393"/>
                      </a:lnTo>
                      <a:lnTo>
                        <a:pt x="95" y="423"/>
                      </a:lnTo>
                      <a:lnTo>
                        <a:pt x="95" y="323"/>
                      </a:lnTo>
                      <a:lnTo>
                        <a:pt x="0" y="292"/>
                      </a:lnTo>
                      <a:lnTo>
                        <a:pt x="59" y="212"/>
                      </a:lnTo>
                      <a:lnTo>
                        <a:pt x="0" y="131"/>
                      </a:lnTo>
                      <a:lnTo>
                        <a:pt x="95" y="100"/>
                      </a:lnTo>
                      <a:lnTo>
                        <a:pt x="154" y="81"/>
                      </a:lnTo>
                      <a:lnTo>
                        <a:pt x="154" y="81"/>
                      </a:lnTo>
                      <a:lnTo>
                        <a:pt x="249" y="50"/>
                      </a:lnTo>
                      <a:lnTo>
                        <a:pt x="308" y="31"/>
                      </a:lnTo>
                      <a:lnTo>
                        <a:pt x="403" y="0"/>
                      </a:lnTo>
                      <a:lnTo>
                        <a:pt x="403" y="100"/>
                      </a:lnTo>
                      <a:lnTo>
                        <a:pt x="498" y="131"/>
                      </a:lnTo>
                      <a:lnTo>
                        <a:pt x="439" y="212"/>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4" name="Google Shape;544;p28"/>
                <p:cNvSpPr/>
                <p:nvPr/>
              </p:nvSpPr>
              <p:spPr>
                <a:xfrm>
                  <a:off x="8226360" y="3361320"/>
                  <a:ext cx="179280" cy="188280"/>
                </a:xfrm>
                <a:custGeom>
                  <a:avLst/>
                  <a:gdLst/>
                  <a:ahLst/>
                  <a:cxnLst/>
                  <a:rect l="l" t="t" r="r" b="b"/>
                  <a:pathLst>
                    <a:path w="498" h="523" extrusionOk="0">
                      <a:moveTo>
                        <a:pt x="498" y="181"/>
                      </a:moveTo>
                      <a:lnTo>
                        <a:pt x="439" y="262"/>
                      </a:lnTo>
                      <a:lnTo>
                        <a:pt x="403" y="312"/>
                      </a:lnTo>
                      <a:lnTo>
                        <a:pt x="344" y="393"/>
                      </a:lnTo>
                      <a:lnTo>
                        <a:pt x="308" y="442"/>
                      </a:lnTo>
                      <a:lnTo>
                        <a:pt x="308" y="442"/>
                      </a:lnTo>
                      <a:lnTo>
                        <a:pt x="249" y="523"/>
                      </a:lnTo>
                      <a:lnTo>
                        <a:pt x="190" y="443"/>
                      </a:lnTo>
                      <a:lnTo>
                        <a:pt x="95" y="473"/>
                      </a:lnTo>
                      <a:lnTo>
                        <a:pt x="95" y="373"/>
                      </a:lnTo>
                      <a:lnTo>
                        <a:pt x="0" y="342"/>
                      </a:lnTo>
                      <a:lnTo>
                        <a:pt x="59" y="262"/>
                      </a:lnTo>
                      <a:lnTo>
                        <a:pt x="95" y="212"/>
                      </a:lnTo>
                      <a:lnTo>
                        <a:pt x="154" y="131"/>
                      </a:lnTo>
                      <a:lnTo>
                        <a:pt x="154" y="131"/>
                      </a:lnTo>
                      <a:lnTo>
                        <a:pt x="190" y="81"/>
                      </a:lnTo>
                      <a:lnTo>
                        <a:pt x="249" y="0"/>
                      </a:lnTo>
                      <a:lnTo>
                        <a:pt x="308" y="81"/>
                      </a:lnTo>
                      <a:lnTo>
                        <a:pt x="403" y="50"/>
                      </a:lnTo>
                      <a:lnTo>
                        <a:pt x="403" y="150"/>
                      </a:lnTo>
                      <a:lnTo>
                        <a:pt x="498" y="181"/>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5" name="Google Shape;545;p28"/>
                <p:cNvSpPr/>
                <p:nvPr/>
              </p:nvSpPr>
              <p:spPr>
                <a:xfrm>
                  <a:off x="8371440" y="3246480"/>
                  <a:ext cx="117000" cy="132840"/>
                </a:xfrm>
                <a:custGeom>
                  <a:avLst/>
                  <a:gdLst/>
                  <a:ahLst/>
                  <a:cxnLst/>
                  <a:rect l="l" t="t" r="r" b="b"/>
                  <a:pathLst>
                    <a:path w="325" h="369" extrusionOk="0">
                      <a:moveTo>
                        <a:pt x="249" y="288"/>
                      </a:moveTo>
                      <a:lnTo>
                        <a:pt x="0" y="369"/>
                      </a:lnTo>
                      <a:lnTo>
                        <a:pt x="0" y="107"/>
                      </a:lnTo>
                      <a:lnTo>
                        <a:pt x="76" y="2"/>
                      </a:lnTo>
                      <a:lnTo>
                        <a:pt x="268" y="0"/>
                      </a:lnTo>
                      <a:lnTo>
                        <a:pt x="325" y="183"/>
                      </a:lnTo>
                      <a:lnTo>
                        <a:pt x="249" y="288"/>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546" name="Google Shape;546;p28"/>
              <p:cNvGrpSpPr/>
              <p:nvPr/>
            </p:nvGrpSpPr>
            <p:grpSpPr>
              <a:xfrm>
                <a:off x="-801617" y="3693249"/>
                <a:ext cx="1936169" cy="2029278"/>
                <a:chOff x="7930800" y="3051720"/>
                <a:chExt cx="770400" cy="807480"/>
              </a:xfrm>
            </p:grpSpPr>
            <p:sp>
              <p:nvSpPr>
                <p:cNvPr id="547" name="Google Shape;547;p28"/>
                <p:cNvSpPr/>
                <p:nvPr/>
              </p:nvSpPr>
              <p:spPr>
                <a:xfrm>
                  <a:off x="8176680" y="3308400"/>
                  <a:ext cx="279000" cy="294480"/>
                </a:xfrm>
                <a:custGeom>
                  <a:avLst/>
                  <a:gdLst/>
                  <a:ahLst/>
                  <a:cxnLst/>
                  <a:rect l="l" t="t" r="r" b="b"/>
                  <a:pathLst>
                    <a:path w="775" h="818" extrusionOk="0">
                      <a:moveTo>
                        <a:pt x="149" y="231"/>
                      </a:moveTo>
                      <a:lnTo>
                        <a:pt x="150" y="75"/>
                      </a:lnTo>
                      <a:lnTo>
                        <a:pt x="298" y="125"/>
                      </a:lnTo>
                      <a:lnTo>
                        <a:pt x="392" y="0"/>
                      </a:lnTo>
                      <a:lnTo>
                        <a:pt x="775" y="539"/>
                      </a:lnTo>
                      <a:lnTo>
                        <a:pt x="626" y="586"/>
                      </a:lnTo>
                      <a:lnTo>
                        <a:pt x="626" y="586"/>
                      </a:lnTo>
                      <a:lnTo>
                        <a:pt x="624" y="742"/>
                      </a:lnTo>
                      <a:lnTo>
                        <a:pt x="476" y="692"/>
                      </a:lnTo>
                      <a:lnTo>
                        <a:pt x="383" y="818"/>
                      </a:lnTo>
                      <a:lnTo>
                        <a:pt x="0" y="278"/>
                      </a:lnTo>
                      <a:lnTo>
                        <a:pt x="149" y="231"/>
                      </a:lnTo>
                      <a:close/>
                    </a:path>
                  </a:pathLst>
                </a:custGeom>
                <a:solidFill>
                  <a:srgbClr val="FFEFE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8" name="Google Shape;548;p28"/>
                <p:cNvSpPr/>
                <p:nvPr/>
              </p:nvSpPr>
              <p:spPr>
                <a:xfrm>
                  <a:off x="8049240" y="3126240"/>
                  <a:ext cx="183240" cy="209160"/>
                </a:xfrm>
                <a:custGeom>
                  <a:avLst/>
                  <a:gdLst/>
                  <a:ahLst/>
                  <a:cxnLst/>
                  <a:rect l="l" t="t" r="r" b="b"/>
                  <a:pathLst>
                    <a:path w="509" h="581" extrusionOk="0">
                      <a:moveTo>
                        <a:pt x="509" y="172"/>
                      </a:moveTo>
                      <a:lnTo>
                        <a:pt x="504" y="581"/>
                      </a:lnTo>
                      <a:lnTo>
                        <a:pt x="117" y="450"/>
                      </a:lnTo>
                      <a:lnTo>
                        <a:pt x="0" y="286"/>
                      </a:lnTo>
                      <a:lnTo>
                        <a:pt x="92" y="0"/>
                      </a:lnTo>
                      <a:lnTo>
                        <a:pt x="392" y="8"/>
                      </a:lnTo>
                      <a:lnTo>
                        <a:pt x="509" y="172"/>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9" name="Google Shape;549;p28"/>
                <p:cNvSpPr/>
                <p:nvPr/>
              </p:nvSpPr>
              <p:spPr>
                <a:xfrm>
                  <a:off x="8399880" y="3575520"/>
                  <a:ext cx="183240" cy="209160"/>
                </a:xfrm>
                <a:custGeom>
                  <a:avLst/>
                  <a:gdLst/>
                  <a:ahLst/>
                  <a:cxnLst/>
                  <a:rect l="l" t="t" r="r" b="b"/>
                  <a:pathLst>
                    <a:path w="509" h="581" extrusionOk="0">
                      <a:moveTo>
                        <a:pt x="0" y="409"/>
                      </a:moveTo>
                      <a:lnTo>
                        <a:pt x="4" y="0"/>
                      </a:lnTo>
                      <a:lnTo>
                        <a:pt x="392" y="131"/>
                      </a:lnTo>
                      <a:lnTo>
                        <a:pt x="509" y="296"/>
                      </a:lnTo>
                      <a:lnTo>
                        <a:pt x="416" y="581"/>
                      </a:lnTo>
                      <a:lnTo>
                        <a:pt x="117" y="575"/>
                      </a:lnTo>
                      <a:lnTo>
                        <a:pt x="0" y="409"/>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0" name="Google Shape;550;p28"/>
                <p:cNvSpPr/>
                <p:nvPr/>
              </p:nvSpPr>
              <p:spPr>
                <a:xfrm>
                  <a:off x="7933680" y="3265200"/>
                  <a:ext cx="243000" cy="187200"/>
                </a:xfrm>
                <a:custGeom>
                  <a:avLst/>
                  <a:gdLst/>
                  <a:ahLst/>
                  <a:cxnLst/>
                  <a:rect l="l" t="t" r="r" b="b"/>
                  <a:pathLst>
                    <a:path w="675" h="520" extrusionOk="0">
                      <a:moveTo>
                        <a:pt x="438" y="64"/>
                      </a:moveTo>
                      <a:lnTo>
                        <a:pt x="675" y="398"/>
                      </a:lnTo>
                      <a:lnTo>
                        <a:pt x="284" y="520"/>
                      </a:lnTo>
                      <a:lnTo>
                        <a:pt x="94" y="456"/>
                      </a:lnTo>
                      <a:lnTo>
                        <a:pt x="0" y="170"/>
                      </a:lnTo>
                      <a:lnTo>
                        <a:pt x="247" y="0"/>
                      </a:lnTo>
                      <a:lnTo>
                        <a:pt x="438" y="64"/>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1" name="Google Shape;551;p28"/>
                <p:cNvSpPr/>
                <p:nvPr/>
              </p:nvSpPr>
              <p:spPr>
                <a:xfrm>
                  <a:off x="8175600" y="3335400"/>
                  <a:ext cx="281160" cy="240120"/>
                </a:xfrm>
                <a:custGeom>
                  <a:avLst/>
                  <a:gdLst/>
                  <a:ahLst/>
                  <a:cxnLst/>
                  <a:rect l="l" t="t" r="r" b="b"/>
                  <a:pathLst>
                    <a:path w="781" h="667" extrusionOk="0">
                      <a:moveTo>
                        <a:pt x="781" y="211"/>
                      </a:moveTo>
                      <a:lnTo>
                        <a:pt x="687" y="337"/>
                      </a:lnTo>
                      <a:lnTo>
                        <a:pt x="778" y="464"/>
                      </a:lnTo>
                      <a:lnTo>
                        <a:pt x="629" y="511"/>
                      </a:lnTo>
                      <a:lnTo>
                        <a:pt x="629" y="511"/>
                      </a:lnTo>
                      <a:lnTo>
                        <a:pt x="627" y="667"/>
                      </a:lnTo>
                      <a:lnTo>
                        <a:pt x="479" y="617"/>
                      </a:lnTo>
                      <a:lnTo>
                        <a:pt x="387" y="586"/>
                      </a:lnTo>
                      <a:lnTo>
                        <a:pt x="240" y="537"/>
                      </a:lnTo>
                      <a:lnTo>
                        <a:pt x="148" y="506"/>
                      </a:lnTo>
                      <a:lnTo>
                        <a:pt x="0" y="456"/>
                      </a:lnTo>
                      <a:lnTo>
                        <a:pt x="93" y="330"/>
                      </a:lnTo>
                      <a:lnTo>
                        <a:pt x="3" y="203"/>
                      </a:lnTo>
                      <a:lnTo>
                        <a:pt x="152" y="156"/>
                      </a:lnTo>
                      <a:lnTo>
                        <a:pt x="153" y="0"/>
                      </a:lnTo>
                      <a:lnTo>
                        <a:pt x="301" y="50"/>
                      </a:lnTo>
                      <a:lnTo>
                        <a:pt x="393" y="81"/>
                      </a:lnTo>
                      <a:lnTo>
                        <a:pt x="541" y="131"/>
                      </a:lnTo>
                      <a:lnTo>
                        <a:pt x="633" y="162"/>
                      </a:lnTo>
                      <a:lnTo>
                        <a:pt x="781" y="211"/>
                      </a:lnTo>
                      <a:close/>
                    </a:path>
                  </a:pathLst>
                </a:custGeom>
                <a:solidFill>
                  <a:srgbClr val="FFEFE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2" name="Google Shape;552;p28"/>
                <p:cNvSpPr/>
                <p:nvPr/>
              </p:nvSpPr>
              <p:spPr>
                <a:xfrm>
                  <a:off x="8455680" y="3458520"/>
                  <a:ext cx="243000" cy="187560"/>
                </a:xfrm>
                <a:custGeom>
                  <a:avLst/>
                  <a:gdLst/>
                  <a:ahLst/>
                  <a:cxnLst/>
                  <a:rect l="l" t="t" r="r" b="b"/>
                  <a:pathLst>
                    <a:path w="675" h="521" extrusionOk="0">
                      <a:moveTo>
                        <a:pt x="582" y="65"/>
                      </a:moveTo>
                      <a:lnTo>
                        <a:pt x="675" y="350"/>
                      </a:lnTo>
                      <a:lnTo>
                        <a:pt x="429" y="521"/>
                      </a:lnTo>
                      <a:lnTo>
                        <a:pt x="237" y="456"/>
                      </a:lnTo>
                      <a:lnTo>
                        <a:pt x="0" y="122"/>
                      </a:lnTo>
                      <a:lnTo>
                        <a:pt x="390" y="0"/>
                      </a:lnTo>
                      <a:lnTo>
                        <a:pt x="582" y="65"/>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3" name="Google Shape;553;p28"/>
                <p:cNvSpPr/>
                <p:nvPr/>
              </p:nvSpPr>
              <p:spPr>
                <a:xfrm>
                  <a:off x="7930800" y="3452400"/>
                  <a:ext cx="244800" cy="186840"/>
                </a:xfrm>
                <a:custGeom>
                  <a:avLst/>
                  <a:gdLst/>
                  <a:ahLst/>
                  <a:cxnLst/>
                  <a:rect l="l" t="t" r="r" b="b"/>
                  <a:pathLst>
                    <a:path w="680" h="519" extrusionOk="0">
                      <a:moveTo>
                        <a:pt x="292" y="0"/>
                      </a:moveTo>
                      <a:lnTo>
                        <a:pt x="680" y="131"/>
                      </a:lnTo>
                      <a:lnTo>
                        <a:pt x="436" y="459"/>
                      </a:lnTo>
                      <a:lnTo>
                        <a:pt x="244" y="519"/>
                      </a:lnTo>
                      <a:lnTo>
                        <a:pt x="0" y="344"/>
                      </a:lnTo>
                      <a:lnTo>
                        <a:pt x="100" y="60"/>
                      </a:lnTo>
                      <a:lnTo>
                        <a:pt x="292" y="0"/>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4" name="Google Shape;554;p28"/>
                <p:cNvSpPr/>
                <p:nvPr/>
              </p:nvSpPr>
              <p:spPr>
                <a:xfrm>
                  <a:off x="8175600" y="3337200"/>
                  <a:ext cx="281160" cy="236520"/>
                </a:xfrm>
                <a:custGeom>
                  <a:avLst/>
                  <a:gdLst/>
                  <a:ahLst/>
                  <a:cxnLst/>
                  <a:rect l="l" t="t" r="r" b="b"/>
                  <a:pathLst>
                    <a:path w="781" h="657" extrusionOk="0">
                      <a:moveTo>
                        <a:pt x="633" y="157"/>
                      </a:moveTo>
                      <a:lnTo>
                        <a:pt x="781" y="206"/>
                      </a:lnTo>
                      <a:lnTo>
                        <a:pt x="687" y="332"/>
                      </a:lnTo>
                      <a:lnTo>
                        <a:pt x="778" y="459"/>
                      </a:lnTo>
                      <a:lnTo>
                        <a:pt x="629" y="506"/>
                      </a:lnTo>
                      <a:lnTo>
                        <a:pt x="629" y="506"/>
                      </a:lnTo>
                      <a:lnTo>
                        <a:pt x="537" y="535"/>
                      </a:lnTo>
                      <a:lnTo>
                        <a:pt x="387" y="581"/>
                      </a:lnTo>
                      <a:lnTo>
                        <a:pt x="295" y="610"/>
                      </a:lnTo>
                      <a:lnTo>
                        <a:pt x="146" y="657"/>
                      </a:lnTo>
                      <a:lnTo>
                        <a:pt x="148" y="501"/>
                      </a:lnTo>
                      <a:lnTo>
                        <a:pt x="0" y="451"/>
                      </a:lnTo>
                      <a:lnTo>
                        <a:pt x="93" y="325"/>
                      </a:lnTo>
                      <a:lnTo>
                        <a:pt x="3" y="198"/>
                      </a:lnTo>
                      <a:lnTo>
                        <a:pt x="152" y="151"/>
                      </a:lnTo>
                      <a:lnTo>
                        <a:pt x="244" y="122"/>
                      </a:lnTo>
                      <a:lnTo>
                        <a:pt x="393" y="76"/>
                      </a:lnTo>
                      <a:lnTo>
                        <a:pt x="485" y="47"/>
                      </a:lnTo>
                      <a:lnTo>
                        <a:pt x="634" y="0"/>
                      </a:lnTo>
                      <a:lnTo>
                        <a:pt x="633" y="15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5" name="Google Shape;555;p28"/>
                <p:cNvSpPr/>
                <p:nvPr/>
              </p:nvSpPr>
              <p:spPr>
                <a:xfrm>
                  <a:off x="8456760" y="3271320"/>
                  <a:ext cx="244440" cy="187200"/>
                </a:xfrm>
                <a:custGeom>
                  <a:avLst/>
                  <a:gdLst/>
                  <a:ahLst/>
                  <a:cxnLst/>
                  <a:rect l="l" t="t" r="r" b="b"/>
                  <a:pathLst>
                    <a:path w="679" h="520" extrusionOk="0">
                      <a:moveTo>
                        <a:pt x="679" y="177"/>
                      </a:moveTo>
                      <a:lnTo>
                        <a:pt x="581" y="460"/>
                      </a:lnTo>
                      <a:lnTo>
                        <a:pt x="387" y="520"/>
                      </a:lnTo>
                      <a:lnTo>
                        <a:pt x="0" y="389"/>
                      </a:lnTo>
                      <a:lnTo>
                        <a:pt x="244" y="61"/>
                      </a:lnTo>
                      <a:lnTo>
                        <a:pt x="437" y="0"/>
                      </a:lnTo>
                      <a:lnTo>
                        <a:pt x="679" y="17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6" name="Google Shape;556;p28"/>
                <p:cNvSpPr/>
                <p:nvPr/>
              </p:nvSpPr>
              <p:spPr>
                <a:xfrm>
                  <a:off x="8044560" y="3573720"/>
                  <a:ext cx="183600" cy="205920"/>
                </a:xfrm>
                <a:custGeom>
                  <a:avLst/>
                  <a:gdLst/>
                  <a:ahLst/>
                  <a:cxnLst/>
                  <a:rect l="l" t="t" r="r" b="b"/>
                  <a:pathLst>
                    <a:path w="510" h="572" extrusionOk="0">
                      <a:moveTo>
                        <a:pt x="120" y="122"/>
                      </a:moveTo>
                      <a:lnTo>
                        <a:pt x="510" y="0"/>
                      </a:lnTo>
                      <a:lnTo>
                        <a:pt x="506" y="409"/>
                      </a:lnTo>
                      <a:lnTo>
                        <a:pt x="386" y="570"/>
                      </a:lnTo>
                      <a:lnTo>
                        <a:pt x="85" y="572"/>
                      </a:lnTo>
                      <a:lnTo>
                        <a:pt x="0" y="283"/>
                      </a:lnTo>
                      <a:lnTo>
                        <a:pt x="120" y="122"/>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7" name="Google Shape;557;p28"/>
                <p:cNvSpPr/>
                <p:nvPr/>
              </p:nvSpPr>
              <p:spPr>
                <a:xfrm>
                  <a:off x="8175600" y="3308400"/>
                  <a:ext cx="281160" cy="294480"/>
                </a:xfrm>
                <a:custGeom>
                  <a:avLst/>
                  <a:gdLst/>
                  <a:ahLst/>
                  <a:cxnLst/>
                  <a:rect l="l" t="t" r="r" b="b"/>
                  <a:pathLst>
                    <a:path w="781" h="818" extrusionOk="0">
                      <a:moveTo>
                        <a:pt x="633" y="237"/>
                      </a:moveTo>
                      <a:lnTo>
                        <a:pt x="781" y="286"/>
                      </a:lnTo>
                      <a:lnTo>
                        <a:pt x="687" y="412"/>
                      </a:lnTo>
                      <a:lnTo>
                        <a:pt x="630" y="490"/>
                      </a:lnTo>
                      <a:lnTo>
                        <a:pt x="537" y="615"/>
                      </a:lnTo>
                      <a:lnTo>
                        <a:pt x="479" y="692"/>
                      </a:lnTo>
                      <a:lnTo>
                        <a:pt x="386" y="818"/>
                      </a:lnTo>
                      <a:lnTo>
                        <a:pt x="295" y="690"/>
                      </a:lnTo>
                      <a:lnTo>
                        <a:pt x="146" y="737"/>
                      </a:lnTo>
                      <a:lnTo>
                        <a:pt x="148" y="581"/>
                      </a:lnTo>
                      <a:lnTo>
                        <a:pt x="0" y="531"/>
                      </a:lnTo>
                      <a:lnTo>
                        <a:pt x="93" y="405"/>
                      </a:lnTo>
                      <a:lnTo>
                        <a:pt x="150" y="328"/>
                      </a:lnTo>
                      <a:lnTo>
                        <a:pt x="151" y="328"/>
                      </a:lnTo>
                      <a:lnTo>
                        <a:pt x="244" y="202"/>
                      </a:lnTo>
                      <a:lnTo>
                        <a:pt x="301" y="125"/>
                      </a:lnTo>
                      <a:lnTo>
                        <a:pt x="395" y="0"/>
                      </a:lnTo>
                      <a:lnTo>
                        <a:pt x="485" y="127"/>
                      </a:lnTo>
                      <a:lnTo>
                        <a:pt x="634" y="80"/>
                      </a:lnTo>
                      <a:lnTo>
                        <a:pt x="633" y="23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8" name="Google Shape;558;p28"/>
                <p:cNvSpPr/>
                <p:nvPr/>
              </p:nvSpPr>
              <p:spPr>
                <a:xfrm>
                  <a:off x="8403840" y="3131280"/>
                  <a:ext cx="184320" cy="205920"/>
                </a:xfrm>
                <a:custGeom>
                  <a:avLst/>
                  <a:gdLst/>
                  <a:ahLst/>
                  <a:cxnLst/>
                  <a:rect l="l" t="t" r="r" b="b"/>
                  <a:pathLst>
                    <a:path w="512" h="572" extrusionOk="0">
                      <a:moveTo>
                        <a:pt x="425" y="1"/>
                      </a:moveTo>
                      <a:lnTo>
                        <a:pt x="512" y="288"/>
                      </a:lnTo>
                      <a:lnTo>
                        <a:pt x="391" y="450"/>
                      </a:lnTo>
                      <a:lnTo>
                        <a:pt x="0" y="572"/>
                      </a:lnTo>
                      <a:lnTo>
                        <a:pt x="5" y="163"/>
                      </a:lnTo>
                      <a:lnTo>
                        <a:pt x="126" y="0"/>
                      </a:lnTo>
                      <a:lnTo>
                        <a:pt x="425" y="1"/>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9" name="Google Shape;559;p28"/>
                <p:cNvSpPr/>
                <p:nvPr/>
              </p:nvSpPr>
              <p:spPr>
                <a:xfrm>
                  <a:off x="8225640" y="3602880"/>
                  <a:ext cx="174240" cy="256320"/>
                </a:xfrm>
                <a:custGeom>
                  <a:avLst/>
                  <a:gdLst/>
                  <a:ahLst/>
                  <a:cxnLst/>
                  <a:rect l="l" t="t" r="r" b="b"/>
                  <a:pathLst>
                    <a:path w="484" h="712" extrusionOk="0">
                      <a:moveTo>
                        <a:pt x="3" y="328"/>
                      </a:moveTo>
                      <a:lnTo>
                        <a:pt x="247" y="0"/>
                      </a:lnTo>
                      <a:lnTo>
                        <a:pt x="484" y="333"/>
                      </a:lnTo>
                      <a:lnTo>
                        <a:pt x="481" y="534"/>
                      </a:lnTo>
                      <a:lnTo>
                        <a:pt x="239" y="712"/>
                      </a:lnTo>
                      <a:lnTo>
                        <a:pt x="0" y="529"/>
                      </a:lnTo>
                      <a:lnTo>
                        <a:pt x="3" y="328"/>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0" name="Google Shape;560;p28"/>
                <p:cNvSpPr/>
                <p:nvPr/>
              </p:nvSpPr>
              <p:spPr>
                <a:xfrm>
                  <a:off x="8228160" y="3308400"/>
                  <a:ext cx="175680" cy="294480"/>
                </a:xfrm>
                <a:custGeom>
                  <a:avLst/>
                  <a:gdLst/>
                  <a:ahLst/>
                  <a:cxnLst/>
                  <a:rect l="l" t="t" r="r" b="b"/>
                  <a:pathLst>
                    <a:path w="488" h="818" extrusionOk="0">
                      <a:moveTo>
                        <a:pt x="488" y="80"/>
                      </a:moveTo>
                      <a:lnTo>
                        <a:pt x="487" y="237"/>
                      </a:lnTo>
                      <a:lnTo>
                        <a:pt x="486" y="333"/>
                      </a:lnTo>
                      <a:lnTo>
                        <a:pt x="484" y="490"/>
                      </a:lnTo>
                      <a:lnTo>
                        <a:pt x="483" y="586"/>
                      </a:lnTo>
                      <a:lnTo>
                        <a:pt x="483" y="586"/>
                      </a:lnTo>
                      <a:lnTo>
                        <a:pt x="481" y="742"/>
                      </a:lnTo>
                      <a:lnTo>
                        <a:pt x="333" y="692"/>
                      </a:lnTo>
                      <a:lnTo>
                        <a:pt x="240" y="818"/>
                      </a:lnTo>
                      <a:lnTo>
                        <a:pt x="149" y="690"/>
                      </a:lnTo>
                      <a:lnTo>
                        <a:pt x="0" y="737"/>
                      </a:lnTo>
                      <a:lnTo>
                        <a:pt x="2" y="581"/>
                      </a:lnTo>
                      <a:lnTo>
                        <a:pt x="3" y="484"/>
                      </a:lnTo>
                      <a:lnTo>
                        <a:pt x="4" y="328"/>
                      </a:lnTo>
                      <a:lnTo>
                        <a:pt x="5" y="328"/>
                      </a:lnTo>
                      <a:lnTo>
                        <a:pt x="6" y="231"/>
                      </a:lnTo>
                      <a:lnTo>
                        <a:pt x="7" y="75"/>
                      </a:lnTo>
                      <a:lnTo>
                        <a:pt x="155" y="125"/>
                      </a:lnTo>
                      <a:lnTo>
                        <a:pt x="249" y="0"/>
                      </a:lnTo>
                      <a:lnTo>
                        <a:pt x="339" y="127"/>
                      </a:lnTo>
                      <a:lnTo>
                        <a:pt x="488" y="80"/>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1" name="Google Shape;561;p28"/>
                <p:cNvSpPr/>
                <p:nvPr/>
              </p:nvSpPr>
              <p:spPr>
                <a:xfrm>
                  <a:off x="8232480" y="3051720"/>
                  <a:ext cx="173880" cy="256680"/>
                </a:xfrm>
                <a:custGeom>
                  <a:avLst/>
                  <a:gdLst/>
                  <a:ahLst/>
                  <a:cxnLst/>
                  <a:rect l="l" t="t" r="r" b="b"/>
                  <a:pathLst>
                    <a:path w="483" h="713" extrusionOk="0">
                      <a:moveTo>
                        <a:pt x="481" y="384"/>
                      </a:moveTo>
                      <a:lnTo>
                        <a:pt x="237" y="713"/>
                      </a:lnTo>
                      <a:lnTo>
                        <a:pt x="0" y="379"/>
                      </a:lnTo>
                      <a:lnTo>
                        <a:pt x="2" y="176"/>
                      </a:lnTo>
                      <a:lnTo>
                        <a:pt x="244" y="0"/>
                      </a:lnTo>
                      <a:lnTo>
                        <a:pt x="483" y="182"/>
                      </a:lnTo>
                      <a:lnTo>
                        <a:pt x="481" y="384"/>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2" name="Google Shape;562;p28"/>
                <p:cNvSpPr/>
                <p:nvPr/>
              </p:nvSpPr>
              <p:spPr>
                <a:xfrm>
                  <a:off x="8260560" y="3361320"/>
                  <a:ext cx="110880" cy="188280"/>
                </a:xfrm>
                <a:custGeom>
                  <a:avLst/>
                  <a:gdLst/>
                  <a:ahLst/>
                  <a:cxnLst/>
                  <a:rect l="l" t="t" r="r" b="b"/>
                  <a:pathLst>
                    <a:path w="308" h="523" extrusionOk="0">
                      <a:moveTo>
                        <a:pt x="95" y="81"/>
                      </a:moveTo>
                      <a:lnTo>
                        <a:pt x="154" y="0"/>
                      </a:lnTo>
                      <a:lnTo>
                        <a:pt x="213" y="81"/>
                      </a:lnTo>
                      <a:lnTo>
                        <a:pt x="308" y="50"/>
                      </a:lnTo>
                      <a:lnTo>
                        <a:pt x="308" y="473"/>
                      </a:lnTo>
                      <a:lnTo>
                        <a:pt x="213" y="442"/>
                      </a:lnTo>
                      <a:lnTo>
                        <a:pt x="213" y="442"/>
                      </a:lnTo>
                      <a:lnTo>
                        <a:pt x="154" y="523"/>
                      </a:lnTo>
                      <a:lnTo>
                        <a:pt x="95" y="443"/>
                      </a:lnTo>
                      <a:lnTo>
                        <a:pt x="0" y="473"/>
                      </a:lnTo>
                      <a:lnTo>
                        <a:pt x="0" y="50"/>
                      </a:lnTo>
                      <a:lnTo>
                        <a:pt x="95" y="81"/>
                      </a:lnTo>
                      <a:close/>
                    </a:path>
                  </a:pathLst>
                </a:custGeom>
                <a:solidFill>
                  <a:srgbClr val="54AAA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3" name="Google Shape;563;p28"/>
                <p:cNvSpPr/>
                <p:nvPr/>
              </p:nvSpPr>
              <p:spPr>
                <a:xfrm>
                  <a:off x="8260560" y="3197160"/>
                  <a:ext cx="110880" cy="164160"/>
                </a:xfrm>
                <a:custGeom>
                  <a:avLst/>
                  <a:gdLst/>
                  <a:ahLst/>
                  <a:cxnLst/>
                  <a:rect l="l" t="t" r="r" b="b"/>
                  <a:pathLst>
                    <a:path w="308" h="456" extrusionOk="0">
                      <a:moveTo>
                        <a:pt x="308" y="244"/>
                      </a:moveTo>
                      <a:lnTo>
                        <a:pt x="154" y="456"/>
                      </a:lnTo>
                      <a:lnTo>
                        <a:pt x="0" y="244"/>
                      </a:lnTo>
                      <a:lnTo>
                        <a:pt x="0" y="116"/>
                      </a:lnTo>
                      <a:lnTo>
                        <a:pt x="154" y="0"/>
                      </a:lnTo>
                      <a:lnTo>
                        <a:pt x="308" y="116"/>
                      </a:lnTo>
                      <a:lnTo>
                        <a:pt x="308" y="244"/>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4" name="Google Shape;564;p28"/>
                <p:cNvSpPr/>
                <p:nvPr/>
              </p:nvSpPr>
              <p:spPr>
                <a:xfrm>
                  <a:off x="8260560" y="3549600"/>
                  <a:ext cx="110880" cy="164160"/>
                </a:xfrm>
                <a:custGeom>
                  <a:avLst/>
                  <a:gdLst/>
                  <a:ahLst/>
                  <a:cxnLst/>
                  <a:rect l="l" t="t" r="r" b="b"/>
                  <a:pathLst>
                    <a:path w="308" h="456" extrusionOk="0">
                      <a:moveTo>
                        <a:pt x="0" y="212"/>
                      </a:moveTo>
                      <a:lnTo>
                        <a:pt x="154" y="0"/>
                      </a:lnTo>
                      <a:lnTo>
                        <a:pt x="308" y="212"/>
                      </a:lnTo>
                      <a:lnTo>
                        <a:pt x="308" y="342"/>
                      </a:lnTo>
                      <a:lnTo>
                        <a:pt x="154" y="456"/>
                      </a:lnTo>
                      <a:lnTo>
                        <a:pt x="0" y="342"/>
                      </a:lnTo>
                      <a:lnTo>
                        <a:pt x="0" y="212"/>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5" name="Google Shape;565;p28"/>
                <p:cNvSpPr/>
                <p:nvPr/>
              </p:nvSpPr>
              <p:spPr>
                <a:xfrm>
                  <a:off x="8143920" y="3246480"/>
                  <a:ext cx="116640" cy="132840"/>
                </a:xfrm>
                <a:custGeom>
                  <a:avLst/>
                  <a:gdLst/>
                  <a:ahLst/>
                  <a:cxnLst/>
                  <a:rect l="l" t="t" r="r" b="b"/>
                  <a:pathLst>
                    <a:path w="324" h="369" extrusionOk="0">
                      <a:moveTo>
                        <a:pt x="324" y="107"/>
                      </a:moveTo>
                      <a:lnTo>
                        <a:pt x="324" y="369"/>
                      </a:lnTo>
                      <a:lnTo>
                        <a:pt x="75" y="288"/>
                      </a:lnTo>
                      <a:lnTo>
                        <a:pt x="0" y="184"/>
                      </a:lnTo>
                      <a:lnTo>
                        <a:pt x="57" y="0"/>
                      </a:lnTo>
                      <a:lnTo>
                        <a:pt x="249" y="3"/>
                      </a:lnTo>
                      <a:lnTo>
                        <a:pt x="324" y="107"/>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6" name="Google Shape;566;p28"/>
                <p:cNvSpPr/>
                <p:nvPr/>
              </p:nvSpPr>
              <p:spPr>
                <a:xfrm>
                  <a:off x="8226360" y="3361320"/>
                  <a:ext cx="179280" cy="188280"/>
                </a:xfrm>
                <a:custGeom>
                  <a:avLst/>
                  <a:gdLst/>
                  <a:ahLst/>
                  <a:cxnLst/>
                  <a:rect l="l" t="t" r="r" b="b"/>
                  <a:pathLst>
                    <a:path w="498" h="523" extrusionOk="0">
                      <a:moveTo>
                        <a:pt x="498" y="343"/>
                      </a:moveTo>
                      <a:lnTo>
                        <a:pt x="403" y="373"/>
                      </a:lnTo>
                      <a:lnTo>
                        <a:pt x="403" y="473"/>
                      </a:lnTo>
                      <a:lnTo>
                        <a:pt x="308" y="442"/>
                      </a:lnTo>
                      <a:lnTo>
                        <a:pt x="308" y="442"/>
                      </a:lnTo>
                      <a:lnTo>
                        <a:pt x="249" y="523"/>
                      </a:lnTo>
                      <a:lnTo>
                        <a:pt x="190" y="443"/>
                      </a:lnTo>
                      <a:lnTo>
                        <a:pt x="154" y="392"/>
                      </a:lnTo>
                      <a:lnTo>
                        <a:pt x="95" y="312"/>
                      </a:lnTo>
                      <a:lnTo>
                        <a:pt x="59" y="262"/>
                      </a:lnTo>
                      <a:lnTo>
                        <a:pt x="0" y="181"/>
                      </a:lnTo>
                      <a:lnTo>
                        <a:pt x="95" y="150"/>
                      </a:lnTo>
                      <a:lnTo>
                        <a:pt x="95" y="50"/>
                      </a:lnTo>
                      <a:lnTo>
                        <a:pt x="190" y="81"/>
                      </a:lnTo>
                      <a:lnTo>
                        <a:pt x="249" y="0"/>
                      </a:lnTo>
                      <a:lnTo>
                        <a:pt x="308" y="81"/>
                      </a:lnTo>
                      <a:lnTo>
                        <a:pt x="344" y="131"/>
                      </a:lnTo>
                      <a:lnTo>
                        <a:pt x="403" y="212"/>
                      </a:lnTo>
                      <a:lnTo>
                        <a:pt x="439" y="262"/>
                      </a:lnTo>
                      <a:lnTo>
                        <a:pt x="498" y="343"/>
                      </a:lnTo>
                      <a:close/>
                    </a:path>
                  </a:pathLst>
                </a:custGeom>
                <a:solidFill>
                  <a:srgbClr val="54AAA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7" name="Google Shape;567;p28"/>
                <p:cNvSpPr/>
                <p:nvPr/>
              </p:nvSpPr>
              <p:spPr>
                <a:xfrm>
                  <a:off x="8371440" y="3531600"/>
                  <a:ext cx="117000" cy="132840"/>
                </a:xfrm>
                <a:custGeom>
                  <a:avLst/>
                  <a:gdLst/>
                  <a:ahLst/>
                  <a:cxnLst/>
                  <a:rect l="l" t="t" r="r" b="b"/>
                  <a:pathLst>
                    <a:path w="325" h="369" extrusionOk="0">
                      <a:moveTo>
                        <a:pt x="325" y="186"/>
                      </a:moveTo>
                      <a:lnTo>
                        <a:pt x="268" y="369"/>
                      </a:lnTo>
                      <a:lnTo>
                        <a:pt x="76" y="367"/>
                      </a:lnTo>
                      <a:lnTo>
                        <a:pt x="0" y="262"/>
                      </a:lnTo>
                      <a:lnTo>
                        <a:pt x="0" y="0"/>
                      </a:lnTo>
                      <a:lnTo>
                        <a:pt x="249" y="81"/>
                      </a:lnTo>
                      <a:lnTo>
                        <a:pt x="325" y="186"/>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8" name="Google Shape;568;p28"/>
                <p:cNvSpPr/>
                <p:nvPr/>
              </p:nvSpPr>
              <p:spPr>
                <a:xfrm>
                  <a:off x="8070480" y="3335760"/>
                  <a:ext cx="155880" cy="119880"/>
                </a:xfrm>
                <a:custGeom>
                  <a:avLst/>
                  <a:gdLst/>
                  <a:ahLst/>
                  <a:cxnLst/>
                  <a:rect l="l" t="t" r="r" b="b"/>
                  <a:pathLst>
                    <a:path w="433" h="333" extrusionOk="0">
                      <a:moveTo>
                        <a:pt x="279" y="40"/>
                      </a:moveTo>
                      <a:lnTo>
                        <a:pt x="433" y="252"/>
                      </a:lnTo>
                      <a:lnTo>
                        <a:pt x="184" y="333"/>
                      </a:lnTo>
                      <a:lnTo>
                        <a:pt x="62" y="293"/>
                      </a:lnTo>
                      <a:lnTo>
                        <a:pt x="0" y="111"/>
                      </a:lnTo>
                      <a:lnTo>
                        <a:pt x="157" y="0"/>
                      </a:lnTo>
                      <a:lnTo>
                        <a:pt x="279" y="4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9" name="Google Shape;569;p28"/>
                <p:cNvSpPr/>
                <p:nvPr/>
              </p:nvSpPr>
              <p:spPr>
                <a:xfrm>
                  <a:off x="8405640" y="3455640"/>
                  <a:ext cx="155880" cy="119520"/>
                </a:xfrm>
                <a:custGeom>
                  <a:avLst/>
                  <a:gdLst/>
                  <a:ahLst/>
                  <a:cxnLst/>
                  <a:rect l="l" t="t" r="r" b="b"/>
                  <a:pathLst>
                    <a:path w="433" h="332" extrusionOk="0">
                      <a:moveTo>
                        <a:pt x="433" y="221"/>
                      </a:moveTo>
                      <a:lnTo>
                        <a:pt x="277" y="332"/>
                      </a:lnTo>
                      <a:lnTo>
                        <a:pt x="154" y="292"/>
                      </a:lnTo>
                      <a:lnTo>
                        <a:pt x="0" y="81"/>
                      </a:lnTo>
                      <a:lnTo>
                        <a:pt x="249" y="0"/>
                      </a:lnTo>
                      <a:lnTo>
                        <a:pt x="372" y="40"/>
                      </a:lnTo>
                      <a:lnTo>
                        <a:pt x="433" y="221"/>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0" name="Google Shape;570;p28"/>
                <p:cNvSpPr/>
                <p:nvPr/>
              </p:nvSpPr>
              <p:spPr>
                <a:xfrm>
                  <a:off x="8070480" y="3455640"/>
                  <a:ext cx="155880" cy="119520"/>
                </a:xfrm>
                <a:custGeom>
                  <a:avLst/>
                  <a:gdLst/>
                  <a:ahLst/>
                  <a:cxnLst/>
                  <a:rect l="l" t="t" r="r" b="b"/>
                  <a:pathLst>
                    <a:path w="433" h="332" extrusionOk="0">
                      <a:moveTo>
                        <a:pt x="184" y="0"/>
                      </a:moveTo>
                      <a:lnTo>
                        <a:pt x="433" y="80"/>
                      </a:lnTo>
                      <a:lnTo>
                        <a:pt x="279" y="292"/>
                      </a:lnTo>
                      <a:lnTo>
                        <a:pt x="157" y="332"/>
                      </a:lnTo>
                      <a:lnTo>
                        <a:pt x="0" y="221"/>
                      </a:lnTo>
                      <a:lnTo>
                        <a:pt x="62" y="39"/>
                      </a:lnTo>
                      <a:lnTo>
                        <a:pt x="184"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1" name="Google Shape;571;p28"/>
                <p:cNvSpPr/>
                <p:nvPr/>
              </p:nvSpPr>
              <p:spPr>
                <a:xfrm>
                  <a:off x="8405640" y="3335760"/>
                  <a:ext cx="155880" cy="119880"/>
                </a:xfrm>
                <a:custGeom>
                  <a:avLst/>
                  <a:gdLst/>
                  <a:ahLst/>
                  <a:cxnLst/>
                  <a:rect l="l" t="t" r="r" b="b"/>
                  <a:pathLst>
                    <a:path w="433" h="333" extrusionOk="0">
                      <a:moveTo>
                        <a:pt x="433" y="111"/>
                      </a:moveTo>
                      <a:lnTo>
                        <a:pt x="372" y="293"/>
                      </a:lnTo>
                      <a:lnTo>
                        <a:pt x="249" y="333"/>
                      </a:lnTo>
                      <a:lnTo>
                        <a:pt x="0" y="252"/>
                      </a:lnTo>
                      <a:lnTo>
                        <a:pt x="154" y="40"/>
                      </a:lnTo>
                      <a:lnTo>
                        <a:pt x="277" y="0"/>
                      </a:lnTo>
                      <a:lnTo>
                        <a:pt x="433" y="111"/>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2" name="Google Shape;572;p28"/>
                <p:cNvSpPr/>
                <p:nvPr/>
              </p:nvSpPr>
              <p:spPr>
                <a:xfrm>
                  <a:off x="8143920" y="3531600"/>
                  <a:ext cx="116640" cy="132840"/>
                </a:xfrm>
                <a:custGeom>
                  <a:avLst/>
                  <a:gdLst/>
                  <a:ahLst/>
                  <a:cxnLst/>
                  <a:rect l="l" t="t" r="r" b="b"/>
                  <a:pathLst>
                    <a:path w="324" h="369" extrusionOk="0">
                      <a:moveTo>
                        <a:pt x="75" y="81"/>
                      </a:moveTo>
                      <a:lnTo>
                        <a:pt x="324" y="0"/>
                      </a:lnTo>
                      <a:lnTo>
                        <a:pt x="324" y="262"/>
                      </a:lnTo>
                      <a:lnTo>
                        <a:pt x="249" y="366"/>
                      </a:lnTo>
                      <a:lnTo>
                        <a:pt x="57" y="369"/>
                      </a:lnTo>
                      <a:lnTo>
                        <a:pt x="0" y="185"/>
                      </a:lnTo>
                      <a:lnTo>
                        <a:pt x="75" y="81"/>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3" name="Google Shape;573;p28"/>
                <p:cNvSpPr/>
                <p:nvPr/>
              </p:nvSpPr>
              <p:spPr>
                <a:xfrm>
                  <a:off x="8226360" y="3379320"/>
                  <a:ext cx="179280" cy="152280"/>
                </a:xfrm>
                <a:custGeom>
                  <a:avLst/>
                  <a:gdLst/>
                  <a:ahLst/>
                  <a:cxnLst/>
                  <a:rect l="l" t="t" r="r" b="b"/>
                  <a:pathLst>
                    <a:path w="498" h="423" extrusionOk="0">
                      <a:moveTo>
                        <a:pt x="439" y="212"/>
                      </a:moveTo>
                      <a:lnTo>
                        <a:pt x="498" y="293"/>
                      </a:lnTo>
                      <a:lnTo>
                        <a:pt x="403" y="323"/>
                      </a:lnTo>
                      <a:lnTo>
                        <a:pt x="403" y="423"/>
                      </a:lnTo>
                      <a:lnTo>
                        <a:pt x="308" y="392"/>
                      </a:lnTo>
                      <a:lnTo>
                        <a:pt x="308" y="392"/>
                      </a:lnTo>
                      <a:lnTo>
                        <a:pt x="249" y="373"/>
                      </a:lnTo>
                      <a:lnTo>
                        <a:pt x="154" y="342"/>
                      </a:lnTo>
                      <a:lnTo>
                        <a:pt x="95" y="323"/>
                      </a:lnTo>
                      <a:lnTo>
                        <a:pt x="0" y="292"/>
                      </a:lnTo>
                      <a:lnTo>
                        <a:pt x="59" y="212"/>
                      </a:lnTo>
                      <a:lnTo>
                        <a:pt x="0" y="131"/>
                      </a:lnTo>
                      <a:lnTo>
                        <a:pt x="95" y="100"/>
                      </a:lnTo>
                      <a:lnTo>
                        <a:pt x="95" y="0"/>
                      </a:lnTo>
                      <a:lnTo>
                        <a:pt x="190" y="31"/>
                      </a:lnTo>
                      <a:lnTo>
                        <a:pt x="249" y="50"/>
                      </a:lnTo>
                      <a:lnTo>
                        <a:pt x="344" y="81"/>
                      </a:lnTo>
                      <a:lnTo>
                        <a:pt x="403" y="100"/>
                      </a:lnTo>
                      <a:lnTo>
                        <a:pt x="498" y="131"/>
                      </a:lnTo>
                      <a:lnTo>
                        <a:pt x="439" y="212"/>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4" name="Google Shape;574;p28"/>
                <p:cNvSpPr/>
                <p:nvPr/>
              </p:nvSpPr>
              <p:spPr>
                <a:xfrm>
                  <a:off x="8226360" y="3379320"/>
                  <a:ext cx="179280" cy="152280"/>
                </a:xfrm>
                <a:custGeom>
                  <a:avLst/>
                  <a:gdLst/>
                  <a:ahLst/>
                  <a:cxnLst/>
                  <a:rect l="l" t="t" r="r" b="b"/>
                  <a:pathLst>
                    <a:path w="498" h="423" extrusionOk="0">
                      <a:moveTo>
                        <a:pt x="439" y="212"/>
                      </a:moveTo>
                      <a:lnTo>
                        <a:pt x="498" y="293"/>
                      </a:lnTo>
                      <a:lnTo>
                        <a:pt x="403" y="323"/>
                      </a:lnTo>
                      <a:lnTo>
                        <a:pt x="344" y="343"/>
                      </a:lnTo>
                      <a:lnTo>
                        <a:pt x="249" y="373"/>
                      </a:lnTo>
                      <a:lnTo>
                        <a:pt x="190" y="393"/>
                      </a:lnTo>
                      <a:lnTo>
                        <a:pt x="95" y="423"/>
                      </a:lnTo>
                      <a:lnTo>
                        <a:pt x="95" y="323"/>
                      </a:lnTo>
                      <a:lnTo>
                        <a:pt x="0" y="292"/>
                      </a:lnTo>
                      <a:lnTo>
                        <a:pt x="59" y="212"/>
                      </a:lnTo>
                      <a:lnTo>
                        <a:pt x="0" y="131"/>
                      </a:lnTo>
                      <a:lnTo>
                        <a:pt x="95" y="100"/>
                      </a:lnTo>
                      <a:lnTo>
                        <a:pt x="154" y="81"/>
                      </a:lnTo>
                      <a:lnTo>
                        <a:pt x="154" y="81"/>
                      </a:lnTo>
                      <a:lnTo>
                        <a:pt x="249" y="50"/>
                      </a:lnTo>
                      <a:lnTo>
                        <a:pt x="308" y="31"/>
                      </a:lnTo>
                      <a:lnTo>
                        <a:pt x="403" y="0"/>
                      </a:lnTo>
                      <a:lnTo>
                        <a:pt x="403" y="100"/>
                      </a:lnTo>
                      <a:lnTo>
                        <a:pt x="498" y="131"/>
                      </a:lnTo>
                      <a:lnTo>
                        <a:pt x="439" y="212"/>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5" name="Google Shape;575;p28"/>
                <p:cNvSpPr/>
                <p:nvPr/>
              </p:nvSpPr>
              <p:spPr>
                <a:xfrm>
                  <a:off x="8226360" y="3361320"/>
                  <a:ext cx="179280" cy="188280"/>
                </a:xfrm>
                <a:custGeom>
                  <a:avLst/>
                  <a:gdLst/>
                  <a:ahLst/>
                  <a:cxnLst/>
                  <a:rect l="l" t="t" r="r" b="b"/>
                  <a:pathLst>
                    <a:path w="498" h="523" extrusionOk="0">
                      <a:moveTo>
                        <a:pt x="498" y="181"/>
                      </a:moveTo>
                      <a:lnTo>
                        <a:pt x="439" y="262"/>
                      </a:lnTo>
                      <a:lnTo>
                        <a:pt x="403" y="312"/>
                      </a:lnTo>
                      <a:lnTo>
                        <a:pt x="344" y="393"/>
                      </a:lnTo>
                      <a:lnTo>
                        <a:pt x="308" y="442"/>
                      </a:lnTo>
                      <a:lnTo>
                        <a:pt x="308" y="442"/>
                      </a:lnTo>
                      <a:lnTo>
                        <a:pt x="249" y="523"/>
                      </a:lnTo>
                      <a:lnTo>
                        <a:pt x="190" y="443"/>
                      </a:lnTo>
                      <a:lnTo>
                        <a:pt x="95" y="473"/>
                      </a:lnTo>
                      <a:lnTo>
                        <a:pt x="95" y="373"/>
                      </a:lnTo>
                      <a:lnTo>
                        <a:pt x="0" y="342"/>
                      </a:lnTo>
                      <a:lnTo>
                        <a:pt x="59" y="262"/>
                      </a:lnTo>
                      <a:lnTo>
                        <a:pt x="95" y="212"/>
                      </a:lnTo>
                      <a:lnTo>
                        <a:pt x="154" y="131"/>
                      </a:lnTo>
                      <a:lnTo>
                        <a:pt x="154" y="131"/>
                      </a:lnTo>
                      <a:lnTo>
                        <a:pt x="190" y="81"/>
                      </a:lnTo>
                      <a:lnTo>
                        <a:pt x="249" y="0"/>
                      </a:lnTo>
                      <a:lnTo>
                        <a:pt x="308" y="81"/>
                      </a:lnTo>
                      <a:lnTo>
                        <a:pt x="403" y="50"/>
                      </a:lnTo>
                      <a:lnTo>
                        <a:pt x="403" y="150"/>
                      </a:lnTo>
                      <a:lnTo>
                        <a:pt x="498" y="181"/>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6" name="Google Shape;576;p28"/>
                <p:cNvSpPr/>
                <p:nvPr/>
              </p:nvSpPr>
              <p:spPr>
                <a:xfrm>
                  <a:off x="8371440" y="3246480"/>
                  <a:ext cx="117000" cy="132840"/>
                </a:xfrm>
                <a:custGeom>
                  <a:avLst/>
                  <a:gdLst/>
                  <a:ahLst/>
                  <a:cxnLst/>
                  <a:rect l="l" t="t" r="r" b="b"/>
                  <a:pathLst>
                    <a:path w="325" h="369" extrusionOk="0">
                      <a:moveTo>
                        <a:pt x="249" y="288"/>
                      </a:moveTo>
                      <a:lnTo>
                        <a:pt x="0" y="369"/>
                      </a:lnTo>
                      <a:lnTo>
                        <a:pt x="0" y="107"/>
                      </a:lnTo>
                      <a:lnTo>
                        <a:pt x="76" y="2"/>
                      </a:lnTo>
                      <a:lnTo>
                        <a:pt x="268" y="0"/>
                      </a:lnTo>
                      <a:lnTo>
                        <a:pt x="325" y="183"/>
                      </a:lnTo>
                      <a:lnTo>
                        <a:pt x="249" y="288"/>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577" name="Google Shape;577;p28"/>
            <p:cNvGrpSpPr/>
            <p:nvPr/>
          </p:nvGrpSpPr>
          <p:grpSpPr>
            <a:xfrm>
              <a:off x="-265877" y="-701906"/>
              <a:ext cx="2380461" cy="2299260"/>
              <a:chOff x="-478777" y="-701906"/>
              <a:chExt cx="2380461" cy="2299260"/>
            </a:xfrm>
          </p:grpSpPr>
          <p:grpSp>
            <p:nvGrpSpPr>
              <p:cNvPr id="578" name="Google Shape;578;p28"/>
              <p:cNvGrpSpPr/>
              <p:nvPr/>
            </p:nvGrpSpPr>
            <p:grpSpPr>
              <a:xfrm>
                <a:off x="503439" y="-506808"/>
                <a:ext cx="1398245" cy="1398245"/>
                <a:chOff x="8085631" y="2015599"/>
                <a:chExt cx="1979676" cy="1979676"/>
              </a:xfrm>
            </p:grpSpPr>
            <p:sp>
              <p:nvSpPr>
                <p:cNvPr id="579" name="Google Shape;579;p28"/>
                <p:cNvSpPr/>
                <p:nvPr/>
              </p:nvSpPr>
              <p:spPr>
                <a:xfrm>
                  <a:off x="8085631" y="2015599"/>
                  <a:ext cx="1979675" cy="1979580"/>
                </a:xfrm>
                <a:custGeom>
                  <a:avLst/>
                  <a:gdLst/>
                  <a:ahLst/>
                  <a:cxnLst/>
                  <a:rect l="l" t="t" r="r" b="b"/>
                  <a:pathLst>
                    <a:path w="1979675" h="1979580" extrusionOk="0">
                      <a:moveTo>
                        <a:pt x="996029" y="4667"/>
                      </a:moveTo>
                      <a:cubicBezTo>
                        <a:pt x="1120330" y="97536"/>
                        <a:pt x="1210246" y="214979"/>
                        <a:pt x="1257014" y="344805"/>
                      </a:cubicBezTo>
                      <a:lnTo>
                        <a:pt x="1257205" y="344805"/>
                      </a:lnTo>
                      <a:cubicBezTo>
                        <a:pt x="1257205" y="344805"/>
                        <a:pt x="1257205" y="344900"/>
                        <a:pt x="1257205" y="344900"/>
                      </a:cubicBezTo>
                      <a:cubicBezTo>
                        <a:pt x="1382077" y="286131"/>
                        <a:pt x="1528667" y="266795"/>
                        <a:pt x="1682210" y="288989"/>
                      </a:cubicBezTo>
                      <a:lnTo>
                        <a:pt x="1689735" y="290036"/>
                      </a:lnTo>
                      <a:lnTo>
                        <a:pt x="1690783" y="297561"/>
                      </a:lnTo>
                      <a:cubicBezTo>
                        <a:pt x="1712976" y="451199"/>
                        <a:pt x="1693545" y="597789"/>
                        <a:pt x="1634871" y="722567"/>
                      </a:cubicBezTo>
                      <a:lnTo>
                        <a:pt x="1635061" y="722567"/>
                      </a:lnTo>
                      <a:cubicBezTo>
                        <a:pt x="1635061" y="722567"/>
                        <a:pt x="1634966" y="722852"/>
                        <a:pt x="1634966" y="722852"/>
                      </a:cubicBezTo>
                      <a:cubicBezTo>
                        <a:pt x="1764792" y="769620"/>
                        <a:pt x="1882235" y="859536"/>
                        <a:pt x="1975104" y="983837"/>
                      </a:cubicBezTo>
                      <a:lnTo>
                        <a:pt x="1979676" y="989933"/>
                      </a:lnTo>
                      <a:lnTo>
                        <a:pt x="1975104" y="996029"/>
                      </a:lnTo>
                      <a:cubicBezTo>
                        <a:pt x="1882235" y="1120331"/>
                        <a:pt x="1764792" y="1210247"/>
                        <a:pt x="1634966" y="1257014"/>
                      </a:cubicBezTo>
                      <a:lnTo>
                        <a:pt x="1634966" y="1257205"/>
                      </a:lnTo>
                      <a:cubicBezTo>
                        <a:pt x="1634966" y="1257205"/>
                        <a:pt x="1634871" y="1257205"/>
                        <a:pt x="1634871" y="1257205"/>
                      </a:cubicBezTo>
                      <a:cubicBezTo>
                        <a:pt x="1693545" y="1382078"/>
                        <a:pt x="1712976" y="1528667"/>
                        <a:pt x="1690783" y="1682210"/>
                      </a:cubicBezTo>
                      <a:lnTo>
                        <a:pt x="1689735" y="1689735"/>
                      </a:lnTo>
                      <a:lnTo>
                        <a:pt x="1682210" y="1690783"/>
                      </a:lnTo>
                      <a:cubicBezTo>
                        <a:pt x="1528667" y="1712976"/>
                        <a:pt x="1381982" y="1693640"/>
                        <a:pt x="1257205" y="1634871"/>
                      </a:cubicBezTo>
                      <a:lnTo>
                        <a:pt x="1257205" y="1635062"/>
                      </a:lnTo>
                      <a:cubicBezTo>
                        <a:pt x="1257205" y="1635062"/>
                        <a:pt x="1256919" y="1634966"/>
                        <a:pt x="1256919" y="1634966"/>
                      </a:cubicBezTo>
                      <a:cubicBezTo>
                        <a:pt x="1210151" y="1764792"/>
                        <a:pt x="1120235" y="1882140"/>
                        <a:pt x="995934" y="1975009"/>
                      </a:cubicBezTo>
                      <a:lnTo>
                        <a:pt x="989838" y="1979581"/>
                      </a:lnTo>
                      <a:lnTo>
                        <a:pt x="983742" y="1975009"/>
                      </a:lnTo>
                      <a:cubicBezTo>
                        <a:pt x="859441" y="1882140"/>
                        <a:pt x="769525" y="1764697"/>
                        <a:pt x="722757" y="1634966"/>
                      </a:cubicBezTo>
                      <a:lnTo>
                        <a:pt x="722567" y="1634966"/>
                      </a:lnTo>
                      <a:cubicBezTo>
                        <a:pt x="722567" y="1634966"/>
                        <a:pt x="722567" y="1634871"/>
                        <a:pt x="722567" y="1634871"/>
                      </a:cubicBezTo>
                      <a:cubicBezTo>
                        <a:pt x="597694" y="1693640"/>
                        <a:pt x="451104" y="1712976"/>
                        <a:pt x="297561" y="1690783"/>
                      </a:cubicBezTo>
                      <a:lnTo>
                        <a:pt x="290036" y="1689735"/>
                      </a:lnTo>
                      <a:lnTo>
                        <a:pt x="288988" y="1682210"/>
                      </a:lnTo>
                      <a:cubicBezTo>
                        <a:pt x="282988" y="1640777"/>
                        <a:pt x="280035" y="1600010"/>
                        <a:pt x="280035" y="1559909"/>
                      </a:cubicBezTo>
                      <a:cubicBezTo>
                        <a:pt x="280035" y="1451229"/>
                        <a:pt x="302133" y="1348454"/>
                        <a:pt x="344996" y="1257205"/>
                      </a:cubicBezTo>
                      <a:lnTo>
                        <a:pt x="344614" y="1257205"/>
                      </a:lnTo>
                      <a:cubicBezTo>
                        <a:pt x="344614" y="1257205"/>
                        <a:pt x="344710" y="1256919"/>
                        <a:pt x="344710" y="1256919"/>
                      </a:cubicBezTo>
                      <a:cubicBezTo>
                        <a:pt x="214884" y="1210151"/>
                        <a:pt x="97441" y="1120235"/>
                        <a:pt x="4572" y="995934"/>
                      </a:cubicBezTo>
                      <a:lnTo>
                        <a:pt x="0" y="989838"/>
                      </a:lnTo>
                      <a:lnTo>
                        <a:pt x="4572" y="983742"/>
                      </a:lnTo>
                      <a:cubicBezTo>
                        <a:pt x="97441" y="859441"/>
                        <a:pt x="214884" y="769525"/>
                        <a:pt x="344710" y="722757"/>
                      </a:cubicBezTo>
                      <a:lnTo>
                        <a:pt x="344710" y="722567"/>
                      </a:lnTo>
                      <a:cubicBezTo>
                        <a:pt x="344710" y="722567"/>
                        <a:pt x="344900" y="722471"/>
                        <a:pt x="344900" y="722471"/>
                      </a:cubicBezTo>
                      <a:cubicBezTo>
                        <a:pt x="302038" y="631222"/>
                        <a:pt x="279940" y="528542"/>
                        <a:pt x="279940" y="419767"/>
                      </a:cubicBezTo>
                      <a:cubicBezTo>
                        <a:pt x="279940" y="379667"/>
                        <a:pt x="282892" y="338804"/>
                        <a:pt x="288893" y="297466"/>
                      </a:cubicBezTo>
                      <a:lnTo>
                        <a:pt x="289941" y="289941"/>
                      </a:lnTo>
                      <a:lnTo>
                        <a:pt x="297466" y="288893"/>
                      </a:lnTo>
                      <a:cubicBezTo>
                        <a:pt x="451009" y="266700"/>
                        <a:pt x="597694" y="286036"/>
                        <a:pt x="722471" y="344805"/>
                      </a:cubicBezTo>
                      <a:lnTo>
                        <a:pt x="722471" y="344615"/>
                      </a:lnTo>
                      <a:cubicBezTo>
                        <a:pt x="722471" y="344615"/>
                        <a:pt x="722757" y="344710"/>
                        <a:pt x="722757" y="344710"/>
                      </a:cubicBezTo>
                      <a:cubicBezTo>
                        <a:pt x="769525" y="214884"/>
                        <a:pt x="859441" y="97536"/>
                        <a:pt x="983742" y="4572"/>
                      </a:cubicBezTo>
                      <a:lnTo>
                        <a:pt x="989838" y="0"/>
                      </a:lnTo>
                      <a:lnTo>
                        <a:pt x="995934" y="457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28"/>
                <p:cNvSpPr/>
                <p:nvPr/>
              </p:nvSpPr>
              <p:spPr>
                <a:xfrm>
                  <a:off x="8085727" y="2015695"/>
                  <a:ext cx="1979580" cy="1979580"/>
                </a:xfrm>
                <a:custGeom>
                  <a:avLst/>
                  <a:gdLst/>
                  <a:ahLst/>
                  <a:cxnLst/>
                  <a:rect l="l" t="t" r="r" b="b"/>
                  <a:pathLst>
                    <a:path w="1979580" h="1979580" extrusionOk="0">
                      <a:moveTo>
                        <a:pt x="989838" y="0"/>
                      </a:moveTo>
                      <a:lnTo>
                        <a:pt x="983742" y="4572"/>
                      </a:lnTo>
                      <a:cubicBezTo>
                        <a:pt x="859441" y="97441"/>
                        <a:pt x="769525" y="214884"/>
                        <a:pt x="722757" y="344710"/>
                      </a:cubicBezTo>
                      <a:lnTo>
                        <a:pt x="722567" y="344710"/>
                      </a:lnTo>
                      <a:cubicBezTo>
                        <a:pt x="722567" y="344710"/>
                        <a:pt x="722567" y="344805"/>
                        <a:pt x="722567" y="344805"/>
                      </a:cubicBezTo>
                      <a:cubicBezTo>
                        <a:pt x="597694" y="286036"/>
                        <a:pt x="451104" y="266700"/>
                        <a:pt x="297561" y="288893"/>
                      </a:cubicBezTo>
                      <a:lnTo>
                        <a:pt x="290036" y="289941"/>
                      </a:lnTo>
                      <a:lnTo>
                        <a:pt x="288988" y="297466"/>
                      </a:lnTo>
                      <a:cubicBezTo>
                        <a:pt x="282988" y="338804"/>
                        <a:pt x="280035" y="379762"/>
                        <a:pt x="280035" y="419767"/>
                      </a:cubicBezTo>
                      <a:cubicBezTo>
                        <a:pt x="280035" y="528447"/>
                        <a:pt x="302133" y="631222"/>
                        <a:pt x="344996" y="722471"/>
                      </a:cubicBezTo>
                      <a:lnTo>
                        <a:pt x="344614" y="722471"/>
                      </a:lnTo>
                      <a:cubicBezTo>
                        <a:pt x="344614" y="722471"/>
                        <a:pt x="344710" y="722757"/>
                        <a:pt x="344710" y="722757"/>
                      </a:cubicBezTo>
                      <a:cubicBezTo>
                        <a:pt x="214884" y="769525"/>
                        <a:pt x="97441" y="859441"/>
                        <a:pt x="4572" y="983742"/>
                      </a:cubicBezTo>
                      <a:lnTo>
                        <a:pt x="0" y="989838"/>
                      </a:lnTo>
                      <a:lnTo>
                        <a:pt x="4572" y="995934"/>
                      </a:lnTo>
                      <a:cubicBezTo>
                        <a:pt x="97441" y="1120235"/>
                        <a:pt x="214884" y="1210151"/>
                        <a:pt x="344710" y="1256919"/>
                      </a:cubicBezTo>
                      <a:lnTo>
                        <a:pt x="344710" y="1257110"/>
                      </a:lnTo>
                      <a:cubicBezTo>
                        <a:pt x="344710" y="1257110"/>
                        <a:pt x="344900" y="1257205"/>
                        <a:pt x="344900" y="1257205"/>
                      </a:cubicBezTo>
                      <a:cubicBezTo>
                        <a:pt x="302038" y="1348454"/>
                        <a:pt x="279940" y="1451229"/>
                        <a:pt x="279940" y="1559909"/>
                      </a:cubicBezTo>
                      <a:cubicBezTo>
                        <a:pt x="279940" y="1600010"/>
                        <a:pt x="282892" y="1640872"/>
                        <a:pt x="288893" y="1682210"/>
                      </a:cubicBezTo>
                      <a:lnTo>
                        <a:pt x="289941" y="1689735"/>
                      </a:lnTo>
                      <a:lnTo>
                        <a:pt x="297466" y="1690783"/>
                      </a:lnTo>
                      <a:cubicBezTo>
                        <a:pt x="451009" y="1712976"/>
                        <a:pt x="597694" y="1693640"/>
                        <a:pt x="722471" y="1634871"/>
                      </a:cubicBezTo>
                      <a:lnTo>
                        <a:pt x="722471" y="1635062"/>
                      </a:lnTo>
                      <a:cubicBezTo>
                        <a:pt x="722471" y="1635062"/>
                        <a:pt x="722757" y="1634966"/>
                        <a:pt x="722757" y="1634966"/>
                      </a:cubicBezTo>
                      <a:cubicBezTo>
                        <a:pt x="769525" y="1764792"/>
                        <a:pt x="859441" y="1882140"/>
                        <a:pt x="983742" y="1975009"/>
                      </a:cubicBezTo>
                      <a:lnTo>
                        <a:pt x="989838" y="1979581"/>
                      </a:lnTo>
                      <a:lnTo>
                        <a:pt x="995934" y="1975009"/>
                      </a:lnTo>
                      <a:cubicBezTo>
                        <a:pt x="1120235" y="1882140"/>
                        <a:pt x="1210151" y="1764697"/>
                        <a:pt x="1256919" y="1634966"/>
                      </a:cubicBezTo>
                      <a:lnTo>
                        <a:pt x="1257110" y="1634966"/>
                      </a:lnTo>
                      <a:cubicBezTo>
                        <a:pt x="1257110" y="1634966"/>
                        <a:pt x="1257110" y="1634871"/>
                        <a:pt x="1257110" y="1634871"/>
                      </a:cubicBezTo>
                      <a:cubicBezTo>
                        <a:pt x="1381982" y="1693640"/>
                        <a:pt x="1528572" y="1712976"/>
                        <a:pt x="1682115" y="1690783"/>
                      </a:cubicBezTo>
                      <a:lnTo>
                        <a:pt x="1689640" y="1689735"/>
                      </a:lnTo>
                      <a:lnTo>
                        <a:pt x="1690688" y="1682210"/>
                      </a:lnTo>
                      <a:cubicBezTo>
                        <a:pt x="1712881" y="1528572"/>
                        <a:pt x="1693450" y="1381982"/>
                        <a:pt x="1634776" y="1257205"/>
                      </a:cubicBezTo>
                      <a:lnTo>
                        <a:pt x="1634966" y="1257205"/>
                      </a:lnTo>
                      <a:cubicBezTo>
                        <a:pt x="1634966" y="1257205"/>
                        <a:pt x="1634871" y="1256919"/>
                        <a:pt x="1634871" y="1256919"/>
                      </a:cubicBezTo>
                      <a:cubicBezTo>
                        <a:pt x="1764697" y="1210151"/>
                        <a:pt x="1882140" y="1120235"/>
                        <a:pt x="1975009" y="995934"/>
                      </a:cubicBezTo>
                      <a:lnTo>
                        <a:pt x="1979581" y="989838"/>
                      </a:lnTo>
                      <a:lnTo>
                        <a:pt x="1975009" y="983742"/>
                      </a:lnTo>
                      <a:cubicBezTo>
                        <a:pt x="1882140" y="859441"/>
                        <a:pt x="1764697" y="769525"/>
                        <a:pt x="1634871" y="722757"/>
                      </a:cubicBezTo>
                      <a:lnTo>
                        <a:pt x="1634871" y="722567"/>
                      </a:lnTo>
                      <a:cubicBezTo>
                        <a:pt x="1634871" y="722567"/>
                        <a:pt x="1634776" y="722567"/>
                        <a:pt x="1634776" y="722567"/>
                      </a:cubicBezTo>
                      <a:cubicBezTo>
                        <a:pt x="1693545" y="597694"/>
                        <a:pt x="1712881" y="451104"/>
                        <a:pt x="1690688" y="297561"/>
                      </a:cubicBezTo>
                      <a:lnTo>
                        <a:pt x="1689640" y="290036"/>
                      </a:lnTo>
                      <a:lnTo>
                        <a:pt x="1682115" y="288989"/>
                      </a:lnTo>
                      <a:cubicBezTo>
                        <a:pt x="1528572" y="266795"/>
                        <a:pt x="1381887" y="286131"/>
                        <a:pt x="1257110" y="344900"/>
                      </a:cubicBezTo>
                      <a:lnTo>
                        <a:pt x="1257110" y="344710"/>
                      </a:lnTo>
                      <a:cubicBezTo>
                        <a:pt x="1257110" y="344710"/>
                        <a:pt x="1256824" y="344805"/>
                        <a:pt x="1256824" y="344805"/>
                      </a:cubicBezTo>
                      <a:cubicBezTo>
                        <a:pt x="1210056" y="214979"/>
                        <a:pt x="1120140" y="97631"/>
                        <a:pt x="995839" y="4667"/>
                      </a:cubicBezTo>
                      <a:lnTo>
                        <a:pt x="989743" y="95"/>
                      </a:lnTo>
                      <a:close/>
                      <a:moveTo>
                        <a:pt x="989838" y="3619"/>
                      </a:moveTo>
                      <a:lnTo>
                        <a:pt x="994220" y="6858"/>
                      </a:lnTo>
                      <a:cubicBezTo>
                        <a:pt x="1117759" y="99155"/>
                        <a:pt x="1207675" y="216313"/>
                        <a:pt x="1254252" y="345567"/>
                      </a:cubicBezTo>
                      <a:lnTo>
                        <a:pt x="1255586" y="348710"/>
                      </a:lnTo>
                      <a:lnTo>
                        <a:pt x="1258538" y="347282"/>
                      </a:lnTo>
                      <a:cubicBezTo>
                        <a:pt x="1382935" y="288798"/>
                        <a:pt x="1529334" y="269558"/>
                        <a:pt x="1681924" y="291656"/>
                      </a:cubicBezTo>
                      <a:lnTo>
                        <a:pt x="1687259" y="292418"/>
                      </a:lnTo>
                      <a:lnTo>
                        <a:pt x="1688021" y="297751"/>
                      </a:lnTo>
                      <a:cubicBezTo>
                        <a:pt x="1693926" y="338614"/>
                        <a:pt x="1696879" y="379571"/>
                        <a:pt x="1696879" y="419386"/>
                      </a:cubicBezTo>
                      <a:cubicBezTo>
                        <a:pt x="1696879" y="528447"/>
                        <a:pt x="1675162" y="629984"/>
                        <a:pt x="1632299" y="721138"/>
                      </a:cubicBezTo>
                      <a:lnTo>
                        <a:pt x="1631442" y="723424"/>
                      </a:lnTo>
                      <a:lnTo>
                        <a:pt x="1630966" y="724281"/>
                      </a:lnTo>
                      <a:lnTo>
                        <a:pt x="1634014" y="725424"/>
                      </a:lnTo>
                      <a:cubicBezTo>
                        <a:pt x="1763363" y="772001"/>
                        <a:pt x="1880521" y="861917"/>
                        <a:pt x="1972723" y="985457"/>
                      </a:cubicBezTo>
                      <a:lnTo>
                        <a:pt x="1975961" y="989743"/>
                      </a:lnTo>
                      <a:lnTo>
                        <a:pt x="1972723" y="994029"/>
                      </a:lnTo>
                      <a:cubicBezTo>
                        <a:pt x="1880426" y="1117568"/>
                        <a:pt x="1763268" y="1207484"/>
                        <a:pt x="1633919" y="1254062"/>
                      </a:cubicBezTo>
                      <a:lnTo>
                        <a:pt x="1630775" y="1255490"/>
                      </a:lnTo>
                      <a:lnTo>
                        <a:pt x="1632109" y="1258348"/>
                      </a:lnTo>
                      <a:cubicBezTo>
                        <a:pt x="1674971" y="1349502"/>
                        <a:pt x="1696688" y="1450943"/>
                        <a:pt x="1696688" y="1560100"/>
                      </a:cubicBezTo>
                      <a:cubicBezTo>
                        <a:pt x="1696688" y="1600010"/>
                        <a:pt x="1693736" y="1640872"/>
                        <a:pt x="1687830" y="1681734"/>
                      </a:cubicBezTo>
                      <a:lnTo>
                        <a:pt x="1687068" y="1687068"/>
                      </a:lnTo>
                      <a:lnTo>
                        <a:pt x="1681734" y="1687830"/>
                      </a:lnTo>
                      <a:cubicBezTo>
                        <a:pt x="1529144" y="1709928"/>
                        <a:pt x="1382744" y="1690688"/>
                        <a:pt x="1258348" y="1632204"/>
                      </a:cubicBezTo>
                      <a:lnTo>
                        <a:pt x="1256348" y="1631442"/>
                      </a:lnTo>
                      <a:lnTo>
                        <a:pt x="1255205" y="1630871"/>
                      </a:lnTo>
                      <a:lnTo>
                        <a:pt x="1254062" y="1634014"/>
                      </a:lnTo>
                      <a:cubicBezTo>
                        <a:pt x="1207484" y="1763363"/>
                        <a:pt x="1117568" y="1880521"/>
                        <a:pt x="994029" y="1972723"/>
                      </a:cubicBezTo>
                      <a:lnTo>
                        <a:pt x="989647" y="1975961"/>
                      </a:lnTo>
                      <a:lnTo>
                        <a:pt x="985266" y="1972723"/>
                      </a:lnTo>
                      <a:cubicBezTo>
                        <a:pt x="861727" y="1880426"/>
                        <a:pt x="771811" y="1763268"/>
                        <a:pt x="725234" y="1634014"/>
                      </a:cubicBezTo>
                      <a:lnTo>
                        <a:pt x="724091" y="1631537"/>
                      </a:lnTo>
                      <a:lnTo>
                        <a:pt x="723900" y="1630871"/>
                      </a:lnTo>
                      <a:lnTo>
                        <a:pt x="720947" y="1632299"/>
                      </a:lnTo>
                      <a:cubicBezTo>
                        <a:pt x="596551" y="1690783"/>
                        <a:pt x="450151" y="1710023"/>
                        <a:pt x="297561" y="1687925"/>
                      </a:cubicBezTo>
                      <a:lnTo>
                        <a:pt x="292227" y="1687163"/>
                      </a:lnTo>
                      <a:lnTo>
                        <a:pt x="291465" y="1681829"/>
                      </a:lnTo>
                      <a:cubicBezTo>
                        <a:pt x="285559" y="1640872"/>
                        <a:pt x="282512" y="1599819"/>
                        <a:pt x="282512" y="1559909"/>
                      </a:cubicBezTo>
                      <a:cubicBezTo>
                        <a:pt x="282512" y="1451134"/>
                        <a:pt x="304324" y="1349788"/>
                        <a:pt x="347282" y="1258443"/>
                      </a:cubicBezTo>
                      <a:lnTo>
                        <a:pt x="348139" y="1255967"/>
                      </a:lnTo>
                      <a:lnTo>
                        <a:pt x="348425" y="1255300"/>
                      </a:lnTo>
                      <a:lnTo>
                        <a:pt x="345376" y="1254157"/>
                      </a:lnTo>
                      <a:cubicBezTo>
                        <a:pt x="216027" y="1207580"/>
                        <a:pt x="98870" y="1117664"/>
                        <a:pt x="6572" y="994124"/>
                      </a:cubicBezTo>
                      <a:lnTo>
                        <a:pt x="3334" y="989743"/>
                      </a:lnTo>
                      <a:lnTo>
                        <a:pt x="6572" y="985457"/>
                      </a:lnTo>
                      <a:cubicBezTo>
                        <a:pt x="98870" y="861917"/>
                        <a:pt x="216027" y="772001"/>
                        <a:pt x="345281" y="725424"/>
                      </a:cubicBezTo>
                      <a:lnTo>
                        <a:pt x="347472" y="724472"/>
                      </a:lnTo>
                      <a:lnTo>
                        <a:pt x="348520" y="724090"/>
                      </a:lnTo>
                      <a:lnTo>
                        <a:pt x="347091" y="721138"/>
                      </a:lnTo>
                      <a:cubicBezTo>
                        <a:pt x="304133" y="629888"/>
                        <a:pt x="282321" y="528447"/>
                        <a:pt x="282321" y="419671"/>
                      </a:cubicBezTo>
                      <a:cubicBezTo>
                        <a:pt x="282321" y="379762"/>
                        <a:pt x="285274" y="338709"/>
                        <a:pt x="291275" y="297751"/>
                      </a:cubicBezTo>
                      <a:lnTo>
                        <a:pt x="292037" y="292418"/>
                      </a:lnTo>
                      <a:lnTo>
                        <a:pt x="297371" y="291656"/>
                      </a:lnTo>
                      <a:cubicBezTo>
                        <a:pt x="449961" y="269558"/>
                        <a:pt x="596360" y="288798"/>
                        <a:pt x="720757" y="347282"/>
                      </a:cubicBezTo>
                      <a:lnTo>
                        <a:pt x="722757" y="348044"/>
                      </a:lnTo>
                      <a:lnTo>
                        <a:pt x="723900" y="348615"/>
                      </a:lnTo>
                      <a:lnTo>
                        <a:pt x="725043" y="345472"/>
                      </a:lnTo>
                      <a:cubicBezTo>
                        <a:pt x="771620" y="216122"/>
                        <a:pt x="861536" y="98965"/>
                        <a:pt x="985076" y="6763"/>
                      </a:cubicBezTo>
                      <a:lnTo>
                        <a:pt x="989457" y="352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28"/>
                <p:cNvSpPr/>
                <p:nvPr/>
              </p:nvSpPr>
              <p:spPr>
                <a:xfrm>
                  <a:off x="8111063" y="2040936"/>
                  <a:ext cx="1928907" cy="1928812"/>
                </a:xfrm>
                <a:custGeom>
                  <a:avLst/>
                  <a:gdLst/>
                  <a:ahLst/>
                  <a:cxnLst/>
                  <a:rect l="l" t="t" r="r" b="b"/>
                  <a:pathLst>
                    <a:path w="1928907" h="1928812" extrusionOk="0">
                      <a:moveTo>
                        <a:pt x="1216914" y="349568"/>
                      </a:moveTo>
                      <a:cubicBezTo>
                        <a:pt x="1217866" y="349091"/>
                        <a:pt x="1218819" y="348520"/>
                        <a:pt x="1219867" y="348044"/>
                      </a:cubicBezTo>
                      <a:cubicBezTo>
                        <a:pt x="1220153" y="348901"/>
                        <a:pt x="1220438" y="349853"/>
                        <a:pt x="1220724" y="350711"/>
                      </a:cubicBezTo>
                      <a:cubicBezTo>
                        <a:pt x="1224439" y="362617"/>
                        <a:pt x="1227868" y="374713"/>
                        <a:pt x="1230821" y="386810"/>
                      </a:cubicBezTo>
                      <a:cubicBezTo>
                        <a:pt x="1231297" y="388715"/>
                        <a:pt x="1231773" y="390620"/>
                        <a:pt x="1232154" y="392525"/>
                      </a:cubicBezTo>
                      <a:cubicBezTo>
                        <a:pt x="1235012" y="404717"/>
                        <a:pt x="1237488" y="416909"/>
                        <a:pt x="1239583" y="429197"/>
                      </a:cubicBezTo>
                      <a:cubicBezTo>
                        <a:pt x="1239869" y="431006"/>
                        <a:pt x="1240155" y="432911"/>
                        <a:pt x="1240441" y="434721"/>
                      </a:cubicBezTo>
                      <a:cubicBezTo>
                        <a:pt x="1242441" y="447103"/>
                        <a:pt x="1244060" y="459581"/>
                        <a:pt x="1245203" y="472059"/>
                      </a:cubicBezTo>
                      <a:cubicBezTo>
                        <a:pt x="1245394" y="473774"/>
                        <a:pt x="1245489" y="475393"/>
                        <a:pt x="1245584" y="477012"/>
                      </a:cubicBezTo>
                      <a:cubicBezTo>
                        <a:pt x="1246632" y="489776"/>
                        <a:pt x="1247394" y="502539"/>
                        <a:pt x="1247680" y="515303"/>
                      </a:cubicBezTo>
                      <a:cubicBezTo>
                        <a:pt x="1247680" y="516636"/>
                        <a:pt x="1247680" y="517874"/>
                        <a:pt x="1247680" y="519208"/>
                      </a:cubicBezTo>
                      <a:cubicBezTo>
                        <a:pt x="1247870" y="532448"/>
                        <a:pt x="1247680" y="545592"/>
                        <a:pt x="1246918" y="558832"/>
                      </a:cubicBezTo>
                      <a:cubicBezTo>
                        <a:pt x="1246918" y="559499"/>
                        <a:pt x="1246823" y="560165"/>
                        <a:pt x="1246727" y="560737"/>
                      </a:cubicBezTo>
                      <a:cubicBezTo>
                        <a:pt x="1245965" y="573977"/>
                        <a:pt x="1244727" y="587312"/>
                        <a:pt x="1243013" y="600551"/>
                      </a:cubicBezTo>
                      <a:cubicBezTo>
                        <a:pt x="1243013" y="601218"/>
                        <a:pt x="1242822" y="601980"/>
                        <a:pt x="1242727" y="602647"/>
                      </a:cubicBezTo>
                      <a:cubicBezTo>
                        <a:pt x="1241012" y="615887"/>
                        <a:pt x="1238726" y="629126"/>
                        <a:pt x="1236059" y="642271"/>
                      </a:cubicBezTo>
                      <a:cubicBezTo>
                        <a:pt x="1235773" y="643509"/>
                        <a:pt x="1235583" y="644747"/>
                        <a:pt x="1235392" y="645890"/>
                      </a:cubicBezTo>
                      <a:cubicBezTo>
                        <a:pt x="1232725" y="658749"/>
                        <a:pt x="1229582" y="671513"/>
                        <a:pt x="1226058" y="684276"/>
                      </a:cubicBezTo>
                      <a:cubicBezTo>
                        <a:pt x="1225772" y="685229"/>
                        <a:pt x="1225582" y="686276"/>
                        <a:pt x="1225296" y="687229"/>
                      </a:cubicBezTo>
                      <a:cubicBezTo>
                        <a:pt x="1222057" y="688181"/>
                        <a:pt x="1218819" y="689324"/>
                        <a:pt x="1215581" y="690372"/>
                      </a:cubicBezTo>
                      <a:cubicBezTo>
                        <a:pt x="1211675" y="691610"/>
                        <a:pt x="1207770" y="692849"/>
                        <a:pt x="1203865" y="694182"/>
                      </a:cubicBezTo>
                      <a:cubicBezTo>
                        <a:pt x="1199674" y="695611"/>
                        <a:pt x="1195483" y="697230"/>
                        <a:pt x="1191292" y="698754"/>
                      </a:cubicBezTo>
                      <a:cubicBezTo>
                        <a:pt x="1187482" y="700088"/>
                        <a:pt x="1183767" y="701421"/>
                        <a:pt x="1179957" y="702945"/>
                      </a:cubicBezTo>
                      <a:cubicBezTo>
                        <a:pt x="1175671" y="704564"/>
                        <a:pt x="1171385" y="706374"/>
                        <a:pt x="1167194" y="708184"/>
                      </a:cubicBezTo>
                      <a:cubicBezTo>
                        <a:pt x="1163574" y="709708"/>
                        <a:pt x="1159955" y="711137"/>
                        <a:pt x="1156335" y="712661"/>
                      </a:cubicBezTo>
                      <a:cubicBezTo>
                        <a:pt x="1151954" y="714566"/>
                        <a:pt x="1147667" y="716566"/>
                        <a:pt x="1143286" y="718566"/>
                      </a:cubicBezTo>
                      <a:cubicBezTo>
                        <a:pt x="1139857" y="720090"/>
                        <a:pt x="1136428" y="721614"/>
                        <a:pt x="1132999" y="723329"/>
                      </a:cubicBezTo>
                      <a:cubicBezTo>
                        <a:pt x="1128522" y="725519"/>
                        <a:pt x="1124045" y="727805"/>
                        <a:pt x="1119569" y="730091"/>
                      </a:cubicBezTo>
                      <a:cubicBezTo>
                        <a:pt x="1116425" y="731711"/>
                        <a:pt x="1113187" y="733235"/>
                        <a:pt x="1110044" y="734949"/>
                      </a:cubicBezTo>
                      <a:cubicBezTo>
                        <a:pt x="1105281" y="737426"/>
                        <a:pt x="1100614" y="740093"/>
                        <a:pt x="1095947" y="742664"/>
                      </a:cubicBezTo>
                      <a:cubicBezTo>
                        <a:pt x="1093089" y="744284"/>
                        <a:pt x="1090136" y="745808"/>
                        <a:pt x="1087279" y="747427"/>
                      </a:cubicBezTo>
                      <a:cubicBezTo>
                        <a:pt x="1082040" y="750475"/>
                        <a:pt x="1076897" y="753618"/>
                        <a:pt x="1071753" y="756761"/>
                      </a:cubicBezTo>
                      <a:cubicBezTo>
                        <a:pt x="1069467" y="758190"/>
                        <a:pt x="1067181" y="759428"/>
                        <a:pt x="1064990" y="760857"/>
                      </a:cubicBezTo>
                      <a:cubicBezTo>
                        <a:pt x="1057561" y="765524"/>
                        <a:pt x="1050322" y="770287"/>
                        <a:pt x="1042988" y="775240"/>
                      </a:cubicBezTo>
                      <a:cubicBezTo>
                        <a:pt x="1041368" y="766572"/>
                        <a:pt x="1039558" y="758000"/>
                        <a:pt x="1037654" y="749522"/>
                      </a:cubicBezTo>
                      <a:cubicBezTo>
                        <a:pt x="1036987" y="746760"/>
                        <a:pt x="1036320" y="743998"/>
                        <a:pt x="1035653" y="741236"/>
                      </a:cubicBezTo>
                      <a:cubicBezTo>
                        <a:pt x="1034320" y="735521"/>
                        <a:pt x="1032891" y="729806"/>
                        <a:pt x="1031462" y="724186"/>
                      </a:cubicBezTo>
                      <a:cubicBezTo>
                        <a:pt x="1030605" y="720947"/>
                        <a:pt x="1029557" y="717709"/>
                        <a:pt x="1028700" y="714470"/>
                      </a:cubicBezTo>
                      <a:cubicBezTo>
                        <a:pt x="1027271" y="709422"/>
                        <a:pt x="1025842" y="704279"/>
                        <a:pt x="1024319" y="699230"/>
                      </a:cubicBezTo>
                      <a:cubicBezTo>
                        <a:pt x="1023271" y="695706"/>
                        <a:pt x="1022033" y="692277"/>
                        <a:pt x="1020889" y="688753"/>
                      </a:cubicBezTo>
                      <a:cubicBezTo>
                        <a:pt x="1019365" y="684086"/>
                        <a:pt x="1017842" y="679418"/>
                        <a:pt x="1016222" y="674751"/>
                      </a:cubicBezTo>
                      <a:cubicBezTo>
                        <a:pt x="1014984" y="671132"/>
                        <a:pt x="1013555" y="667512"/>
                        <a:pt x="1012222" y="663893"/>
                      </a:cubicBezTo>
                      <a:cubicBezTo>
                        <a:pt x="1010602" y="659511"/>
                        <a:pt x="1008983" y="655130"/>
                        <a:pt x="1007269" y="650748"/>
                      </a:cubicBezTo>
                      <a:cubicBezTo>
                        <a:pt x="1005840" y="647033"/>
                        <a:pt x="1004221" y="643414"/>
                        <a:pt x="1002697" y="639794"/>
                      </a:cubicBezTo>
                      <a:cubicBezTo>
                        <a:pt x="1000982" y="635603"/>
                        <a:pt x="999172" y="631317"/>
                        <a:pt x="997363" y="627221"/>
                      </a:cubicBezTo>
                      <a:cubicBezTo>
                        <a:pt x="995743" y="623507"/>
                        <a:pt x="993934" y="619887"/>
                        <a:pt x="992219" y="616172"/>
                      </a:cubicBezTo>
                      <a:cubicBezTo>
                        <a:pt x="990314" y="612172"/>
                        <a:pt x="988505" y="608171"/>
                        <a:pt x="986600" y="604171"/>
                      </a:cubicBezTo>
                      <a:cubicBezTo>
                        <a:pt x="984790" y="600456"/>
                        <a:pt x="982789" y="596741"/>
                        <a:pt x="980884" y="593027"/>
                      </a:cubicBezTo>
                      <a:cubicBezTo>
                        <a:pt x="979360" y="590074"/>
                        <a:pt x="977932" y="587026"/>
                        <a:pt x="976313" y="584168"/>
                      </a:cubicBezTo>
                      <a:cubicBezTo>
                        <a:pt x="979742" y="577977"/>
                        <a:pt x="983456" y="571881"/>
                        <a:pt x="987171" y="565880"/>
                      </a:cubicBezTo>
                      <a:cubicBezTo>
                        <a:pt x="990219" y="560832"/>
                        <a:pt x="993172" y="555593"/>
                        <a:pt x="996315" y="550640"/>
                      </a:cubicBezTo>
                      <a:cubicBezTo>
                        <a:pt x="1000792" y="543592"/>
                        <a:pt x="1005745" y="536924"/>
                        <a:pt x="1010507" y="530162"/>
                      </a:cubicBezTo>
                      <a:cubicBezTo>
                        <a:pt x="1013651" y="525685"/>
                        <a:pt x="1016698" y="521018"/>
                        <a:pt x="1019937" y="516636"/>
                      </a:cubicBezTo>
                      <a:cubicBezTo>
                        <a:pt x="1025366" y="509397"/>
                        <a:pt x="1031177" y="502444"/>
                        <a:pt x="1036891" y="495491"/>
                      </a:cubicBezTo>
                      <a:cubicBezTo>
                        <a:pt x="1039844" y="491871"/>
                        <a:pt x="1042702" y="488061"/>
                        <a:pt x="1045750" y="484537"/>
                      </a:cubicBezTo>
                      <a:cubicBezTo>
                        <a:pt x="1054703" y="474250"/>
                        <a:pt x="1063942" y="464249"/>
                        <a:pt x="1073563" y="454628"/>
                      </a:cubicBezTo>
                      <a:cubicBezTo>
                        <a:pt x="1083659" y="444532"/>
                        <a:pt x="1094232" y="434816"/>
                        <a:pt x="1105090" y="425482"/>
                      </a:cubicBezTo>
                      <a:cubicBezTo>
                        <a:pt x="1105948" y="424720"/>
                        <a:pt x="1106805" y="423958"/>
                        <a:pt x="1107757" y="423101"/>
                      </a:cubicBezTo>
                      <a:cubicBezTo>
                        <a:pt x="1118140" y="414242"/>
                        <a:pt x="1128903" y="405860"/>
                        <a:pt x="1139857" y="397669"/>
                      </a:cubicBezTo>
                      <a:cubicBezTo>
                        <a:pt x="1141286" y="396621"/>
                        <a:pt x="1142714" y="395478"/>
                        <a:pt x="1144143" y="394526"/>
                      </a:cubicBezTo>
                      <a:cubicBezTo>
                        <a:pt x="1154906" y="386715"/>
                        <a:pt x="1166050" y="379286"/>
                        <a:pt x="1177290" y="372237"/>
                      </a:cubicBezTo>
                      <a:cubicBezTo>
                        <a:pt x="1179100" y="371094"/>
                        <a:pt x="1180814" y="370046"/>
                        <a:pt x="1182624" y="368903"/>
                      </a:cubicBezTo>
                      <a:cubicBezTo>
                        <a:pt x="1193864" y="362045"/>
                        <a:pt x="1205389" y="355568"/>
                        <a:pt x="1217105" y="349377"/>
                      </a:cubicBezTo>
                      <a:close/>
                      <a:moveTo>
                        <a:pt x="941927" y="565880"/>
                      </a:moveTo>
                      <a:cubicBezTo>
                        <a:pt x="945642" y="571976"/>
                        <a:pt x="949357" y="577977"/>
                        <a:pt x="952786" y="584264"/>
                      </a:cubicBezTo>
                      <a:cubicBezTo>
                        <a:pt x="951262" y="587216"/>
                        <a:pt x="949738" y="590169"/>
                        <a:pt x="948214" y="593122"/>
                      </a:cubicBezTo>
                      <a:cubicBezTo>
                        <a:pt x="946309" y="596837"/>
                        <a:pt x="944309" y="600551"/>
                        <a:pt x="942499" y="604266"/>
                      </a:cubicBezTo>
                      <a:cubicBezTo>
                        <a:pt x="940594" y="608171"/>
                        <a:pt x="938689" y="612267"/>
                        <a:pt x="936879" y="616268"/>
                      </a:cubicBezTo>
                      <a:cubicBezTo>
                        <a:pt x="935164" y="619982"/>
                        <a:pt x="933355" y="623602"/>
                        <a:pt x="931735" y="627412"/>
                      </a:cubicBezTo>
                      <a:cubicBezTo>
                        <a:pt x="929926" y="631508"/>
                        <a:pt x="928211" y="635699"/>
                        <a:pt x="926401" y="639890"/>
                      </a:cubicBezTo>
                      <a:cubicBezTo>
                        <a:pt x="924877" y="643604"/>
                        <a:pt x="923258" y="647224"/>
                        <a:pt x="921830" y="650939"/>
                      </a:cubicBezTo>
                      <a:cubicBezTo>
                        <a:pt x="920115" y="655320"/>
                        <a:pt x="918496" y="659702"/>
                        <a:pt x="916876" y="664083"/>
                      </a:cubicBezTo>
                      <a:cubicBezTo>
                        <a:pt x="915543" y="667703"/>
                        <a:pt x="914114" y="671322"/>
                        <a:pt x="912876" y="674942"/>
                      </a:cubicBezTo>
                      <a:cubicBezTo>
                        <a:pt x="911257" y="679514"/>
                        <a:pt x="909828" y="684181"/>
                        <a:pt x="908304" y="688848"/>
                      </a:cubicBezTo>
                      <a:cubicBezTo>
                        <a:pt x="907161" y="692372"/>
                        <a:pt x="905923" y="695897"/>
                        <a:pt x="904780" y="699421"/>
                      </a:cubicBezTo>
                      <a:cubicBezTo>
                        <a:pt x="903256" y="704374"/>
                        <a:pt x="901922" y="709327"/>
                        <a:pt x="900493" y="714280"/>
                      </a:cubicBezTo>
                      <a:cubicBezTo>
                        <a:pt x="899541" y="717614"/>
                        <a:pt x="898493" y="720947"/>
                        <a:pt x="897636" y="724281"/>
                      </a:cubicBezTo>
                      <a:cubicBezTo>
                        <a:pt x="896112" y="729901"/>
                        <a:pt x="894779" y="735521"/>
                        <a:pt x="893445" y="741140"/>
                      </a:cubicBezTo>
                      <a:cubicBezTo>
                        <a:pt x="892778" y="743998"/>
                        <a:pt x="892016" y="746760"/>
                        <a:pt x="891350" y="749618"/>
                      </a:cubicBezTo>
                      <a:cubicBezTo>
                        <a:pt x="889444" y="758095"/>
                        <a:pt x="887635" y="766667"/>
                        <a:pt x="886015" y="775335"/>
                      </a:cubicBezTo>
                      <a:cubicBezTo>
                        <a:pt x="878776" y="770382"/>
                        <a:pt x="871442" y="765620"/>
                        <a:pt x="864013" y="760952"/>
                      </a:cubicBezTo>
                      <a:cubicBezTo>
                        <a:pt x="861727" y="759524"/>
                        <a:pt x="859441" y="758190"/>
                        <a:pt x="857250" y="756857"/>
                      </a:cubicBezTo>
                      <a:cubicBezTo>
                        <a:pt x="852106" y="753713"/>
                        <a:pt x="846963" y="750475"/>
                        <a:pt x="841724" y="747522"/>
                      </a:cubicBezTo>
                      <a:cubicBezTo>
                        <a:pt x="838867" y="745903"/>
                        <a:pt x="836009" y="744379"/>
                        <a:pt x="833056" y="742760"/>
                      </a:cubicBezTo>
                      <a:cubicBezTo>
                        <a:pt x="828389" y="740188"/>
                        <a:pt x="823722" y="737521"/>
                        <a:pt x="818959" y="735044"/>
                      </a:cubicBezTo>
                      <a:cubicBezTo>
                        <a:pt x="815816" y="733330"/>
                        <a:pt x="812578" y="731806"/>
                        <a:pt x="809434" y="730187"/>
                      </a:cubicBezTo>
                      <a:cubicBezTo>
                        <a:pt x="804958" y="727901"/>
                        <a:pt x="800481" y="725615"/>
                        <a:pt x="796004" y="723424"/>
                      </a:cubicBezTo>
                      <a:cubicBezTo>
                        <a:pt x="792575" y="721805"/>
                        <a:pt x="789146" y="720281"/>
                        <a:pt x="785717" y="718661"/>
                      </a:cubicBezTo>
                      <a:cubicBezTo>
                        <a:pt x="781336" y="716661"/>
                        <a:pt x="777050" y="714661"/>
                        <a:pt x="772668" y="712756"/>
                      </a:cubicBezTo>
                      <a:cubicBezTo>
                        <a:pt x="769048" y="711232"/>
                        <a:pt x="765429" y="709803"/>
                        <a:pt x="761809" y="708279"/>
                      </a:cubicBezTo>
                      <a:cubicBezTo>
                        <a:pt x="757523" y="706565"/>
                        <a:pt x="753332" y="704755"/>
                        <a:pt x="749046" y="703040"/>
                      </a:cubicBezTo>
                      <a:cubicBezTo>
                        <a:pt x="745331" y="701612"/>
                        <a:pt x="741521" y="700278"/>
                        <a:pt x="737711" y="698849"/>
                      </a:cubicBezTo>
                      <a:cubicBezTo>
                        <a:pt x="733520" y="697325"/>
                        <a:pt x="729329" y="695706"/>
                        <a:pt x="725043" y="694277"/>
                      </a:cubicBezTo>
                      <a:cubicBezTo>
                        <a:pt x="721138" y="692944"/>
                        <a:pt x="717233" y="691706"/>
                        <a:pt x="713327" y="690467"/>
                      </a:cubicBezTo>
                      <a:cubicBezTo>
                        <a:pt x="710089" y="689420"/>
                        <a:pt x="706850" y="688277"/>
                        <a:pt x="703612" y="687324"/>
                      </a:cubicBezTo>
                      <a:cubicBezTo>
                        <a:pt x="703326" y="686372"/>
                        <a:pt x="703040" y="685324"/>
                        <a:pt x="702850" y="684371"/>
                      </a:cubicBezTo>
                      <a:cubicBezTo>
                        <a:pt x="699326" y="671608"/>
                        <a:pt x="696182" y="658940"/>
                        <a:pt x="693515" y="646081"/>
                      </a:cubicBezTo>
                      <a:cubicBezTo>
                        <a:pt x="693230" y="644747"/>
                        <a:pt x="693039" y="643414"/>
                        <a:pt x="692753" y="641985"/>
                      </a:cubicBezTo>
                      <a:cubicBezTo>
                        <a:pt x="690181" y="628936"/>
                        <a:pt x="687896" y="615887"/>
                        <a:pt x="686181" y="602837"/>
                      </a:cubicBezTo>
                      <a:cubicBezTo>
                        <a:pt x="686086" y="601885"/>
                        <a:pt x="685990" y="601028"/>
                        <a:pt x="685895" y="600075"/>
                      </a:cubicBezTo>
                      <a:cubicBezTo>
                        <a:pt x="684276" y="587216"/>
                        <a:pt x="683038" y="574262"/>
                        <a:pt x="682276" y="561404"/>
                      </a:cubicBezTo>
                      <a:cubicBezTo>
                        <a:pt x="682276" y="560451"/>
                        <a:pt x="682085" y="559499"/>
                        <a:pt x="682085" y="558546"/>
                      </a:cubicBezTo>
                      <a:cubicBezTo>
                        <a:pt x="681418" y="545592"/>
                        <a:pt x="681133" y="532638"/>
                        <a:pt x="681323" y="519779"/>
                      </a:cubicBezTo>
                      <a:cubicBezTo>
                        <a:pt x="681323" y="518160"/>
                        <a:pt x="681323" y="516636"/>
                        <a:pt x="681323" y="515017"/>
                      </a:cubicBezTo>
                      <a:cubicBezTo>
                        <a:pt x="681609" y="502444"/>
                        <a:pt x="682276" y="489966"/>
                        <a:pt x="683323" y="477488"/>
                      </a:cubicBezTo>
                      <a:cubicBezTo>
                        <a:pt x="683514" y="475583"/>
                        <a:pt x="683609" y="473678"/>
                        <a:pt x="683800" y="471773"/>
                      </a:cubicBezTo>
                      <a:cubicBezTo>
                        <a:pt x="684943" y="459486"/>
                        <a:pt x="686562" y="447294"/>
                        <a:pt x="688467" y="435102"/>
                      </a:cubicBezTo>
                      <a:cubicBezTo>
                        <a:pt x="688753" y="433007"/>
                        <a:pt x="689134" y="431006"/>
                        <a:pt x="689419" y="428911"/>
                      </a:cubicBezTo>
                      <a:cubicBezTo>
                        <a:pt x="691515" y="416814"/>
                        <a:pt x="693896" y="404717"/>
                        <a:pt x="696754" y="392716"/>
                      </a:cubicBezTo>
                      <a:cubicBezTo>
                        <a:pt x="697230" y="390620"/>
                        <a:pt x="697706" y="388620"/>
                        <a:pt x="698183" y="386525"/>
                      </a:cubicBezTo>
                      <a:cubicBezTo>
                        <a:pt x="701135" y="374523"/>
                        <a:pt x="704469" y="362617"/>
                        <a:pt x="708184" y="350711"/>
                      </a:cubicBezTo>
                      <a:cubicBezTo>
                        <a:pt x="708469" y="349758"/>
                        <a:pt x="708755" y="348901"/>
                        <a:pt x="709041" y="347948"/>
                      </a:cubicBezTo>
                      <a:cubicBezTo>
                        <a:pt x="709993" y="348425"/>
                        <a:pt x="710946" y="348996"/>
                        <a:pt x="711994" y="349472"/>
                      </a:cubicBezTo>
                      <a:cubicBezTo>
                        <a:pt x="723709" y="355663"/>
                        <a:pt x="735235" y="362141"/>
                        <a:pt x="746474" y="368999"/>
                      </a:cubicBezTo>
                      <a:cubicBezTo>
                        <a:pt x="748284" y="370046"/>
                        <a:pt x="749998" y="371189"/>
                        <a:pt x="751808" y="372332"/>
                      </a:cubicBezTo>
                      <a:cubicBezTo>
                        <a:pt x="763143" y="379381"/>
                        <a:pt x="774192" y="386810"/>
                        <a:pt x="784955" y="394621"/>
                      </a:cubicBezTo>
                      <a:cubicBezTo>
                        <a:pt x="786384" y="395669"/>
                        <a:pt x="787813" y="396716"/>
                        <a:pt x="789242" y="397764"/>
                      </a:cubicBezTo>
                      <a:cubicBezTo>
                        <a:pt x="800195" y="405860"/>
                        <a:pt x="810959" y="414338"/>
                        <a:pt x="821341" y="423196"/>
                      </a:cubicBezTo>
                      <a:cubicBezTo>
                        <a:pt x="822198" y="423958"/>
                        <a:pt x="823055" y="424720"/>
                        <a:pt x="824008" y="425577"/>
                      </a:cubicBezTo>
                      <a:cubicBezTo>
                        <a:pt x="834866" y="434911"/>
                        <a:pt x="845344" y="444627"/>
                        <a:pt x="855535" y="454724"/>
                      </a:cubicBezTo>
                      <a:cubicBezTo>
                        <a:pt x="865156" y="464344"/>
                        <a:pt x="874395" y="474345"/>
                        <a:pt x="883348" y="484632"/>
                      </a:cubicBezTo>
                      <a:cubicBezTo>
                        <a:pt x="886397" y="488156"/>
                        <a:pt x="889159" y="491871"/>
                        <a:pt x="892112" y="495491"/>
                      </a:cubicBezTo>
                      <a:cubicBezTo>
                        <a:pt x="897922" y="502444"/>
                        <a:pt x="903732" y="509397"/>
                        <a:pt x="909161" y="516731"/>
                      </a:cubicBezTo>
                      <a:cubicBezTo>
                        <a:pt x="912400" y="521113"/>
                        <a:pt x="915448" y="525685"/>
                        <a:pt x="918591" y="530162"/>
                      </a:cubicBezTo>
                      <a:cubicBezTo>
                        <a:pt x="923354" y="536924"/>
                        <a:pt x="928306" y="543687"/>
                        <a:pt x="932783" y="550736"/>
                      </a:cubicBezTo>
                      <a:cubicBezTo>
                        <a:pt x="935926" y="555689"/>
                        <a:pt x="938879" y="560832"/>
                        <a:pt x="941927" y="565880"/>
                      </a:cubicBezTo>
                      <a:close/>
                      <a:moveTo>
                        <a:pt x="526923" y="681133"/>
                      </a:moveTo>
                      <a:cubicBezTo>
                        <a:pt x="540544" y="681133"/>
                        <a:pt x="554164" y="681609"/>
                        <a:pt x="567785" y="682657"/>
                      </a:cubicBezTo>
                      <a:cubicBezTo>
                        <a:pt x="572072" y="682943"/>
                        <a:pt x="576358" y="683609"/>
                        <a:pt x="580739" y="683990"/>
                      </a:cubicBezTo>
                      <a:cubicBezTo>
                        <a:pt x="590074" y="684848"/>
                        <a:pt x="599408" y="685705"/>
                        <a:pt x="608743" y="687038"/>
                      </a:cubicBezTo>
                      <a:cubicBezTo>
                        <a:pt x="613886" y="687800"/>
                        <a:pt x="618934" y="688848"/>
                        <a:pt x="623983" y="689705"/>
                      </a:cubicBezTo>
                      <a:cubicBezTo>
                        <a:pt x="632460" y="691134"/>
                        <a:pt x="641033" y="692563"/>
                        <a:pt x="649510" y="694373"/>
                      </a:cubicBezTo>
                      <a:cubicBezTo>
                        <a:pt x="655034" y="695516"/>
                        <a:pt x="660463" y="697040"/>
                        <a:pt x="665893" y="698468"/>
                      </a:cubicBezTo>
                      <a:cubicBezTo>
                        <a:pt x="673037" y="700183"/>
                        <a:pt x="680180" y="701897"/>
                        <a:pt x="687229" y="703898"/>
                      </a:cubicBezTo>
                      <a:cubicBezTo>
                        <a:pt x="688181" y="707136"/>
                        <a:pt x="689324" y="710279"/>
                        <a:pt x="690277" y="713423"/>
                      </a:cubicBezTo>
                      <a:cubicBezTo>
                        <a:pt x="691515" y="717423"/>
                        <a:pt x="692753" y="721424"/>
                        <a:pt x="694087" y="725329"/>
                      </a:cubicBezTo>
                      <a:cubicBezTo>
                        <a:pt x="695515" y="729425"/>
                        <a:pt x="697039" y="733520"/>
                        <a:pt x="698468" y="737616"/>
                      </a:cubicBezTo>
                      <a:cubicBezTo>
                        <a:pt x="699897" y="741521"/>
                        <a:pt x="701230" y="745427"/>
                        <a:pt x="702755" y="749332"/>
                      </a:cubicBezTo>
                      <a:cubicBezTo>
                        <a:pt x="704374" y="753523"/>
                        <a:pt x="706088" y="757619"/>
                        <a:pt x="707803" y="761714"/>
                      </a:cubicBezTo>
                      <a:cubicBezTo>
                        <a:pt x="709327" y="765429"/>
                        <a:pt x="710851" y="769239"/>
                        <a:pt x="712470" y="772954"/>
                      </a:cubicBezTo>
                      <a:cubicBezTo>
                        <a:pt x="714280" y="777145"/>
                        <a:pt x="716280" y="781336"/>
                        <a:pt x="718185" y="785527"/>
                      </a:cubicBezTo>
                      <a:cubicBezTo>
                        <a:pt x="719804" y="789146"/>
                        <a:pt x="721423" y="792766"/>
                        <a:pt x="723138" y="796290"/>
                      </a:cubicBezTo>
                      <a:cubicBezTo>
                        <a:pt x="725234" y="800576"/>
                        <a:pt x="727424" y="804863"/>
                        <a:pt x="729520" y="809054"/>
                      </a:cubicBezTo>
                      <a:cubicBezTo>
                        <a:pt x="731234" y="812483"/>
                        <a:pt x="732949" y="815912"/>
                        <a:pt x="734663" y="819245"/>
                      </a:cubicBezTo>
                      <a:cubicBezTo>
                        <a:pt x="737044" y="823817"/>
                        <a:pt x="739616" y="828294"/>
                        <a:pt x="742093" y="832771"/>
                      </a:cubicBezTo>
                      <a:cubicBezTo>
                        <a:pt x="743807" y="835819"/>
                        <a:pt x="745426" y="838867"/>
                        <a:pt x="747141" y="841915"/>
                      </a:cubicBezTo>
                      <a:cubicBezTo>
                        <a:pt x="750094" y="847058"/>
                        <a:pt x="753332" y="852202"/>
                        <a:pt x="756476" y="857345"/>
                      </a:cubicBezTo>
                      <a:cubicBezTo>
                        <a:pt x="757904" y="859631"/>
                        <a:pt x="759238" y="861917"/>
                        <a:pt x="760667" y="864203"/>
                      </a:cubicBezTo>
                      <a:cubicBezTo>
                        <a:pt x="765334" y="871633"/>
                        <a:pt x="770096" y="878872"/>
                        <a:pt x="775049" y="886206"/>
                      </a:cubicBezTo>
                      <a:cubicBezTo>
                        <a:pt x="766381" y="887825"/>
                        <a:pt x="757904" y="889635"/>
                        <a:pt x="749332" y="891540"/>
                      </a:cubicBezTo>
                      <a:cubicBezTo>
                        <a:pt x="746284" y="892207"/>
                        <a:pt x="743331" y="893064"/>
                        <a:pt x="740378" y="893731"/>
                      </a:cubicBezTo>
                      <a:cubicBezTo>
                        <a:pt x="734949" y="895064"/>
                        <a:pt x="729520" y="896303"/>
                        <a:pt x="724090" y="897731"/>
                      </a:cubicBezTo>
                      <a:cubicBezTo>
                        <a:pt x="720471" y="898684"/>
                        <a:pt x="716947" y="899827"/>
                        <a:pt x="713327" y="900779"/>
                      </a:cubicBezTo>
                      <a:cubicBezTo>
                        <a:pt x="708565" y="902113"/>
                        <a:pt x="703897" y="903446"/>
                        <a:pt x="699135" y="904875"/>
                      </a:cubicBezTo>
                      <a:cubicBezTo>
                        <a:pt x="695420" y="906018"/>
                        <a:pt x="691705" y="907352"/>
                        <a:pt x="687991" y="908495"/>
                      </a:cubicBezTo>
                      <a:cubicBezTo>
                        <a:pt x="683514" y="909923"/>
                        <a:pt x="679133" y="911352"/>
                        <a:pt x="674656" y="912876"/>
                      </a:cubicBezTo>
                      <a:cubicBezTo>
                        <a:pt x="670846" y="914210"/>
                        <a:pt x="667131" y="915638"/>
                        <a:pt x="663321" y="917067"/>
                      </a:cubicBezTo>
                      <a:cubicBezTo>
                        <a:pt x="659035" y="918686"/>
                        <a:pt x="654844" y="920210"/>
                        <a:pt x="650653" y="921829"/>
                      </a:cubicBezTo>
                      <a:cubicBezTo>
                        <a:pt x="646843" y="923354"/>
                        <a:pt x="643128" y="924973"/>
                        <a:pt x="639413" y="926497"/>
                      </a:cubicBezTo>
                      <a:cubicBezTo>
                        <a:pt x="635318" y="928211"/>
                        <a:pt x="631126" y="929926"/>
                        <a:pt x="627126" y="931736"/>
                      </a:cubicBezTo>
                      <a:cubicBezTo>
                        <a:pt x="623411" y="933355"/>
                        <a:pt x="619792" y="935165"/>
                        <a:pt x="616077" y="936879"/>
                      </a:cubicBezTo>
                      <a:cubicBezTo>
                        <a:pt x="612076" y="938784"/>
                        <a:pt x="607981" y="940594"/>
                        <a:pt x="603980" y="942594"/>
                      </a:cubicBezTo>
                      <a:cubicBezTo>
                        <a:pt x="600361" y="944404"/>
                        <a:pt x="596741" y="946309"/>
                        <a:pt x="593122" y="948119"/>
                      </a:cubicBezTo>
                      <a:cubicBezTo>
                        <a:pt x="590074" y="949643"/>
                        <a:pt x="587026" y="951166"/>
                        <a:pt x="583978" y="952786"/>
                      </a:cubicBezTo>
                      <a:cubicBezTo>
                        <a:pt x="577787" y="949357"/>
                        <a:pt x="571786" y="945642"/>
                        <a:pt x="565785" y="942023"/>
                      </a:cubicBezTo>
                      <a:cubicBezTo>
                        <a:pt x="560642" y="938974"/>
                        <a:pt x="555403" y="936022"/>
                        <a:pt x="550450" y="932783"/>
                      </a:cubicBezTo>
                      <a:cubicBezTo>
                        <a:pt x="543592" y="928402"/>
                        <a:pt x="537115" y="923639"/>
                        <a:pt x="530543" y="918972"/>
                      </a:cubicBezTo>
                      <a:cubicBezTo>
                        <a:pt x="525875" y="915638"/>
                        <a:pt x="521017" y="912590"/>
                        <a:pt x="516541" y="909161"/>
                      </a:cubicBezTo>
                      <a:cubicBezTo>
                        <a:pt x="509397" y="903732"/>
                        <a:pt x="502539" y="898017"/>
                        <a:pt x="495586" y="892302"/>
                      </a:cubicBezTo>
                      <a:cubicBezTo>
                        <a:pt x="491966" y="889254"/>
                        <a:pt x="488156" y="886492"/>
                        <a:pt x="484537" y="883349"/>
                      </a:cubicBezTo>
                      <a:cubicBezTo>
                        <a:pt x="474250" y="874395"/>
                        <a:pt x="464248" y="865156"/>
                        <a:pt x="454628" y="855536"/>
                      </a:cubicBezTo>
                      <a:cubicBezTo>
                        <a:pt x="444437" y="845344"/>
                        <a:pt x="434626" y="834676"/>
                        <a:pt x="425291" y="823817"/>
                      </a:cubicBezTo>
                      <a:cubicBezTo>
                        <a:pt x="424625" y="823055"/>
                        <a:pt x="423958" y="822293"/>
                        <a:pt x="423291" y="821531"/>
                      </a:cubicBezTo>
                      <a:cubicBezTo>
                        <a:pt x="414338" y="811054"/>
                        <a:pt x="405860" y="800195"/>
                        <a:pt x="397669" y="789146"/>
                      </a:cubicBezTo>
                      <a:cubicBezTo>
                        <a:pt x="396716" y="787813"/>
                        <a:pt x="395668" y="786479"/>
                        <a:pt x="394716" y="785146"/>
                      </a:cubicBezTo>
                      <a:cubicBezTo>
                        <a:pt x="386810" y="774287"/>
                        <a:pt x="379381" y="763143"/>
                        <a:pt x="372237" y="751713"/>
                      </a:cubicBezTo>
                      <a:cubicBezTo>
                        <a:pt x="371189" y="749999"/>
                        <a:pt x="370142" y="748379"/>
                        <a:pt x="369094" y="746665"/>
                      </a:cubicBezTo>
                      <a:cubicBezTo>
                        <a:pt x="362140" y="735330"/>
                        <a:pt x="355663" y="723805"/>
                        <a:pt x="349472" y="711994"/>
                      </a:cubicBezTo>
                      <a:cubicBezTo>
                        <a:pt x="348996" y="711041"/>
                        <a:pt x="348520" y="710089"/>
                        <a:pt x="347948" y="709136"/>
                      </a:cubicBezTo>
                      <a:cubicBezTo>
                        <a:pt x="350044" y="708470"/>
                        <a:pt x="352044" y="707803"/>
                        <a:pt x="354139" y="707136"/>
                      </a:cubicBezTo>
                      <a:cubicBezTo>
                        <a:pt x="357664" y="706088"/>
                        <a:pt x="361188" y="705041"/>
                        <a:pt x="364712" y="703993"/>
                      </a:cubicBezTo>
                      <a:cubicBezTo>
                        <a:pt x="368808" y="702850"/>
                        <a:pt x="372904" y="701707"/>
                        <a:pt x="377000" y="700659"/>
                      </a:cubicBezTo>
                      <a:cubicBezTo>
                        <a:pt x="380524" y="699707"/>
                        <a:pt x="383953" y="698849"/>
                        <a:pt x="387477" y="697992"/>
                      </a:cubicBezTo>
                      <a:cubicBezTo>
                        <a:pt x="391668" y="696944"/>
                        <a:pt x="395859" y="695992"/>
                        <a:pt x="400050" y="695135"/>
                      </a:cubicBezTo>
                      <a:cubicBezTo>
                        <a:pt x="403479" y="694373"/>
                        <a:pt x="407003" y="693611"/>
                        <a:pt x="410432" y="692849"/>
                      </a:cubicBezTo>
                      <a:cubicBezTo>
                        <a:pt x="414718" y="691991"/>
                        <a:pt x="419005" y="691229"/>
                        <a:pt x="423291" y="690467"/>
                      </a:cubicBezTo>
                      <a:cubicBezTo>
                        <a:pt x="426720" y="689896"/>
                        <a:pt x="430149" y="689229"/>
                        <a:pt x="433578" y="688658"/>
                      </a:cubicBezTo>
                      <a:cubicBezTo>
                        <a:pt x="437959" y="687991"/>
                        <a:pt x="442341" y="687324"/>
                        <a:pt x="446818" y="686753"/>
                      </a:cubicBezTo>
                      <a:cubicBezTo>
                        <a:pt x="450151" y="686276"/>
                        <a:pt x="453485" y="685800"/>
                        <a:pt x="456819" y="685419"/>
                      </a:cubicBezTo>
                      <a:cubicBezTo>
                        <a:pt x="461486" y="684848"/>
                        <a:pt x="466154" y="684467"/>
                        <a:pt x="470821" y="683990"/>
                      </a:cubicBezTo>
                      <a:cubicBezTo>
                        <a:pt x="473964" y="683705"/>
                        <a:pt x="477012" y="683324"/>
                        <a:pt x="480155" y="683038"/>
                      </a:cubicBezTo>
                      <a:cubicBezTo>
                        <a:pt x="485394" y="682657"/>
                        <a:pt x="490538" y="682371"/>
                        <a:pt x="495776" y="682085"/>
                      </a:cubicBezTo>
                      <a:cubicBezTo>
                        <a:pt x="498348" y="681990"/>
                        <a:pt x="501015" y="681704"/>
                        <a:pt x="503587" y="681609"/>
                      </a:cubicBezTo>
                      <a:cubicBezTo>
                        <a:pt x="511397" y="681323"/>
                        <a:pt x="519208" y="681133"/>
                        <a:pt x="527018" y="681133"/>
                      </a:cubicBezTo>
                      <a:close/>
                      <a:moveTo>
                        <a:pt x="565404" y="987266"/>
                      </a:moveTo>
                      <a:cubicBezTo>
                        <a:pt x="571595" y="983552"/>
                        <a:pt x="577787" y="979741"/>
                        <a:pt x="584073" y="976217"/>
                      </a:cubicBezTo>
                      <a:cubicBezTo>
                        <a:pt x="586930" y="977741"/>
                        <a:pt x="589883" y="979170"/>
                        <a:pt x="592836" y="980694"/>
                      </a:cubicBezTo>
                      <a:cubicBezTo>
                        <a:pt x="596646" y="982599"/>
                        <a:pt x="600361" y="984599"/>
                        <a:pt x="604171" y="986504"/>
                      </a:cubicBezTo>
                      <a:cubicBezTo>
                        <a:pt x="607981" y="988409"/>
                        <a:pt x="611981" y="990219"/>
                        <a:pt x="615791" y="992029"/>
                      </a:cubicBezTo>
                      <a:cubicBezTo>
                        <a:pt x="619601" y="993839"/>
                        <a:pt x="623316" y="995648"/>
                        <a:pt x="627221" y="997268"/>
                      </a:cubicBezTo>
                      <a:cubicBezTo>
                        <a:pt x="631222" y="999077"/>
                        <a:pt x="635222" y="1000697"/>
                        <a:pt x="639318" y="1002411"/>
                      </a:cubicBezTo>
                      <a:cubicBezTo>
                        <a:pt x="643128" y="1004030"/>
                        <a:pt x="646938" y="1005649"/>
                        <a:pt x="650843" y="1007174"/>
                      </a:cubicBezTo>
                      <a:cubicBezTo>
                        <a:pt x="654939" y="1008793"/>
                        <a:pt x="659130" y="1010317"/>
                        <a:pt x="663321" y="1011841"/>
                      </a:cubicBezTo>
                      <a:cubicBezTo>
                        <a:pt x="667131" y="1013270"/>
                        <a:pt x="670941" y="1014794"/>
                        <a:pt x="674846" y="1016127"/>
                      </a:cubicBezTo>
                      <a:cubicBezTo>
                        <a:pt x="679228" y="1017651"/>
                        <a:pt x="683609" y="1019080"/>
                        <a:pt x="687991" y="1020508"/>
                      </a:cubicBezTo>
                      <a:cubicBezTo>
                        <a:pt x="691801" y="1021747"/>
                        <a:pt x="695515" y="1023080"/>
                        <a:pt x="699326" y="1024223"/>
                      </a:cubicBezTo>
                      <a:cubicBezTo>
                        <a:pt x="703993" y="1025652"/>
                        <a:pt x="708660" y="1026986"/>
                        <a:pt x="713422" y="1028319"/>
                      </a:cubicBezTo>
                      <a:cubicBezTo>
                        <a:pt x="717042" y="1029367"/>
                        <a:pt x="720566" y="1030415"/>
                        <a:pt x="724281" y="1031462"/>
                      </a:cubicBezTo>
                      <a:cubicBezTo>
                        <a:pt x="729520" y="1032891"/>
                        <a:pt x="734854" y="1034129"/>
                        <a:pt x="740188" y="1035368"/>
                      </a:cubicBezTo>
                      <a:cubicBezTo>
                        <a:pt x="743331" y="1036129"/>
                        <a:pt x="746474" y="1036987"/>
                        <a:pt x="749618" y="1037654"/>
                      </a:cubicBezTo>
                      <a:cubicBezTo>
                        <a:pt x="758095" y="1039558"/>
                        <a:pt x="766667" y="1041368"/>
                        <a:pt x="775240" y="1042987"/>
                      </a:cubicBezTo>
                      <a:cubicBezTo>
                        <a:pt x="770287" y="1050227"/>
                        <a:pt x="765524" y="1057561"/>
                        <a:pt x="760857" y="1064990"/>
                      </a:cubicBezTo>
                      <a:cubicBezTo>
                        <a:pt x="759428" y="1067276"/>
                        <a:pt x="758095" y="1069562"/>
                        <a:pt x="756666" y="1071848"/>
                      </a:cubicBezTo>
                      <a:cubicBezTo>
                        <a:pt x="753523" y="1076992"/>
                        <a:pt x="750380" y="1082135"/>
                        <a:pt x="747331" y="1087279"/>
                      </a:cubicBezTo>
                      <a:cubicBezTo>
                        <a:pt x="745617" y="1090327"/>
                        <a:pt x="743998" y="1093375"/>
                        <a:pt x="742283" y="1096423"/>
                      </a:cubicBezTo>
                      <a:cubicBezTo>
                        <a:pt x="739807" y="1100900"/>
                        <a:pt x="737235" y="1105376"/>
                        <a:pt x="734854" y="1109948"/>
                      </a:cubicBezTo>
                      <a:cubicBezTo>
                        <a:pt x="733044" y="1113377"/>
                        <a:pt x="731425" y="1116711"/>
                        <a:pt x="729710" y="1120140"/>
                      </a:cubicBezTo>
                      <a:cubicBezTo>
                        <a:pt x="727519" y="1124426"/>
                        <a:pt x="725329" y="1128617"/>
                        <a:pt x="723329" y="1132904"/>
                      </a:cubicBezTo>
                      <a:cubicBezTo>
                        <a:pt x="721614" y="1136523"/>
                        <a:pt x="719995" y="1140047"/>
                        <a:pt x="718376" y="1143667"/>
                      </a:cubicBezTo>
                      <a:cubicBezTo>
                        <a:pt x="716471" y="1147858"/>
                        <a:pt x="714470" y="1152049"/>
                        <a:pt x="712660" y="1156240"/>
                      </a:cubicBezTo>
                      <a:cubicBezTo>
                        <a:pt x="711041" y="1159954"/>
                        <a:pt x="709517" y="1163765"/>
                        <a:pt x="707993" y="1167479"/>
                      </a:cubicBezTo>
                      <a:cubicBezTo>
                        <a:pt x="706279" y="1171575"/>
                        <a:pt x="704564" y="1175671"/>
                        <a:pt x="702945" y="1179862"/>
                      </a:cubicBezTo>
                      <a:cubicBezTo>
                        <a:pt x="701421" y="1183767"/>
                        <a:pt x="700088" y="1187672"/>
                        <a:pt x="698659" y="1191578"/>
                      </a:cubicBezTo>
                      <a:cubicBezTo>
                        <a:pt x="697135" y="1195673"/>
                        <a:pt x="695611" y="1199769"/>
                        <a:pt x="694277" y="1203865"/>
                      </a:cubicBezTo>
                      <a:cubicBezTo>
                        <a:pt x="692944" y="1207770"/>
                        <a:pt x="691705" y="1211771"/>
                        <a:pt x="690467" y="1215771"/>
                      </a:cubicBezTo>
                      <a:cubicBezTo>
                        <a:pt x="689419" y="1218914"/>
                        <a:pt x="688372" y="1222153"/>
                        <a:pt x="687419" y="1225296"/>
                      </a:cubicBezTo>
                      <a:cubicBezTo>
                        <a:pt x="680276" y="1227296"/>
                        <a:pt x="673227" y="1229011"/>
                        <a:pt x="666083" y="1230725"/>
                      </a:cubicBezTo>
                      <a:cubicBezTo>
                        <a:pt x="660654" y="1232059"/>
                        <a:pt x="655130" y="1233583"/>
                        <a:pt x="649700" y="1234726"/>
                      </a:cubicBezTo>
                      <a:cubicBezTo>
                        <a:pt x="641223" y="1236536"/>
                        <a:pt x="632651" y="1237869"/>
                        <a:pt x="624173" y="1239393"/>
                      </a:cubicBezTo>
                      <a:cubicBezTo>
                        <a:pt x="619125" y="1240250"/>
                        <a:pt x="613981" y="1241393"/>
                        <a:pt x="608933" y="1242060"/>
                      </a:cubicBezTo>
                      <a:cubicBezTo>
                        <a:pt x="599599" y="1243394"/>
                        <a:pt x="590264" y="1244251"/>
                        <a:pt x="580930" y="1245108"/>
                      </a:cubicBezTo>
                      <a:cubicBezTo>
                        <a:pt x="576643" y="1245489"/>
                        <a:pt x="572357" y="1246156"/>
                        <a:pt x="567976" y="1246442"/>
                      </a:cubicBezTo>
                      <a:cubicBezTo>
                        <a:pt x="554355" y="1247394"/>
                        <a:pt x="540734" y="1247966"/>
                        <a:pt x="527113" y="1247966"/>
                      </a:cubicBezTo>
                      <a:cubicBezTo>
                        <a:pt x="519303" y="1247966"/>
                        <a:pt x="511492" y="1247775"/>
                        <a:pt x="503682" y="1247489"/>
                      </a:cubicBezTo>
                      <a:cubicBezTo>
                        <a:pt x="501015" y="1247394"/>
                        <a:pt x="498443" y="1247204"/>
                        <a:pt x="495776" y="1247013"/>
                      </a:cubicBezTo>
                      <a:cubicBezTo>
                        <a:pt x="490633" y="1246727"/>
                        <a:pt x="485394" y="1246442"/>
                        <a:pt x="480250" y="1246061"/>
                      </a:cubicBezTo>
                      <a:cubicBezTo>
                        <a:pt x="477107" y="1245775"/>
                        <a:pt x="473964" y="1245489"/>
                        <a:pt x="470821" y="1245108"/>
                      </a:cubicBezTo>
                      <a:cubicBezTo>
                        <a:pt x="466154" y="1244632"/>
                        <a:pt x="461581" y="1244251"/>
                        <a:pt x="456914" y="1243679"/>
                      </a:cubicBezTo>
                      <a:cubicBezTo>
                        <a:pt x="453580" y="1243298"/>
                        <a:pt x="450247" y="1242727"/>
                        <a:pt x="446913" y="1242346"/>
                      </a:cubicBezTo>
                      <a:cubicBezTo>
                        <a:pt x="442531" y="1241774"/>
                        <a:pt x="438055" y="1241108"/>
                        <a:pt x="433673" y="1240441"/>
                      </a:cubicBezTo>
                      <a:cubicBezTo>
                        <a:pt x="430244" y="1239869"/>
                        <a:pt x="426815" y="1239298"/>
                        <a:pt x="423386" y="1238631"/>
                      </a:cubicBezTo>
                      <a:cubicBezTo>
                        <a:pt x="419100" y="1237869"/>
                        <a:pt x="414814" y="1237107"/>
                        <a:pt x="410527" y="1236250"/>
                      </a:cubicBezTo>
                      <a:cubicBezTo>
                        <a:pt x="407003" y="1235583"/>
                        <a:pt x="403574" y="1234726"/>
                        <a:pt x="400050" y="1233964"/>
                      </a:cubicBezTo>
                      <a:cubicBezTo>
                        <a:pt x="395859" y="1233011"/>
                        <a:pt x="391668" y="1232059"/>
                        <a:pt x="387572" y="1231106"/>
                      </a:cubicBezTo>
                      <a:cubicBezTo>
                        <a:pt x="384048" y="1230249"/>
                        <a:pt x="380524" y="1229297"/>
                        <a:pt x="377000" y="1228439"/>
                      </a:cubicBezTo>
                      <a:cubicBezTo>
                        <a:pt x="372904" y="1227392"/>
                        <a:pt x="368808" y="1226249"/>
                        <a:pt x="364712" y="1225106"/>
                      </a:cubicBezTo>
                      <a:cubicBezTo>
                        <a:pt x="361188" y="1224058"/>
                        <a:pt x="357664" y="1223010"/>
                        <a:pt x="354139" y="1221962"/>
                      </a:cubicBezTo>
                      <a:cubicBezTo>
                        <a:pt x="352044" y="1221296"/>
                        <a:pt x="350044" y="1220629"/>
                        <a:pt x="347948" y="1219962"/>
                      </a:cubicBezTo>
                      <a:cubicBezTo>
                        <a:pt x="348425" y="1219010"/>
                        <a:pt x="348901" y="1218057"/>
                        <a:pt x="349377" y="1217104"/>
                      </a:cubicBezTo>
                      <a:cubicBezTo>
                        <a:pt x="355568" y="1205294"/>
                        <a:pt x="362140" y="1193768"/>
                        <a:pt x="368998" y="1182434"/>
                      </a:cubicBezTo>
                      <a:cubicBezTo>
                        <a:pt x="370046" y="1180719"/>
                        <a:pt x="371094" y="1179004"/>
                        <a:pt x="372237" y="1177290"/>
                      </a:cubicBezTo>
                      <a:cubicBezTo>
                        <a:pt x="379381" y="1165860"/>
                        <a:pt x="386810" y="1154716"/>
                        <a:pt x="394716" y="1143857"/>
                      </a:cubicBezTo>
                      <a:cubicBezTo>
                        <a:pt x="395668" y="1142524"/>
                        <a:pt x="396716" y="1141190"/>
                        <a:pt x="397669" y="1139857"/>
                      </a:cubicBezTo>
                      <a:cubicBezTo>
                        <a:pt x="405860" y="1128808"/>
                        <a:pt x="414338" y="1117949"/>
                        <a:pt x="423291" y="1107472"/>
                      </a:cubicBezTo>
                      <a:cubicBezTo>
                        <a:pt x="423958" y="1106710"/>
                        <a:pt x="424625" y="1105948"/>
                        <a:pt x="425387" y="1105186"/>
                      </a:cubicBezTo>
                      <a:cubicBezTo>
                        <a:pt x="434816" y="1094327"/>
                        <a:pt x="444532" y="1083659"/>
                        <a:pt x="454723" y="1073468"/>
                      </a:cubicBezTo>
                      <a:cubicBezTo>
                        <a:pt x="464344" y="1063847"/>
                        <a:pt x="474345" y="1054608"/>
                        <a:pt x="484632" y="1045654"/>
                      </a:cubicBezTo>
                      <a:cubicBezTo>
                        <a:pt x="487871" y="1042797"/>
                        <a:pt x="491395" y="1040225"/>
                        <a:pt x="494729" y="1037463"/>
                      </a:cubicBezTo>
                      <a:cubicBezTo>
                        <a:pt x="501967" y="1031462"/>
                        <a:pt x="509111" y="1025462"/>
                        <a:pt x="516636" y="1019842"/>
                      </a:cubicBezTo>
                      <a:cubicBezTo>
                        <a:pt x="520922" y="1016699"/>
                        <a:pt x="525399" y="1013746"/>
                        <a:pt x="529685" y="1010698"/>
                      </a:cubicBezTo>
                      <a:cubicBezTo>
                        <a:pt x="536638" y="1005840"/>
                        <a:pt x="543401" y="1000792"/>
                        <a:pt x="550545" y="996220"/>
                      </a:cubicBezTo>
                      <a:cubicBezTo>
                        <a:pt x="555403" y="993077"/>
                        <a:pt x="560451" y="990314"/>
                        <a:pt x="565309" y="987266"/>
                      </a:cubicBezTo>
                      <a:close/>
                      <a:moveTo>
                        <a:pt x="702850" y="1244727"/>
                      </a:moveTo>
                      <a:cubicBezTo>
                        <a:pt x="703135" y="1243775"/>
                        <a:pt x="703421" y="1242727"/>
                        <a:pt x="703612" y="1241774"/>
                      </a:cubicBezTo>
                      <a:cubicBezTo>
                        <a:pt x="706850" y="1240822"/>
                        <a:pt x="710089" y="1239679"/>
                        <a:pt x="713327" y="1238631"/>
                      </a:cubicBezTo>
                      <a:cubicBezTo>
                        <a:pt x="717233" y="1237393"/>
                        <a:pt x="721138" y="1236154"/>
                        <a:pt x="725043" y="1234821"/>
                      </a:cubicBezTo>
                      <a:cubicBezTo>
                        <a:pt x="729234" y="1233392"/>
                        <a:pt x="733425" y="1231773"/>
                        <a:pt x="737711" y="1230249"/>
                      </a:cubicBezTo>
                      <a:cubicBezTo>
                        <a:pt x="741521" y="1228916"/>
                        <a:pt x="745236" y="1227582"/>
                        <a:pt x="749046" y="1226058"/>
                      </a:cubicBezTo>
                      <a:cubicBezTo>
                        <a:pt x="753332" y="1224439"/>
                        <a:pt x="757618" y="1222629"/>
                        <a:pt x="761809" y="1220915"/>
                      </a:cubicBezTo>
                      <a:cubicBezTo>
                        <a:pt x="765429" y="1219391"/>
                        <a:pt x="769048" y="1217962"/>
                        <a:pt x="772668" y="1216438"/>
                      </a:cubicBezTo>
                      <a:cubicBezTo>
                        <a:pt x="777050" y="1214533"/>
                        <a:pt x="781336" y="1212533"/>
                        <a:pt x="785717" y="1210532"/>
                      </a:cubicBezTo>
                      <a:cubicBezTo>
                        <a:pt x="789146" y="1208913"/>
                        <a:pt x="792575" y="1207484"/>
                        <a:pt x="796004" y="1205770"/>
                      </a:cubicBezTo>
                      <a:cubicBezTo>
                        <a:pt x="800481" y="1203579"/>
                        <a:pt x="804958" y="1201293"/>
                        <a:pt x="809434" y="1199007"/>
                      </a:cubicBezTo>
                      <a:cubicBezTo>
                        <a:pt x="812578" y="1197388"/>
                        <a:pt x="815816" y="1195864"/>
                        <a:pt x="818959" y="1194149"/>
                      </a:cubicBezTo>
                      <a:cubicBezTo>
                        <a:pt x="823722" y="1191673"/>
                        <a:pt x="828389" y="1189006"/>
                        <a:pt x="833056" y="1186434"/>
                      </a:cubicBezTo>
                      <a:cubicBezTo>
                        <a:pt x="835914" y="1184815"/>
                        <a:pt x="838867" y="1183291"/>
                        <a:pt x="841724" y="1181672"/>
                      </a:cubicBezTo>
                      <a:cubicBezTo>
                        <a:pt x="846963" y="1178624"/>
                        <a:pt x="852106" y="1175480"/>
                        <a:pt x="857250" y="1172337"/>
                      </a:cubicBezTo>
                      <a:cubicBezTo>
                        <a:pt x="859536" y="1170908"/>
                        <a:pt x="861822" y="1169670"/>
                        <a:pt x="864013" y="1168241"/>
                      </a:cubicBezTo>
                      <a:cubicBezTo>
                        <a:pt x="871442" y="1163574"/>
                        <a:pt x="878776" y="1158812"/>
                        <a:pt x="886015" y="1153859"/>
                      </a:cubicBezTo>
                      <a:cubicBezTo>
                        <a:pt x="887635" y="1162526"/>
                        <a:pt x="889444" y="1171099"/>
                        <a:pt x="891350" y="1179576"/>
                      </a:cubicBezTo>
                      <a:cubicBezTo>
                        <a:pt x="892016" y="1182434"/>
                        <a:pt x="892778" y="1185196"/>
                        <a:pt x="893445" y="1188053"/>
                      </a:cubicBezTo>
                      <a:cubicBezTo>
                        <a:pt x="894779" y="1193673"/>
                        <a:pt x="896112" y="1199293"/>
                        <a:pt x="897636" y="1204913"/>
                      </a:cubicBezTo>
                      <a:cubicBezTo>
                        <a:pt x="898493" y="1208246"/>
                        <a:pt x="899541" y="1211580"/>
                        <a:pt x="900493" y="1214914"/>
                      </a:cubicBezTo>
                      <a:cubicBezTo>
                        <a:pt x="901922" y="1219867"/>
                        <a:pt x="903256" y="1224820"/>
                        <a:pt x="904780" y="1229773"/>
                      </a:cubicBezTo>
                      <a:cubicBezTo>
                        <a:pt x="905923" y="1233297"/>
                        <a:pt x="907066" y="1236821"/>
                        <a:pt x="908304" y="1240346"/>
                      </a:cubicBezTo>
                      <a:cubicBezTo>
                        <a:pt x="909828" y="1245013"/>
                        <a:pt x="911257" y="1249585"/>
                        <a:pt x="912876" y="1254252"/>
                      </a:cubicBezTo>
                      <a:cubicBezTo>
                        <a:pt x="914114" y="1257872"/>
                        <a:pt x="915543" y="1261491"/>
                        <a:pt x="916876" y="1265111"/>
                      </a:cubicBezTo>
                      <a:cubicBezTo>
                        <a:pt x="918496" y="1269492"/>
                        <a:pt x="920115" y="1273874"/>
                        <a:pt x="921830" y="1278255"/>
                      </a:cubicBezTo>
                      <a:cubicBezTo>
                        <a:pt x="923258" y="1281970"/>
                        <a:pt x="924877" y="1285589"/>
                        <a:pt x="926401" y="1289304"/>
                      </a:cubicBezTo>
                      <a:cubicBezTo>
                        <a:pt x="928116" y="1293495"/>
                        <a:pt x="929830" y="1297686"/>
                        <a:pt x="931735" y="1301782"/>
                      </a:cubicBezTo>
                      <a:cubicBezTo>
                        <a:pt x="933355" y="1305497"/>
                        <a:pt x="935164" y="1309211"/>
                        <a:pt x="936879" y="1312926"/>
                      </a:cubicBezTo>
                      <a:cubicBezTo>
                        <a:pt x="938784" y="1316927"/>
                        <a:pt x="940594" y="1320927"/>
                        <a:pt x="942499" y="1324928"/>
                      </a:cubicBezTo>
                      <a:cubicBezTo>
                        <a:pt x="944309" y="1328642"/>
                        <a:pt x="946309" y="1332357"/>
                        <a:pt x="948214" y="1336072"/>
                      </a:cubicBezTo>
                      <a:cubicBezTo>
                        <a:pt x="949738" y="1339025"/>
                        <a:pt x="951167" y="1342073"/>
                        <a:pt x="952786" y="1344930"/>
                      </a:cubicBezTo>
                      <a:cubicBezTo>
                        <a:pt x="949262" y="1351217"/>
                        <a:pt x="945547" y="1357217"/>
                        <a:pt x="941927" y="1363313"/>
                      </a:cubicBezTo>
                      <a:cubicBezTo>
                        <a:pt x="938879" y="1368362"/>
                        <a:pt x="936022" y="1373505"/>
                        <a:pt x="932783" y="1378458"/>
                      </a:cubicBezTo>
                      <a:cubicBezTo>
                        <a:pt x="928211" y="1385507"/>
                        <a:pt x="923354" y="1392269"/>
                        <a:pt x="918496" y="1399032"/>
                      </a:cubicBezTo>
                      <a:cubicBezTo>
                        <a:pt x="915352" y="1403509"/>
                        <a:pt x="912305" y="1408081"/>
                        <a:pt x="909066" y="1412462"/>
                      </a:cubicBezTo>
                      <a:cubicBezTo>
                        <a:pt x="903542" y="1419797"/>
                        <a:pt x="897731" y="1426750"/>
                        <a:pt x="891921" y="1433798"/>
                      </a:cubicBezTo>
                      <a:cubicBezTo>
                        <a:pt x="888968" y="1437323"/>
                        <a:pt x="886206" y="1441037"/>
                        <a:pt x="883253" y="1444562"/>
                      </a:cubicBezTo>
                      <a:cubicBezTo>
                        <a:pt x="874300" y="1454849"/>
                        <a:pt x="865060" y="1464850"/>
                        <a:pt x="855440" y="1474470"/>
                      </a:cubicBezTo>
                      <a:cubicBezTo>
                        <a:pt x="845344" y="1484567"/>
                        <a:pt x="834771" y="1494282"/>
                        <a:pt x="823913" y="1503617"/>
                      </a:cubicBezTo>
                      <a:cubicBezTo>
                        <a:pt x="823055" y="1504379"/>
                        <a:pt x="822198" y="1505141"/>
                        <a:pt x="821246" y="1505998"/>
                      </a:cubicBezTo>
                      <a:cubicBezTo>
                        <a:pt x="810863" y="1514856"/>
                        <a:pt x="800100" y="1523238"/>
                        <a:pt x="789146" y="1531429"/>
                      </a:cubicBezTo>
                      <a:cubicBezTo>
                        <a:pt x="787718" y="1532477"/>
                        <a:pt x="786289" y="1533620"/>
                        <a:pt x="784860" y="1534573"/>
                      </a:cubicBezTo>
                      <a:cubicBezTo>
                        <a:pt x="774097" y="1542383"/>
                        <a:pt x="762952" y="1549813"/>
                        <a:pt x="751713" y="1556861"/>
                      </a:cubicBezTo>
                      <a:cubicBezTo>
                        <a:pt x="749903" y="1558004"/>
                        <a:pt x="748189" y="1559052"/>
                        <a:pt x="746379" y="1560195"/>
                      </a:cubicBezTo>
                      <a:cubicBezTo>
                        <a:pt x="735139" y="1567053"/>
                        <a:pt x="723614" y="1573530"/>
                        <a:pt x="711898" y="1579721"/>
                      </a:cubicBezTo>
                      <a:cubicBezTo>
                        <a:pt x="710946" y="1580198"/>
                        <a:pt x="709993" y="1580769"/>
                        <a:pt x="708946" y="1581245"/>
                      </a:cubicBezTo>
                      <a:cubicBezTo>
                        <a:pt x="708660" y="1580388"/>
                        <a:pt x="708374" y="1579436"/>
                        <a:pt x="708088" y="1578578"/>
                      </a:cubicBezTo>
                      <a:cubicBezTo>
                        <a:pt x="704374" y="1566672"/>
                        <a:pt x="701040" y="1554671"/>
                        <a:pt x="698087" y="1542574"/>
                      </a:cubicBezTo>
                      <a:cubicBezTo>
                        <a:pt x="697611" y="1540669"/>
                        <a:pt x="697135" y="1538669"/>
                        <a:pt x="696754" y="1536764"/>
                      </a:cubicBezTo>
                      <a:cubicBezTo>
                        <a:pt x="693896" y="1524667"/>
                        <a:pt x="691420" y="1512475"/>
                        <a:pt x="689324" y="1500188"/>
                      </a:cubicBezTo>
                      <a:cubicBezTo>
                        <a:pt x="689038" y="1498283"/>
                        <a:pt x="688753" y="1496378"/>
                        <a:pt x="688467" y="1494568"/>
                      </a:cubicBezTo>
                      <a:cubicBezTo>
                        <a:pt x="686467" y="1482185"/>
                        <a:pt x="684847" y="1469803"/>
                        <a:pt x="683705" y="1457325"/>
                      </a:cubicBezTo>
                      <a:cubicBezTo>
                        <a:pt x="683514" y="1455611"/>
                        <a:pt x="683419" y="1453896"/>
                        <a:pt x="683323" y="1452182"/>
                      </a:cubicBezTo>
                      <a:cubicBezTo>
                        <a:pt x="682276" y="1439513"/>
                        <a:pt x="681514" y="1426750"/>
                        <a:pt x="681228" y="1414082"/>
                      </a:cubicBezTo>
                      <a:cubicBezTo>
                        <a:pt x="681228" y="1412748"/>
                        <a:pt x="681228" y="1411415"/>
                        <a:pt x="681228" y="1409986"/>
                      </a:cubicBezTo>
                      <a:cubicBezTo>
                        <a:pt x="681038" y="1396841"/>
                        <a:pt x="681228" y="1383697"/>
                        <a:pt x="681990" y="1370552"/>
                      </a:cubicBezTo>
                      <a:cubicBezTo>
                        <a:pt x="681990" y="1369790"/>
                        <a:pt x="682085" y="1369028"/>
                        <a:pt x="682180" y="1368362"/>
                      </a:cubicBezTo>
                      <a:cubicBezTo>
                        <a:pt x="682943" y="1355217"/>
                        <a:pt x="684181" y="1341977"/>
                        <a:pt x="685895" y="1328833"/>
                      </a:cubicBezTo>
                      <a:cubicBezTo>
                        <a:pt x="685990" y="1328071"/>
                        <a:pt x="686086" y="1327309"/>
                        <a:pt x="686181" y="1326547"/>
                      </a:cubicBezTo>
                      <a:cubicBezTo>
                        <a:pt x="687896" y="1313402"/>
                        <a:pt x="690181" y="1300163"/>
                        <a:pt x="692848" y="1287113"/>
                      </a:cubicBezTo>
                      <a:cubicBezTo>
                        <a:pt x="693134" y="1285875"/>
                        <a:pt x="693325" y="1284542"/>
                        <a:pt x="693610" y="1283303"/>
                      </a:cubicBezTo>
                      <a:cubicBezTo>
                        <a:pt x="696277" y="1270445"/>
                        <a:pt x="699421" y="1257681"/>
                        <a:pt x="702945" y="1244918"/>
                      </a:cubicBezTo>
                      <a:close/>
                      <a:moveTo>
                        <a:pt x="986980" y="1363218"/>
                      </a:moveTo>
                      <a:cubicBezTo>
                        <a:pt x="983266" y="1357122"/>
                        <a:pt x="979551" y="1351121"/>
                        <a:pt x="976122" y="1344835"/>
                      </a:cubicBezTo>
                      <a:cubicBezTo>
                        <a:pt x="977646" y="1341882"/>
                        <a:pt x="979170" y="1338929"/>
                        <a:pt x="980694" y="1335977"/>
                      </a:cubicBezTo>
                      <a:cubicBezTo>
                        <a:pt x="982599" y="1332262"/>
                        <a:pt x="984599" y="1328547"/>
                        <a:pt x="986409" y="1324832"/>
                      </a:cubicBezTo>
                      <a:cubicBezTo>
                        <a:pt x="988314" y="1320832"/>
                        <a:pt x="990219" y="1316831"/>
                        <a:pt x="992029" y="1312831"/>
                      </a:cubicBezTo>
                      <a:cubicBezTo>
                        <a:pt x="993743" y="1309116"/>
                        <a:pt x="995458" y="1305497"/>
                        <a:pt x="997172" y="1301782"/>
                      </a:cubicBezTo>
                      <a:cubicBezTo>
                        <a:pt x="998982" y="1297591"/>
                        <a:pt x="1000697" y="1293400"/>
                        <a:pt x="1002506" y="1289209"/>
                      </a:cubicBezTo>
                      <a:cubicBezTo>
                        <a:pt x="1004030" y="1285589"/>
                        <a:pt x="1005650" y="1281970"/>
                        <a:pt x="1007078" y="1278255"/>
                      </a:cubicBezTo>
                      <a:cubicBezTo>
                        <a:pt x="1008793" y="1273874"/>
                        <a:pt x="1010412" y="1269492"/>
                        <a:pt x="1012031" y="1265111"/>
                      </a:cubicBezTo>
                      <a:cubicBezTo>
                        <a:pt x="1013365" y="1261491"/>
                        <a:pt x="1014793" y="1257872"/>
                        <a:pt x="1016032" y="1254252"/>
                      </a:cubicBezTo>
                      <a:cubicBezTo>
                        <a:pt x="1017651" y="1249680"/>
                        <a:pt x="1019175" y="1244918"/>
                        <a:pt x="1020699" y="1240250"/>
                      </a:cubicBezTo>
                      <a:cubicBezTo>
                        <a:pt x="1021842" y="1236726"/>
                        <a:pt x="1023080" y="1233297"/>
                        <a:pt x="1024128" y="1229773"/>
                      </a:cubicBezTo>
                      <a:cubicBezTo>
                        <a:pt x="1025652" y="1224725"/>
                        <a:pt x="1027081" y="1219676"/>
                        <a:pt x="1028510" y="1214533"/>
                      </a:cubicBezTo>
                      <a:cubicBezTo>
                        <a:pt x="1029462" y="1211294"/>
                        <a:pt x="1030414" y="1208056"/>
                        <a:pt x="1031272" y="1204817"/>
                      </a:cubicBezTo>
                      <a:cubicBezTo>
                        <a:pt x="1032796" y="1199198"/>
                        <a:pt x="1034129" y="1193483"/>
                        <a:pt x="1035463" y="1187768"/>
                      </a:cubicBezTo>
                      <a:cubicBezTo>
                        <a:pt x="1036130" y="1185005"/>
                        <a:pt x="1036891" y="1182243"/>
                        <a:pt x="1037463" y="1179481"/>
                      </a:cubicBezTo>
                      <a:cubicBezTo>
                        <a:pt x="1039368" y="1171004"/>
                        <a:pt x="1041178" y="1162431"/>
                        <a:pt x="1042797" y="1153763"/>
                      </a:cubicBezTo>
                      <a:cubicBezTo>
                        <a:pt x="1050036" y="1158716"/>
                        <a:pt x="1057370" y="1163479"/>
                        <a:pt x="1064800" y="1168146"/>
                      </a:cubicBezTo>
                      <a:cubicBezTo>
                        <a:pt x="1067086" y="1169575"/>
                        <a:pt x="1069372" y="1170908"/>
                        <a:pt x="1071563" y="1172242"/>
                      </a:cubicBezTo>
                      <a:cubicBezTo>
                        <a:pt x="1076706" y="1175385"/>
                        <a:pt x="1081849" y="1178624"/>
                        <a:pt x="1087088" y="1181576"/>
                      </a:cubicBezTo>
                      <a:cubicBezTo>
                        <a:pt x="1089946" y="1183196"/>
                        <a:pt x="1092803" y="1184720"/>
                        <a:pt x="1095756" y="1186339"/>
                      </a:cubicBezTo>
                      <a:cubicBezTo>
                        <a:pt x="1100423" y="1188911"/>
                        <a:pt x="1105090" y="1191578"/>
                        <a:pt x="1109853" y="1194054"/>
                      </a:cubicBezTo>
                      <a:cubicBezTo>
                        <a:pt x="1112996" y="1195673"/>
                        <a:pt x="1116235" y="1197293"/>
                        <a:pt x="1119378" y="1198912"/>
                      </a:cubicBezTo>
                      <a:cubicBezTo>
                        <a:pt x="1123855" y="1201198"/>
                        <a:pt x="1128331" y="1203484"/>
                        <a:pt x="1132808" y="1205675"/>
                      </a:cubicBezTo>
                      <a:cubicBezTo>
                        <a:pt x="1136237" y="1207294"/>
                        <a:pt x="1139666" y="1208818"/>
                        <a:pt x="1143095" y="1210437"/>
                      </a:cubicBezTo>
                      <a:cubicBezTo>
                        <a:pt x="1147477" y="1212437"/>
                        <a:pt x="1151763" y="1214438"/>
                        <a:pt x="1156145" y="1216343"/>
                      </a:cubicBezTo>
                      <a:cubicBezTo>
                        <a:pt x="1159764" y="1217867"/>
                        <a:pt x="1163383" y="1219295"/>
                        <a:pt x="1167003" y="1220819"/>
                      </a:cubicBezTo>
                      <a:cubicBezTo>
                        <a:pt x="1171289" y="1222534"/>
                        <a:pt x="1175480" y="1224344"/>
                        <a:pt x="1179766" y="1225963"/>
                      </a:cubicBezTo>
                      <a:cubicBezTo>
                        <a:pt x="1183481" y="1227392"/>
                        <a:pt x="1187291" y="1228725"/>
                        <a:pt x="1191101" y="1230154"/>
                      </a:cubicBezTo>
                      <a:cubicBezTo>
                        <a:pt x="1195292" y="1231678"/>
                        <a:pt x="1199483" y="1233297"/>
                        <a:pt x="1203674" y="1234726"/>
                      </a:cubicBezTo>
                      <a:cubicBezTo>
                        <a:pt x="1207580" y="1236059"/>
                        <a:pt x="1211485" y="1237298"/>
                        <a:pt x="1215390" y="1238536"/>
                      </a:cubicBezTo>
                      <a:cubicBezTo>
                        <a:pt x="1218629" y="1239584"/>
                        <a:pt x="1221867" y="1240727"/>
                        <a:pt x="1225106" y="1241679"/>
                      </a:cubicBezTo>
                      <a:cubicBezTo>
                        <a:pt x="1225391" y="1242632"/>
                        <a:pt x="1225677" y="1243679"/>
                        <a:pt x="1225867" y="1244632"/>
                      </a:cubicBezTo>
                      <a:cubicBezTo>
                        <a:pt x="1229392" y="1257395"/>
                        <a:pt x="1232535" y="1270159"/>
                        <a:pt x="1235202" y="1283018"/>
                      </a:cubicBezTo>
                      <a:cubicBezTo>
                        <a:pt x="1235488" y="1284256"/>
                        <a:pt x="1235678" y="1285589"/>
                        <a:pt x="1235964" y="1286828"/>
                      </a:cubicBezTo>
                      <a:cubicBezTo>
                        <a:pt x="1238631" y="1299972"/>
                        <a:pt x="1240822" y="1313117"/>
                        <a:pt x="1242536" y="1326261"/>
                      </a:cubicBezTo>
                      <a:cubicBezTo>
                        <a:pt x="1242631" y="1327023"/>
                        <a:pt x="1242727" y="1327880"/>
                        <a:pt x="1242822" y="1328642"/>
                      </a:cubicBezTo>
                      <a:cubicBezTo>
                        <a:pt x="1244441" y="1341692"/>
                        <a:pt x="1245680" y="1354836"/>
                        <a:pt x="1246441" y="1367885"/>
                      </a:cubicBezTo>
                      <a:cubicBezTo>
                        <a:pt x="1246441" y="1368743"/>
                        <a:pt x="1246537" y="1369504"/>
                        <a:pt x="1246632" y="1370362"/>
                      </a:cubicBezTo>
                      <a:cubicBezTo>
                        <a:pt x="1247394" y="1383411"/>
                        <a:pt x="1247585" y="1396460"/>
                        <a:pt x="1247394" y="1409510"/>
                      </a:cubicBezTo>
                      <a:cubicBezTo>
                        <a:pt x="1247394" y="1410938"/>
                        <a:pt x="1247394" y="1412462"/>
                        <a:pt x="1247394" y="1413891"/>
                      </a:cubicBezTo>
                      <a:cubicBezTo>
                        <a:pt x="1247108" y="1426559"/>
                        <a:pt x="1246441" y="1439132"/>
                        <a:pt x="1245394" y="1451705"/>
                      </a:cubicBezTo>
                      <a:cubicBezTo>
                        <a:pt x="1245203" y="1453515"/>
                        <a:pt x="1245108" y="1455325"/>
                        <a:pt x="1244917" y="1457135"/>
                      </a:cubicBezTo>
                      <a:cubicBezTo>
                        <a:pt x="1243774" y="1469517"/>
                        <a:pt x="1242155" y="1481804"/>
                        <a:pt x="1240250" y="1494092"/>
                      </a:cubicBezTo>
                      <a:cubicBezTo>
                        <a:pt x="1239964" y="1496092"/>
                        <a:pt x="1239679" y="1498092"/>
                        <a:pt x="1239298" y="1500092"/>
                      </a:cubicBezTo>
                      <a:cubicBezTo>
                        <a:pt x="1237202" y="1512284"/>
                        <a:pt x="1234726" y="1524381"/>
                        <a:pt x="1231964" y="1536383"/>
                      </a:cubicBezTo>
                      <a:cubicBezTo>
                        <a:pt x="1231487" y="1538383"/>
                        <a:pt x="1231011" y="1540383"/>
                        <a:pt x="1230535" y="1542383"/>
                      </a:cubicBezTo>
                      <a:cubicBezTo>
                        <a:pt x="1227582" y="1554385"/>
                        <a:pt x="1224248" y="1566386"/>
                        <a:pt x="1220533" y="1578293"/>
                      </a:cubicBezTo>
                      <a:cubicBezTo>
                        <a:pt x="1220248" y="1579150"/>
                        <a:pt x="1219962" y="1580102"/>
                        <a:pt x="1219676" y="1580960"/>
                      </a:cubicBezTo>
                      <a:cubicBezTo>
                        <a:pt x="1218724" y="1580483"/>
                        <a:pt x="1217676" y="1579912"/>
                        <a:pt x="1216723" y="1579436"/>
                      </a:cubicBezTo>
                      <a:cubicBezTo>
                        <a:pt x="1205008" y="1573244"/>
                        <a:pt x="1193482" y="1566767"/>
                        <a:pt x="1182243" y="1559909"/>
                      </a:cubicBezTo>
                      <a:cubicBezTo>
                        <a:pt x="1180433" y="1558862"/>
                        <a:pt x="1178719" y="1557719"/>
                        <a:pt x="1176909" y="1556576"/>
                      </a:cubicBezTo>
                      <a:cubicBezTo>
                        <a:pt x="1165574" y="1549527"/>
                        <a:pt x="1154525" y="1542098"/>
                        <a:pt x="1143762" y="1534287"/>
                      </a:cubicBezTo>
                      <a:cubicBezTo>
                        <a:pt x="1142333" y="1533239"/>
                        <a:pt x="1140905" y="1532192"/>
                        <a:pt x="1139476" y="1531144"/>
                      </a:cubicBezTo>
                      <a:cubicBezTo>
                        <a:pt x="1128522" y="1523048"/>
                        <a:pt x="1117759" y="1514570"/>
                        <a:pt x="1107377" y="1505712"/>
                      </a:cubicBezTo>
                      <a:cubicBezTo>
                        <a:pt x="1106519" y="1504950"/>
                        <a:pt x="1105662" y="1504188"/>
                        <a:pt x="1104710" y="1503331"/>
                      </a:cubicBezTo>
                      <a:cubicBezTo>
                        <a:pt x="1093851" y="1493996"/>
                        <a:pt x="1083373" y="1484281"/>
                        <a:pt x="1073182" y="1474184"/>
                      </a:cubicBezTo>
                      <a:cubicBezTo>
                        <a:pt x="1063562" y="1464564"/>
                        <a:pt x="1054322" y="1454563"/>
                        <a:pt x="1045369" y="1444276"/>
                      </a:cubicBezTo>
                      <a:cubicBezTo>
                        <a:pt x="1042321" y="1440752"/>
                        <a:pt x="1039558" y="1437037"/>
                        <a:pt x="1036606" y="1433417"/>
                      </a:cubicBezTo>
                      <a:cubicBezTo>
                        <a:pt x="1030891" y="1426464"/>
                        <a:pt x="1024985" y="1419511"/>
                        <a:pt x="1019556" y="1412177"/>
                      </a:cubicBezTo>
                      <a:cubicBezTo>
                        <a:pt x="1016318" y="1407795"/>
                        <a:pt x="1013269" y="1403223"/>
                        <a:pt x="1010126" y="1398746"/>
                      </a:cubicBezTo>
                      <a:cubicBezTo>
                        <a:pt x="1005364" y="1391984"/>
                        <a:pt x="1000411" y="1385221"/>
                        <a:pt x="995934" y="1378268"/>
                      </a:cubicBezTo>
                      <a:cubicBezTo>
                        <a:pt x="992696" y="1373315"/>
                        <a:pt x="989838" y="1368171"/>
                        <a:pt x="986790" y="1363123"/>
                      </a:cubicBezTo>
                      <a:close/>
                      <a:moveTo>
                        <a:pt x="1401985" y="1247966"/>
                      </a:moveTo>
                      <a:cubicBezTo>
                        <a:pt x="1388364" y="1247966"/>
                        <a:pt x="1374743" y="1247489"/>
                        <a:pt x="1361123" y="1246442"/>
                      </a:cubicBezTo>
                      <a:cubicBezTo>
                        <a:pt x="1356836" y="1246156"/>
                        <a:pt x="1352550" y="1245489"/>
                        <a:pt x="1348169" y="1245108"/>
                      </a:cubicBezTo>
                      <a:cubicBezTo>
                        <a:pt x="1338834" y="1244251"/>
                        <a:pt x="1329499" y="1243394"/>
                        <a:pt x="1320165" y="1242060"/>
                      </a:cubicBezTo>
                      <a:cubicBezTo>
                        <a:pt x="1315022" y="1241298"/>
                        <a:pt x="1309973" y="1240250"/>
                        <a:pt x="1304925" y="1239393"/>
                      </a:cubicBezTo>
                      <a:cubicBezTo>
                        <a:pt x="1296448" y="1237964"/>
                        <a:pt x="1287875" y="1236536"/>
                        <a:pt x="1279398" y="1234726"/>
                      </a:cubicBezTo>
                      <a:cubicBezTo>
                        <a:pt x="1273873" y="1233583"/>
                        <a:pt x="1268444" y="1232059"/>
                        <a:pt x="1263015" y="1230725"/>
                      </a:cubicBezTo>
                      <a:cubicBezTo>
                        <a:pt x="1255871" y="1229011"/>
                        <a:pt x="1248728" y="1227296"/>
                        <a:pt x="1241679" y="1225296"/>
                      </a:cubicBezTo>
                      <a:cubicBezTo>
                        <a:pt x="1240727" y="1222058"/>
                        <a:pt x="1239583" y="1218914"/>
                        <a:pt x="1238536" y="1215676"/>
                      </a:cubicBezTo>
                      <a:cubicBezTo>
                        <a:pt x="1237298" y="1211771"/>
                        <a:pt x="1236059" y="1207770"/>
                        <a:pt x="1234726" y="1203960"/>
                      </a:cubicBezTo>
                      <a:cubicBezTo>
                        <a:pt x="1233297" y="1199769"/>
                        <a:pt x="1231678" y="1195578"/>
                        <a:pt x="1230154" y="1191387"/>
                      </a:cubicBezTo>
                      <a:cubicBezTo>
                        <a:pt x="1228820" y="1187577"/>
                        <a:pt x="1227487" y="1183862"/>
                        <a:pt x="1225963" y="1180052"/>
                      </a:cubicBezTo>
                      <a:cubicBezTo>
                        <a:pt x="1224344" y="1175766"/>
                        <a:pt x="1222534" y="1171480"/>
                        <a:pt x="1220724" y="1167289"/>
                      </a:cubicBezTo>
                      <a:cubicBezTo>
                        <a:pt x="1219200" y="1163669"/>
                        <a:pt x="1217771" y="1160050"/>
                        <a:pt x="1216247" y="1156430"/>
                      </a:cubicBezTo>
                      <a:cubicBezTo>
                        <a:pt x="1214342" y="1152049"/>
                        <a:pt x="1212342" y="1147763"/>
                        <a:pt x="1210342" y="1143381"/>
                      </a:cubicBezTo>
                      <a:cubicBezTo>
                        <a:pt x="1208818" y="1139952"/>
                        <a:pt x="1207294" y="1136523"/>
                        <a:pt x="1205579" y="1133094"/>
                      </a:cubicBezTo>
                      <a:cubicBezTo>
                        <a:pt x="1203389" y="1128617"/>
                        <a:pt x="1201103" y="1124141"/>
                        <a:pt x="1198816" y="1119664"/>
                      </a:cubicBezTo>
                      <a:cubicBezTo>
                        <a:pt x="1197197" y="1116425"/>
                        <a:pt x="1195673" y="1113282"/>
                        <a:pt x="1193959" y="1110044"/>
                      </a:cubicBezTo>
                      <a:cubicBezTo>
                        <a:pt x="1191482" y="1105281"/>
                        <a:pt x="1188815" y="1100709"/>
                        <a:pt x="1186244" y="1095947"/>
                      </a:cubicBezTo>
                      <a:cubicBezTo>
                        <a:pt x="1184624" y="1093089"/>
                        <a:pt x="1183100" y="1090136"/>
                        <a:pt x="1181481" y="1087279"/>
                      </a:cubicBezTo>
                      <a:cubicBezTo>
                        <a:pt x="1178433" y="1082040"/>
                        <a:pt x="1175290" y="1076897"/>
                        <a:pt x="1172051" y="1071658"/>
                      </a:cubicBezTo>
                      <a:cubicBezTo>
                        <a:pt x="1170718" y="1069467"/>
                        <a:pt x="1169384" y="1067181"/>
                        <a:pt x="1167956" y="1064895"/>
                      </a:cubicBezTo>
                      <a:cubicBezTo>
                        <a:pt x="1163288" y="1057466"/>
                        <a:pt x="1158526" y="1050131"/>
                        <a:pt x="1153573" y="1042892"/>
                      </a:cubicBezTo>
                      <a:cubicBezTo>
                        <a:pt x="1162145" y="1041273"/>
                        <a:pt x="1170718" y="1039463"/>
                        <a:pt x="1179195" y="1037558"/>
                      </a:cubicBezTo>
                      <a:cubicBezTo>
                        <a:pt x="1182338" y="1036796"/>
                        <a:pt x="1185481" y="1036034"/>
                        <a:pt x="1188625" y="1035272"/>
                      </a:cubicBezTo>
                      <a:cubicBezTo>
                        <a:pt x="1193959" y="1034034"/>
                        <a:pt x="1199293" y="1032701"/>
                        <a:pt x="1204531" y="1031367"/>
                      </a:cubicBezTo>
                      <a:cubicBezTo>
                        <a:pt x="1208151" y="1030415"/>
                        <a:pt x="1211771" y="1029272"/>
                        <a:pt x="1215390" y="1028224"/>
                      </a:cubicBezTo>
                      <a:cubicBezTo>
                        <a:pt x="1220057" y="1026890"/>
                        <a:pt x="1224820" y="1025557"/>
                        <a:pt x="1229487" y="1024128"/>
                      </a:cubicBezTo>
                      <a:cubicBezTo>
                        <a:pt x="1233297" y="1022985"/>
                        <a:pt x="1237012" y="1021652"/>
                        <a:pt x="1240822" y="1020413"/>
                      </a:cubicBezTo>
                      <a:cubicBezTo>
                        <a:pt x="1245203" y="1018985"/>
                        <a:pt x="1249680" y="1017556"/>
                        <a:pt x="1253966" y="1016032"/>
                      </a:cubicBezTo>
                      <a:cubicBezTo>
                        <a:pt x="1257872" y="1014698"/>
                        <a:pt x="1261586" y="1013174"/>
                        <a:pt x="1265491" y="1011745"/>
                      </a:cubicBezTo>
                      <a:cubicBezTo>
                        <a:pt x="1269682" y="1010222"/>
                        <a:pt x="1273873" y="1008698"/>
                        <a:pt x="1277969" y="1006983"/>
                      </a:cubicBezTo>
                      <a:cubicBezTo>
                        <a:pt x="1281874" y="1005459"/>
                        <a:pt x="1285589" y="1003840"/>
                        <a:pt x="1289495" y="1002220"/>
                      </a:cubicBezTo>
                      <a:cubicBezTo>
                        <a:pt x="1293495" y="1000506"/>
                        <a:pt x="1297591" y="998887"/>
                        <a:pt x="1301591" y="997077"/>
                      </a:cubicBezTo>
                      <a:cubicBezTo>
                        <a:pt x="1305401" y="995362"/>
                        <a:pt x="1309211" y="993553"/>
                        <a:pt x="1313021" y="991838"/>
                      </a:cubicBezTo>
                      <a:cubicBezTo>
                        <a:pt x="1316927" y="990029"/>
                        <a:pt x="1320832" y="988219"/>
                        <a:pt x="1324642" y="986314"/>
                      </a:cubicBezTo>
                      <a:cubicBezTo>
                        <a:pt x="1328452" y="984409"/>
                        <a:pt x="1332166" y="982504"/>
                        <a:pt x="1335977" y="980504"/>
                      </a:cubicBezTo>
                      <a:cubicBezTo>
                        <a:pt x="1338929" y="978979"/>
                        <a:pt x="1341882" y="977551"/>
                        <a:pt x="1344739" y="976027"/>
                      </a:cubicBezTo>
                      <a:cubicBezTo>
                        <a:pt x="1351121" y="979551"/>
                        <a:pt x="1357217" y="983361"/>
                        <a:pt x="1363408" y="987076"/>
                      </a:cubicBezTo>
                      <a:cubicBezTo>
                        <a:pt x="1368362" y="990029"/>
                        <a:pt x="1373410" y="992886"/>
                        <a:pt x="1378172" y="996029"/>
                      </a:cubicBezTo>
                      <a:cubicBezTo>
                        <a:pt x="1385316" y="1000601"/>
                        <a:pt x="1392174" y="1005649"/>
                        <a:pt x="1399032" y="1010507"/>
                      </a:cubicBezTo>
                      <a:cubicBezTo>
                        <a:pt x="1403414" y="1013555"/>
                        <a:pt x="1407890" y="1016508"/>
                        <a:pt x="1412081" y="1019651"/>
                      </a:cubicBezTo>
                      <a:cubicBezTo>
                        <a:pt x="1419606" y="1025271"/>
                        <a:pt x="1426750" y="1031272"/>
                        <a:pt x="1433989" y="1037273"/>
                      </a:cubicBezTo>
                      <a:cubicBezTo>
                        <a:pt x="1437323" y="1040035"/>
                        <a:pt x="1440847" y="1042607"/>
                        <a:pt x="1444085" y="1045464"/>
                      </a:cubicBezTo>
                      <a:cubicBezTo>
                        <a:pt x="1454372" y="1054418"/>
                        <a:pt x="1464373" y="1063657"/>
                        <a:pt x="1473994" y="1073277"/>
                      </a:cubicBezTo>
                      <a:cubicBezTo>
                        <a:pt x="1484186" y="1083469"/>
                        <a:pt x="1493901" y="1094042"/>
                        <a:pt x="1503331" y="1104995"/>
                      </a:cubicBezTo>
                      <a:cubicBezTo>
                        <a:pt x="1503998" y="1105757"/>
                        <a:pt x="1504760" y="1106519"/>
                        <a:pt x="1505426" y="1107377"/>
                      </a:cubicBezTo>
                      <a:cubicBezTo>
                        <a:pt x="1514380" y="1117854"/>
                        <a:pt x="1522857" y="1128713"/>
                        <a:pt x="1531048" y="1139762"/>
                      </a:cubicBezTo>
                      <a:cubicBezTo>
                        <a:pt x="1532001" y="1141095"/>
                        <a:pt x="1533049" y="1142429"/>
                        <a:pt x="1534001" y="1143762"/>
                      </a:cubicBezTo>
                      <a:cubicBezTo>
                        <a:pt x="1541907" y="1154621"/>
                        <a:pt x="1549337" y="1165765"/>
                        <a:pt x="1556480" y="1177195"/>
                      </a:cubicBezTo>
                      <a:cubicBezTo>
                        <a:pt x="1557528" y="1178909"/>
                        <a:pt x="1558671" y="1180624"/>
                        <a:pt x="1559719" y="1182338"/>
                      </a:cubicBezTo>
                      <a:cubicBezTo>
                        <a:pt x="1566672" y="1193673"/>
                        <a:pt x="1573149" y="1205198"/>
                        <a:pt x="1579340" y="1217009"/>
                      </a:cubicBezTo>
                      <a:cubicBezTo>
                        <a:pt x="1579816" y="1217962"/>
                        <a:pt x="1580293" y="1218914"/>
                        <a:pt x="1580769" y="1219867"/>
                      </a:cubicBezTo>
                      <a:cubicBezTo>
                        <a:pt x="1578673" y="1220534"/>
                        <a:pt x="1576673" y="1221200"/>
                        <a:pt x="1574578" y="1221867"/>
                      </a:cubicBezTo>
                      <a:cubicBezTo>
                        <a:pt x="1571054" y="1222915"/>
                        <a:pt x="1567529" y="1223963"/>
                        <a:pt x="1564005" y="1225010"/>
                      </a:cubicBezTo>
                      <a:cubicBezTo>
                        <a:pt x="1559909" y="1226153"/>
                        <a:pt x="1555814" y="1227296"/>
                        <a:pt x="1551718" y="1228344"/>
                      </a:cubicBezTo>
                      <a:cubicBezTo>
                        <a:pt x="1548194" y="1229297"/>
                        <a:pt x="1544669" y="1230154"/>
                        <a:pt x="1541145" y="1231011"/>
                      </a:cubicBezTo>
                      <a:cubicBezTo>
                        <a:pt x="1536954" y="1232059"/>
                        <a:pt x="1532858" y="1233011"/>
                        <a:pt x="1528667" y="1233869"/>
                      </a:cubicBezTo>
                      <a:cubicBezTo>
                        <a:pt x="1525238" y="1234631"/>
                        <a:pt x="1521714" y="1235393"/>
                        <a:pt x="1518190" y="1236154"/>
                      </a:cubicBezTo>
                      <a:cubicBezTo>
                        <a:pt x="1513904" y="1237012"/>
                        <a:pt x="1509617" y="1237774"/>
                        <a:pt x="1505331" y="1238536"/>
                      </a:cubicBezTo>
                      <a:cubicBezTo>
                        <a:pt x="1501902" y="1239107"/>
                        <a:pt x="1498473" y="1239774"/>
                        <a:pt x="1495044" y="1240346"/>
                      </a:cubicBezTo>
                      <a:cubicBezTo>
                        <a:pt x="1490663" y="1241012"/>
                        <a:pt x="1486281" y="1241679"/>
                        <a:pt x="1481804" y="1242251"/>
                      </a:cubicBezTo>
                      <a:cubicBezTo>
                        <a:pt x="1478471" y="1242727"/>
                        <a:pt x="1475137" y="1243203"/>
                        <a:pt x="1471803" y="1243584"/>
                      </a:cubicBezTo>
                      <a:cubicBezTo>
                        <a:pt x="1467136" y="1244156"/>
                        <a:pt x="1462564" y="1244537"/>
                        <a:pt x="1457897" y="1245013"/>
                      </a:cubicBezTo>
                      <a:cubicBezTo>
                        <a:pt x="1454753" y="1245299"/>
                        <a:pt x="1451610" y="1245679"/>
                        <a:pt x="1448467" y="1245965"/>
                      </a:cubicBezTo>
                      <a:cubicBezTo>
                        <a:pt x="1443323" y="1246346"/>
                        <a:pt x="1438180" y="1246632"/>
                        <a:pt x="1432941" y="1246918"/>
                      </a:cubicBezTo>
                      <a:cubicBezTo>
                        <a:pt x="1430274" y="1247013"/>
                        <a:pt x="1427702" y="1247299"/>
                        <a:pt x="1425035" y="1247394"/>
                      </a:cubicBezTo>
                      <a:cubicBezTo>
                        <a:pt x="1417225" y="1247680"/>
                        <a:pt x="1409414" y="1247870"/>
                        <a:pt x="1401604" y="1247870"/>
                      </a:cubicBezTo>
                      <a:close/>
                      <a:moveTo>
                        <a:pt x="1363028" y="942023"/>
                      </a:moveTo>
                      <a:cubicBezTo>
                        <a:pt x="1357027" y="945642"/>
                        <a:pt x="1351026" y="949357"/>
                        <a:pt x="1344835" y="952786"/>
                      </a:cubicBezTo>
                      <a:cubicBezTo>
                        <a:pt x="1341787" y="951166"/>
                        <a:pt x="1338739" y="949643"/>
                        <a:pt x="1335691" y="948119"/>
                      </a:cubicBezTo>
                      <a:cubicBezTo>
                        <a:pt x="1332071" y="946214"/>
                        <a:pt x="1328452" y="944404"/>
                        <a:pt x="1324832" y="942594"/>
                      </a:cubicBezTo>
                      <a:cubicBezTo>
                        <a:pt x="1320832" y="940594"/>
                        <a:pt x="1316831" y="938784"/>
                        <a:pt x="1312736" y="936879"/>
                      </a:cubicBezTo>
                      <a:cubicBezTo>
                        <a:pt x="1309021" y="935165"/>
                        <a:pt x="1305401" y="933450"/>
                        <a:pt x="1301687" y="931736"/>
                      </a:cubicBezTo>
                      <a:cubicBezTo>
                        <a:pt x="1297591" y="929926"/>
                        <a:pt x="1293495" y="928211"/>
                        <a:pt x="1289399" y="926497"/>
                      </a:cubicBezTo>
                      <a:cubicBezTo>
                        <a:pt x="1285589" y="924878"/>
                        <a:pt x="1281874" y="923258"/>
                        <a:pt x="1278064" y="921829"/>
                      </a:cubicBezTo>
                      <a:cubicBezTo>
                        <a:pt x="1273873" y="920210"/>
                        <a:pt x="1269587" y="918591"/>
                        <a:pt x="1265396" y="917067"/>
                      </a:cubicBezTo>
                      <a:cubicBezTo>
                        <a:pt x="1261586" y="915638"/>
                        <a:pt x="1257872" y="914210"/>
                        <a:pt x="1254062" y="912876"/>
                      </a:cubicBezTo>
                      <a:cubicBezTo>
                        <a:pt x="1249680" y="911352"/>
                        <a:pt x="1245203" y="909923"/>
                        <a:pt x="1240727" y="908495"/>
                      </a:cubicBezTo>
                      <a:cubicBezTo>
                        <a:pt x="1237012" y="907256"/>
                        <a:pt x="1233297" y="906018"/>
                        <a:pt x="1229582" y="904875"/>
                      </a:cubicBezTo>
                      <a:cubicBezTo>
                        <a:pt x="1224915" y="903446"/>
                        <a:pt x="1220153" y="902113"/>
                        <a:pt x="1215390" y="900779"/>
                      </a:cubicBezTo>
                      <a:cubicBezTo>
                        <a:pt x="1211771" y="899732"/>
                        <a:pt x="1208246" y="898684"/>
                        <a:pt x="1204627" y="897731"/>
                      </a:cubicBezTo>
                      <a:cubicBezTo>
                        <a:pt x="1199198" y="896303"/>
                        <a:pt x="1193768" y="894969"/>
                        <a:pt x="1188339" y="893731"/>
                      </a:cubicBezTo>
                      <a:cubicBezTo>
                        <a:pt x="1185291" y="892969"/>
                        <a:pt x="1182338" y="892207"/>
                        <a:pt x="1179386" y="891540"/>
                      </a:cubicBezTo>
                      <a:cubicBezTo>
                        <a:pt x="1170908" y="889635"/>
                        <a:pt x="1162336" y="887825"/>
                        <a:pt x="1153668" y="886206"/>
                      </a:cubicBezTo>
                      <a:cubicBezTo>
                        <a:pt x="1158621" y="878967"/>
                        <a:pt x="1163479" y="871633"/>
                        <a:pt x="1168051" y="864203"/>
                      </a:cubicBezTo>
                      <a:cubicBezTo>
                        <a:pt x="1169480" y="862013"/>
                        <a:pt x="1170718" y="859727"/>
                        <a:pt x="1172147" y="857441"/>
                      </a:cubicBezTo>
                      <a:cubicBezTo>
                        <a:pt x="1175290" y="852297"/>
                        <a:pt x="1178528" y="847058"/>
                        <a:pt x="1181576" y="841820"/>
                      </a:cubicBezTo>
                      <a:cubicBezTo>
                        <a:pt x="1183196" y="838962"/>
                        <a:pt x="1184720" y="836105"/>
                        <a:pt x="1186339" y="833152"/>
                      </a:cubicBezTo>
                      <a:cubicBezTo>
                        <a:pt x="1188911" y="828485"/>
                        <a:pt x="1191578" y="823817"/>
                        <a:pt x="1194054" y="819055"/>
                      </a:cubicBezTo>
                      <a:cubicBezTo>
                        <a:pt x="1195769" y="815912"/>
                        <a:pt x="1197292" y="812673"/>
                        <a:pt x="1198912" y="809435"/>
                      </a:cubicBezTo>
                      <a:cubicBezTo>
                        <a:pt x="1201198" y="804958"/>
                        <a:pt x="1203484" y="800481"/>
                        <a:pt x="1205674" y="796004"/>
                      </a:cubicBezTo>
                      <a:cubicBezTo>
                        <a:pt x="1207294" y="792575"/>
                        <a:pt x="1208818" y="789146"/>
                        <a:pt x="1210437" y="785717"/>
                      </a:cubicBezTo>
                      <a:cubicBezTo>
                        <a:pt x="1212437" y="781336"/>
                        <a:pt x="1214438" y="777050"/>
                        <a:pt x="1216342" y="772668"/>
                      </a:cubicBezTo>
                      <a:cubicBezTo>
                        <a:pt x="1217866" y="769049"/>
                        <a:pt x="1219295" y="765429"/>
                        <a:pt x="1220819" y="761810"/>
                      </a:cubicBezTo>
                      <a:cubicBezTo>
                        <a:pt x="1222534" y="757523"/>
                        <a:pt x="1224344" y="753332"/>
                        <a:pt x="1226058" y="749046"/>
                      </a:cubicBezTo>
                      <a:cubicBezTo>
                        <a:pt x="1227487" y="745331"/>
                        <a:pt x="1228820" y="741521"/>
                        <a:pt x="1230249" y="737711"/>
                      </a:cubicBezTo>
                      <a:cubicBezTo>
                        <a:pt x="1231773" y="733520"/>
                        <a:pt x="1233297" y="729329"/>
                        <a:pt x="1234821" y="725138"/>
                      </a:cubicBezTo>
                      <a:cubicBezTo>
                        <a:pt x="1236155" y="721233"/>
                        <a:pt x="1237393" y="717328"/>
                        <a:pt x="1238631" y="713423"/>
                      </a:cubicBezTo>
                      <a:cubicBezTo>
                        <a:pt x="1239679" y="710184"/>
                        <a:pt x="1240727" y="707041"/>
                        <a:pt x="1241774" y="703802"/>
                      </a:cubicBezTo>
                      <a:cubicBezTo>
                        <a:pt x="1248918" y="701802"/>
                        <a:pt x="1255966" y="700088"/>
                        <a:pt x="1263110" y="698373"/>
                      </a:cubicBezTo>
                      <a:cubicBezTo>
                        <a:pt x="1268539" y="697040"/>
                        <a:pt x="1274064" y="695516"/>
                        <a:pt x="1279493" y="694277"/>
                      </a:cubicBezTo>
                      <a:cubicBezTo>
                        <a:pt x="1287971" y="692468"/>
                        <a:pt x="1296448" y="691134"/>
                        <a:pt x="1305020" y="689610"/>
                      </a:cubicBezTo>
                      <a:cubicBezTo>
                        <a:pt x="1310069" y="688753"/>
                        <a:pt x="1315212" y="687610"/>
                        <a:pt x="1320260" y="686943"/>
                      </a:cubicBezTo>
                      <a:cubicBezTo>
                        <a:pt x="1329595" y="685610"/>
                        <a:pt x="1338929" y="684752"/>
                        <a:pt x="1348264" y="683895"/>
                      </a:cubicBezTo>
                      <a:cubicBezTo>
                        <a:pt x="1352550" y="683514"/>
                        <a:pt x="1356836" y="682847"/>
                        <a:pt x="1361218" y="682562"/>
                      </a:cubicBezTo>
                      <a:cubicBezTo>
                        <a:pt x="1374839" y="681609"/>
                        <a:pt x="1388459" y="681038"/>
                        <a:pt x="1402080" y="681038"/>
                      </a:cubicBezTo>
                      <a:cubicBezTo>
                        <a:pt x="1409890" y="681038"/>
                        <a:pt x="1417701" y="681228"/>
                        <a:pt x="1425512" y="681514"/>
                      </a:cubicBezTo>
                      <a:cubicBezTo>
                        <a:pt x="1428083" y="681609"/>
                        <a:pt x="1430750" y="681800"/>
                        <a:pt x="1433322" y="681990"/>
                      </a:cubicBezTo>
                      <a:cubicBezTo>
                        <a:pt x="1438561" y="682276"/>
                        <a:pt x="1443704" y="682562"/>
                        <a:pt x="1448943" y="682943"/>
                      </a:cubicBezTo>
                      <a:cubicBezTo>
                        <a:pt x="1452086" y="683228"/>
                        <a:pt x="1455134" y="683514"/>
                        <a:pt x="1458278" y="683895"/>
                      </a:cubicBezTo>
                      <a:cubicBezTo>
                        <a:pt x="1462945" y="684371"/>
                        <a:pt x="1467612" y="684752"/>
                        <a:pt x="1472279" y="685324"/>
                      </a:cubicBezTo>
                      <a:cubicBezTo>
                        <a:pt x="1475613" y="685705"/>
                        <a:pt x="1478947" y="686276"/>
                        <a:pt x="1482281" y="686657"/>
                      </a:cubicBezTo>
                      <a:cubicBezTo>
                        <a:pt x="1486662" y="687229"/>
                        <a:pt x="1491139" y="687896"/>
                        <a:pt x="1495520" y="688562"/>
                      </a:cubicBezTo>
                      <a:cubicBezTo>
                        <a:pt x="1498949" y="689134"/>
                        <a:pt x="1502378" y="689705"/>
                        <a:pt x="1505807" y="690372"/>
                      </a:cubicBezTo>
                      <a:cubicBezTo>
                        <a:pt x="1510094" y="691134"/>
                        <a:pt x="1514380" y="691896"/>
                        <a:pt x="1518666" y="692753"/>
                      </a:cubicBezTo>
                      <a:cubicBezTo>
                        <a:pt x="1522095" y="693420"/>
                        <a:pt x="1525619" y="694277"/>
                        <a:pt x="1529048" y="695039"/>
                      </a:cubicBezTo>
                      <a:cubicBezTo>
                        <a:pt x="1533239" y="695992"/>
                        <a:pt x="1537430" y="696944"/>
                        <a:pt x="1541621" y="697897"/>
                      </a:cubicBezTo>
                      <a:cubicBezTo>
                        <a:pt x="1545146" y="698754"/>
                        <a:pt x="1548670" y="699707"/>
                        <a:pt x="1552099" y="700564"/>
                      </a:cubicBezTo>
                      <a:cubicBezTo>
                        <a:pt x="1556195" y="701612"/>
                        <a:pt x="1560290" y="702755"/>
                        <a:pt x="1564386" y="703898"/>
                      </a:cubicBezTo>
                      <a:cubicBezTo>
                        <a:pt x="1567910" y="704945"/>
                        <a:pt x="1571435" y="705993"/>
                        <a:pt x="1574959" y="707041"/>
                      </a:cubicBezTo>
                      <a:cubicBezTo>
                        <a:pt x="1577054" y="707708"/>
                        <a:pt x="1579055" y="708374"/>
                        <a:pt x="1581150" y="709041"/>
                      </a:cubicBezTo>
                      <a:cubicBezTo>
                        <a:pt x="1580674" y="709994"/>
                        <a:pt x="1580198" y="710946"/>
                        <a:pt x="1579626" y="711899"/>
                      </a:cubicBezTo>
                      <a:cubicBezTo>
                        <a:pt x="1573435" y="723710"/>
                        <a:pt x="1566863" y="735235"/>
                        <a:pt x="1560005" y="746570"/>
                      </a:cubicBezTo>
                      <a:cubicBezTo>
                        <a:pt x="1558957" y="748284"/>
                        <a:pt x="1557909" y="749999"/>
                        <a:pt x="1556766" y="751713"/>
                      </a:cubicBezTo>
                      <a:cubicBezTo>
                        <a:pt x="1549622" y="763143"/>
                        <a:pt x="1542193" y="774287"/>
                        <a:pt x="1534287" y="785146"/>
                      </a:cubicBezTo>
                      <a:cubicBezTo>
                        <a:pt x="1533335" y="786479"/>
                        <a:pt x="1532287" y="787813"/>
                        <a:pt x="1531334" y="789146"/>
                      </a:cubicBezTo>
                      <a:cubicBezTo>
                        <a:pt x="1523143" y="800195"/>
                        <a:pt x="1514665" y="811054"/>
                        <a:pt x="1505712" y="821531"/>
                      </a:cubicBezTo>
                      <a:cubicBezTo>
                        <a:pt x="1505045" y="822293"/>
                        <a:pt x="1504283" y="823055"/>
                        <a:pt x="1503616" y="823913"/>
                      </a:cubicBezTo>
                      <a:cubicBezTo>
                        <a:pt x="1494187" y="834771"/>
                        <a:pt x="1484471" y="845439"/>
                        <a:pt x="1474280" y="855631"/>
                      </a:cubicBezTo>
                      <a:cubicBezTo>
                        <a:pt x="1464659" y="865251"/>
                        <a:pt x="1454658" y="874490"/>
                        <a:pt x="1444371" y="883444"/>
                      </a:cubicBezTo>
                      <a:cubicBezTo>
                        <a:pt x="1440847" y="886492"/>
                        <a:pt x="1436941" y="889349"/>
                        <a:pt x="1433322" y="892397"/>
                      </a:cubicBezTo>
                      <a:cubicBezTo>
                        <a:pt x="1426464" y="898112"/>
                        <a:pt x="1419606" y="903827"/>
                        <a:pt x="1412367" y="909257"/>
                      </a:cubicBezTo>
                      <a:cubicBezTo>
                        <a:pt x="1407795" y="912686"/>
                        <a:pt x="1403032" y="915829"/>
                        <a:pt x="1398365" y="919067"/>
                      </a:cubicBezTo>
                      <a:cubicBezTo>
                        <a:pt x="1391793" y="923735"/>
                        <a:pt x="1385221" y="928497"/>
                        <a:pt x="1378458" y="932879"/>
                      </a:cubicBezTo>
                      <a:cubicBezTo>
                        <a:pt x="1373505" y="936117"/>
                        <a:pt x="1368266" y="939070"/>
                        <a:pt x="1363123" y="942118"/>
                      </a:cubicBezTo>
                      <a:close/>
                      <a:moveTo>
                        <a:pt x="1214342" y="712089"/>
                      </a:moveTo>
                      <a:cubicBezTo>
                        <a:pt x="1215581" y="711708"/>
                        <a:pt x="1216723" y="711327"/>
                        <a:pt x="1217962" y="710946"/>
                      </a:cubicBezTo>
                      <a:cubicBezTo>
                        <a:pt x="1217581" y="712184"/>
                        <a:pt x="1217200" y="713518"/>
                        <a:pt x="1216723" y="714756"/>
                      </a:cubicBezTo>
                      <a:cubicBezTo>
                        <a:pt x="1215581" y="718185"/>
                        <a:pt x="1214342" y="721519"/>
                        <a:pt x="1213199" y="724948"/>
                      </a:cubicBezTo>
                      <a:cubicBezTo>
                        <a:pt x="1211580" y="729615"/>
                        <a:pt x="1209865" y="734378"/>
                        <a:pt x="1208056" y="739045"/>
                      </a:cubicBezTo>
                      <a:cubicBezTo>
                        <a:pt x="1206722" y="742474"/>
                        <a:pt x="1205389" y="745998"/>
                        <a:pt x="1203960" y="749427"/>
                      </a:cubicBezTo>
                      <a:cubicBezTo>
                        <a:pt x="1202150" y="753999"/>
                        <a:pt x="1200245" y="758571"/>
                        <a:pt x="1198340" y="763048"/>
                      </a:cubicBezTo>
                      <a:cubicBezTo>
                        <a:pt x="1196816" y="766572"/>
                        <a:pt x="1195292" y="770001"/>
                        <a:pt x="1193768" y="773430"/>
                      </a:cubicBezTo>
                      <a:cubicBezTo>
                        <a:pt x="1191768" y="777907"/>
                        <a:pt x="1189673" y="782384"/>
                        <a:pt x="1187577" y="786765"/>
                      </a:cubicBezTo>
                      <a:cubicBezTo>
                        <a:pt x="1185958" y="790194"/>
                        <a:pt x="1184243" y="793623"/>
                        <a:pt x="1182624" y="797052"/>
                      </a:cubicBezTo>
                      <a:cubicBezTo>
                        <a:pt x="1180433" y="801529"/>
                        <a:pt x="1178052" y="805910"/>
                        <a:pt x="1175766" y="810292"/>
                      </a:cubicBezTo>
                      <a:cubicBezTo>
                        <a:pt x="1174052" y="813626"/>
                        <a:pt x="1172242" y="816959"/>
                        <a:pt x="1170432" y="820198"/>
                      </a:cubicBezTo>
                      <a:cubicBezTo>
                        <a:pt x="1167956" y="824770"/>
                        <a:pt x="1165289" y="829247"/>
                        <a:pt x="1162717" y="833723"/>
                      </a:cubicBezTo>
                      <a:cubicBezTo>
                        <a:pt x="1160907" y="836771"/>
                        <a:pt x="1159192" y="839915"/>
                        <a:pt x="1157288" y="842963"/>
                      </a:cubicBezTo>
                      <a:cubicBezTo>
                        <a:pt x="1154335" y="847916"/>
                        <a:pt x="1151191" y="852773"/>
                        <a:pt x="1148048" y="857631"/>
                      </a:cubicBezTo>
                      <a:cubicBezTo>
                        <a:pt x="1146429" y="860203"/>
                        <a:pt x="1144810" y="862775"/>
                        <a:pt x="1143190" y="865346"/>
                      </a:cubicBezTo>
                      <a:cubicBezTo>
                        <a:pt x="1138333" y="872776"/>
                        <a:pt x="1133285" y="880015"/>
                        <a:pt x="1128141" y="887349"/>
                      </a:cubicBezTo>
                      <a:lnTo>
                        <a:pt x="1118616" y="900589"/>
                      </a:lnTo>
                      <a:lnTo>
                        <a:pt x="1134713" y="903256"/>
                      </a:lnTo>
                      <a:cubicBezTo>
                        <a:pt x="1143476" y="904685"/>
                        <a:pt x="1152239" y="906304"/>
                        <a:pt x="1160907" y="908114"/>
                      </a:cubicBezTo>
                      <a:cubicBezTo>
                        <a:pt x="1163764" y="908685"/>
                        <a:pt x="1166622" y="909352"/>
                        <a:pt x="1169480" y="910019"/>
                      </a:cubicBezTo>
                      <a:cubicBezTo>
                        <a:pt x="1175290" y="911257"/>
                        <a:pt x="1181005" y="912590"/>
                        <a:pt x="1186720" y="913924"/>
                      </a:cubicBezTo>
                      <a:cubicBezTo>
                        <a:pt x="1190149" y="914781"/>
                        <a:pt x="1193482" y="915638"/>
                        <a:pt x="1196816" y="916591"/>
                      </a:cubicBezTo>
                      <a:cubicBezTo>
                        <a:pt x="1201960" y="917924"/>
                        <a:pt x="1207103" y="919258"/>
                        <a:pt x="1212152" y="920782"/>
                      </a:cubicBezTo>
                      <a:cubicBezTo>
                        <a:pt x="1215676" y="921829"/>
                        <a:pt x="1219200" y="922877"/>
                        <a:pt x="1222724" y="924020"/>
                      </a:cubicBezTo>
                      <a:cubicBezTo>
                        <a:pt x="1227582" y="925544"/>
                        <a:pt x="1232440" y="926973"/>
                        <a:pt x="1237202" y="928592"/>
                      </a:cubicBezTo>
                      <a:cubicBezTo>
                        <a:pt x="1240727" y="929735"/>
                        <a:pt x="1244251" y="930974"/>
                        <a:pt x="1247775" y="932307"/>
                      </a:cubicBezTo>
                      <a:cubicBezTo>
                        <a:pt x="1252442" y="933926"/>
                        <a:pt x="1257110" y="935641"/>
                        <a:pt x="1261777" y="937451"/>
                      </a:cubicBezTo>
                      <a:cubicBezTo>
                        <a:pt x="1265301" y="938784"/>
                        <a:pt x="1268825" y="940118"/>
                        <a:pt x="1272254" y="941546"/>
                      </a:cubicBezTo>
                      <a:cubicBezTo>
                        <a:pt x="1276826" y="943356"/>
                        <a:pt x="1281398" y="945261"/>
                        <a:pt x="1285970" y="947261"/>
                      </a:cubicBezTo>
                      <a:cubicBezTo>
                        <a:pt x="1289399" y="948690"/>
                        <a:pt x="1292733" y="950214"/>
                        <a:pt x="1296162" y="951738"/>
                      </a:cubicBezTo>
                      <a:cubicBezTo>
                        <a:pt x="1300734" y="953833"/>
                        <a:pt x="1305306" y="955929"/>
                        <a:pt x="1309878" y="958120"/>
                      </a:cubicBezTo>
                      <a:cubicBezTo>
                        <a:pt x="1313116" y="959644"/>
                        <a:pt x="1316355" y="961168"/>
                        <a:pt x="1319498" y="962787"/>
                      </a:cubicBezTo>
                      <a:cubicBezTo>
                        <a:pt x="1320641" y="963358"/>
                        <a:pt x="1321880" y="964025"/>
                        <a:pt x="1323023" y="964597"/>
                      </a:cubicBezTo>
                      <a:cubicBezTo>
                        <a:pt x="1321880" y="965168"/>
                        <a:pt x="1320737" y="965835"/>
                        <a:pt x="1319498" y="966407"/>
                      </a:cubicBezTo>
                      <a:cubicBezTo>
                        <a:pt x="1316260" y="968026"/>
                        <a:pt x="1312926" y="969550"/>
                        <a:pt x="1309688" y="971169"/>
                      </a:cubicBezTo>
                      <a:cubicBezTo>
                        <a:pt x="1305211" y="973265"/>
                        <a:pt x="1300734" y="975455"/>
                        <a:pt x="1296162" y="977456"/>
                      </a:cubicBezTo>
                      <a:cubicBezTo>
                        <a:pt x="1292733" y="978979"/>
                        <a:pt x="1289304" y="980504"/>
                        <a:pt x="1285875" y="981932"/>
                      </a:cubicBezTo>
                      <a:cubicBezTo>
                        <a:pt x="1281398" y="983837"/>
                        <a:pt x="1276826" y="985742"/>
                        <a:pt x="1272254" y="987552"/>
                      </a:cubicBezTo>
                      <a:cubicBezTo>
                        <a:pt x="1268730" y="988981"/>
                        <a:pt x="1265206" y="990314"/>
                        <a:pt x="1261681" y="991648"/>
                      </a:cubicBezTo>
                      <a:cubicBezTo>
                        <a:pt x="1257110" y="993362"/>
                        <a:pt x="1252442" y="995077"/>
                        <a:pt x="1247775" y="996696"/>
                      </a:cubicBezTo>
                      <a:cubicBezTo>
                        <a:pt x="1244251" y="997934"/>
                        <a:pt x="1240727" y="999173"/>
                        <a:pt x="1237107" y="1000411"/>
                      </a:cubicBezTo>
                      <a:cubicBezTo>
                        <a:pt x="1232345" y="1002030"/>
                        <a:pt x="1227487" y="1003554"/>
                        <a:pt x="1222629" y="1004983"/>
                      </a:cubicBezTo>
                      <a:cubicBezTo>
                        <a:pt x="1219105" y="1006031"/>
                        <a:pt x="1215676" y="1007174"/>
                        <a:pt x="1212152" y="1008126"/>
                      </a:cubicBezTo>
                      <a:cubicBezTo>
                        <a:pt x="1207008" y="1009650"/>
                        <a:pt x="1201864" y="1010983"/>
                        <a:pt x="1196721" y="1012317"/>
                      </a:cubicBezTo>
                      <a:cubicBezTo>
                        <a:pt x="1193387" y="1013174"/>
                        <a:pt x="1190054" y="1014127"/>
                        <a:pt x="1186720" y="1014889"/>
                      </a:cubicBezTo>
                      <a:cubicBezTo>
                        <a:pt x="1181005" y="1016318"/>
                        <a:pt x="1175195" y="1017556"/>
                        <a:pt x="1169384" y="1018889"/>
                      </a:cubicBezTo>
                      <a:cubicBezTo>
                        <a:pt x="1166527" y="1019461"/>
                        <a:pt x="1163764" y="1020223"/>
                        <a:pt x="1160907" y="1020794"/>
                      </a:cubicBezTo>
                      <a:cubicBezTo>
                        <a:pt x="1152239" y="1022604"/>
                        <a:pt x="1143476" y="1024223"/>
                        <a:pt x="1134713" y="1025652"/>
                      </a:cubicBezTo>
                      <a:lnTo>
                        <a:pt x="1118616" y="1028319"/>
                      </a:lnTo>
                      <a:lnTo>
                        <a:pt x="1128141" y="1041559"/>
                      </a:lnTo>
                      <a:cubicBezTo>
                        <a:pt x="1133380" y="1048798"/>
                        <a:pt x="1138333" y="1056132"/>
                        <a:pt x="1143190" y="1063562"/>
                      </a:cubicBezTo>
                      <a:cubicBezTo>
                        <a:pt x="1144905" y="1066133"/>
                        <a:pt x="1146429" y="1068705"/>
                        <a:pt x="1148048" y="1071277"/>
                      </a:cubicBezTo>
                      <a:cubicBezTo>
                        <a:pt x="1151191" y="1076135"/>
                        <a:pt x="1154335" y="1081088"/>
                        <a:pt x="1157288" y="1085945"/>
                      </a:cubicBezTo>
                      <a:cubicBezTo>
                        <a:pt x="1159192" y="1088993"/>
                        <a:pt x="1160907" y="1092137"/>
                        <a:pt x="1162717" y="1095185"/>
                      </a:cubicBezTo>
                      <a:cubicBezTo>
                        <a:pt x="1165289" y="1099661"/>
                        <a:pt x="1167956" y="1104138"/>
                        <a:pt x="1170432" y="1108710"/>
                      </a:cubicBezTo>
                      <a:cubicBezTo>
                        <a:pt x="1172242" y="1112044"/>
                        <a:pt x="1173956" y="1115378"/>
                        <a:pt x="1175766" y="1118616"/>
                      </a:cubicBezTo>
                      <a:cubicBezTo>
                        <a:pt x="1178052" y="1122998"/>
                        <a:pt x="1180433" y="1127474"/>
                        <a:pt x="1182624" y="1131856"/>
                      </a:cubicBezTo>
                      <a:cubicBezTo>
                        <a:pt x="1184339" y="1135285"/>
                        <a:pt x="1185958" y="1138714"/>
                        <a:pt x="1187577" y="1142143"/>
                      </a:cubicBezTo>
                      <a:cubicBezTo>
                        <a:pt x="1189673" y="1146620"/>
                        <a:pt x="1191768" y="1151001"/>
                        <a:pt x="1193768" y="1155478"/>
                      </a:cubicBezTo>
                      <a:cubicBezTo>
                        <a:pt x="1195292" y="1158907"/>
                        <a:pt x="1196816" y="1162431"/>
                        <a:pt x="1198340" y="1165860"/>
                      </a:cubicBezTo>
                      <a:cubicBezTo>
                        <a:pt x="1200245" y="1170432"/>
                        <a:pt x="1202150" y="1174909"/>
                        <a:pt x="1203960" y="1179481"/>
                      </a:cubicBezTo>
                      <a:cubicBezTo>
                        <a:pt x="1205389" y="1182910"/>
                        <a:pt x="1206722" y="1186434"/>
                        <a:pt x="1208056" y="1189863"/>
                      </a:cubicBezTo>
                      <a:cubicBezTo>
                        <a:pt x="1209865" y="1194530"/>
                        <a:pt x="1211485" y="1199198"/>
                        <a:pt x="1213199" y="1203960"/>
                      </a:cubicBezTo>
                      <a:cubicBezTo>
                        <a:pt x="1214438" y="1207389"/>
                        <a:pt x="1215581" y="1210723"/>
                        <a:pt x="1216723" y="1214152"/>
                      </a:cubicBezTo>
                      <a:cubicBezTo>
                        <a:pt x="1217105" y="1215390"/>
                        <a:pt x="1217486" y="1216724"/>
                        <a:pt x="1217962" y="1217962"/>
                      </a:cubicBezTo>
                      <a:cubicBezTo>
                        <a:pt x="1216723" y="1217581"/>
                        <a:pt x="1215581" y="1217200"/>
                        <a:pt x="1214342" y="1216819"/>
                      </a:cubicBezTo>
                      <a:cubicBezTo>
                        <a:pt x="1210818" y="1215676"/>
                        <a:pt x="1207294" y="1214342"/>
                        <a:pt x="1203770" y="1213104"/>
                      </a:cubicBezTo>
                      <a:cubicBezTo>
                        <a:pt x="1199198" y="1211485"/>
                        <a:pt x="1194530" y="1209770"/>
                        <a:pt x="1189958" y="1208056"/>
                      </a:cubicBezTo>
                      <a:cubicBezTo>
                        <a:pt x="1186434" y="1206722"/>
                        <a:pt x="1182910" y="1205294"/>
                        <a:pt x="1179386" y="1203960"/>
                      </a:cubicBezTo>
                      <a:cubicBezTo>
                        <a:pt x="1174814" y="1202150"/>
                        <a:pt x="1170337" y="1200245"/>
                        <a:pt x="1165765" y="1198340"/>
                      </a:cubicBezTo>
                      <a:cubicBezTo>
                        <a:pt x="1162336" y="1196912"/>
                        <a:pt x="1158907" y="1195388"/>
                        <a:pt x="1155478" y="1193768"/>
                      </a:cubicBezTo>
                      <a:cubicBezTo>
                        <a:pt x="1150906" y="1191673"/>
                        <a:pt x="1146429" y="1189577"/>
                        <a:pt x="1141857" y="1187482"/>
                      </a:cubicBezTo>
                      <a:cubicBezTo>
                        <a:pt x="1138523" y="1185863"/>
                        <a:pt x="1135189" y="1184339"/>
                        <a:pt x="1131951" y="1182624"/>
                      </a:cubicBezTo>
                      <a:cubicBezTo>
                        <a:pt x="1127379" y="1180338"/>
                        <a:pt x="1122807" y="1177957"/>
                        <a:pt x="1118235" y="1175480"/>
                      </a:cubicBezTo>
                      <a:cubicBezTo>
                        <a:pt x="1115092" y="1173766"/>
                        <a:pt x="1111948" y="1172147"/>
                        <a:pt x="1108805" y="1170432"/>
                      </a:cubicBezTo>
                      <a:cubicBezTo>
                        <a:pt x="1104043" y="1167860"/>
                        <a:pt x="1099375" y="1165098"/>
                        <a:pt x="1094613" y="1162336"/>
                      </a:cubicBezTo>
                      <a:cubicBezTo>
                        <a:pt x="1091756" y="1160621"/>
                        <a:pt x="1088803" y="1159002"/>
                        <a:pt x="1085945" y="1157288"/>
                      </a:cubicBezTo>
                      <a:cubicBezTo>
                        <a:pt x="1080802" y="1154144"/>
                        <a:pt x="1075658" y="1150906"/>
                        <a:pt x="1070610" y="1147667"/>
                      </a:cubicBezTo>
                      <a:cubicBezTo>
                        <a:pt x="1068229" y="1146143"/>
                        <a:pt x="1065943" y="1144715"/>
                        <a:pt x="1063562" y="1143191"/>
                      </a:cubicBezTo>
                      <a:cubicBezTo>
                        <a:pt x="1056132" y="1138333"/>
                        <a:pt x="1048798" y="1133285"/>
                        <a:pt x="1041559" y="1128046"/>
                      </a:cubicBezTo>
                      <a:lnTo>
                        <a:pt x="1028319" y="1118521"/>
                      </a:lnTo>
                      <a:lnTo>
                        <a:pt x="1025652" y="1134618"/>
                      </a:lnTo>
                      <a:cubicBezTo>
                        <a:pt x="1024223" y="1143476"/>
                        <a:pt x="1022604" y="1152144"/>
                        <a:pt x="1020794" y="1160812"/>
                      </a:cubicBezTo>
                      <a:cubicBezTo>
                        <a:pt x="1020223" y="1163669"/>
                        <a:pt x="1019556" y="1166527"/>
                        <a:pt x="1018889" y="1169289"/>
                      </a:cubicBezTo>
                      <a:cubicBezTo>
                        <a:pt x="1017651" y="1175099"/>
                        <a:pt x="1016318" y="1180910"/>
                        <a:pt x="1014984" y="1186625"/>
                      </a:cubicBezTo>
                      <a:cubicBezTo>
                        <a:pt x="1014127" y="1189958"/>
                        <a:pt x="1013269" y="1193292"/>
                        <a:pt x="1012317" y="1196626"/>
                      </a:cubicBezTo>
                      <a:cubicBezTo>
                        <a:pt x="1010984" y="1201769"/>
                        <a:pt x="1009555" y="1206913"/>
                        <a:pt x="1008126" y="1212056"/>
                      </a:cubicBezTo>
                      <a:cubicBezTo>
                        <a:pt x="1007078" y="1215581"/>
                        <a:pt x="1006030" y="1219105"/>
                        <a:pt x="1004983" y="1222534"/>
                      </a:cubicBezTo>
                      <a:cubicBezTo>
                        <a:pt x="1003459" y="1227392"/>
                        <a:pt x="1001935" y="1232249"/>
                        <a:pt x="1000411" y="1237012"/>
                      </a:cubicBezTo>
                      <a:cubicBezTo>
                        <a:pt x="999268" y="1240536"/>
                        <a:pt x="998030" y="1244060"/>
                        <a:pt x="996696" y="1247680"/>
                      </a:cubicBezTo>
                      <a:cubicBezTo>
                        <a:pt x="995077" y="1252347"/>
                        <a:pt x="993362" y="1257014"/>
                        <a:pt x="991648" y="1261682"/>
                      </a:cubicBezTo>
                      <a:cubicBezTo>
                        <a:pt x="990314" y="1265206"/>
                        <a:pt x="988885" y="1268730"/>
                        <a:pt x="987552" y="1272254"/>
                      </a:cubicBezTo>
                      <a:cubicBezTo>
                        <a:pt x="985742" y="1276826"/>
                        <a:pt x="983837" y="1281303"/>
                        <a:pt x="981932" y="1285780"/>
                      </a:cubicBezTo>
                      <a:cubicBezTo>
                        <a:pt x="980408" y="1289209"/>
                        <a:pt x="978980" y="1292733"/>
                        <a:pt x="977455" y="1296162"/>
                      </a:cubicBezTo>
                      <a:cubicBezTo>
                        <a:pt x="975455" y="1300639"/>
                        <a:pt x="973360" y="1305116"/>
                        <a:pt x="971264" y="1309592"/>
                      </a:cubicBezTo>
                      <a:cubicBezTo>
                        <a:pt x="969645" y="1312926"/>
                        <a:pt x="968121" y="1316260"/>
                        <a:pt x="966502" y="1319498"/>
                      </a:cubicBezTo>
                      <a:cubicBezTo>
                        <a:pt x="965930" y="1320641"/>
                        <a:pt x="965263" y="1321784"/>
                        <a:pt x="964692" y="1322927"/>
                      </a:cubicBezTo>
                      <a:cubicBezTo>
                        <a:pt x="964121" y="1321784"/>
                        <a:pt x="963454" y="1320641"/>
                        <a:pt x="962882" y="1319498"/>
                      </a:cubicBezTo>
                      <a:cubicBezTo>
                        <a:pt x="961263" y="1316165"/>
                        <a:pt x="959644" y="1312926"/>
                        <a:pt x="958120" y="1309592"/>
                      </a:cubicBezTo>
                      <a:cubicBezTo>
                        <a:pt x="956024" y="1305116"/>
                        <a:pt x="953929" y="1300734"/>
                        <a:pt x="951929" y="1296162"/>
                      </a:cubicBezTo>
                      <a:cubicBezTo>
                        <a:pt x="950405" y="1292733"/>
                        <a:pt x="948880" y="1289209"/>
                        <a:pt x="947452" y="1285780"/>
                      </a:cubicBezTo>
                      <a:cubicBezTo>
                        <a:pt x="945547" y="1281303"/>
                        <a:pt x="943642" y="1276826"/>
                        <a:pt x="941832" y="1272254"/>
                      </a:cubicBezTo>
                      <a:cubicBezTo>
                        <a:pt x="940403" y="1268730"/>
                        <a:pt x="939070" y="1265206"/>
                        <a:pt x="937736" y="1261682"/>
                      </a:cubicBezTo>
                      <a:cubicBezTo>
                        <a:pt x="936022" y="1257014"/>
                        <a:pt x="934307" y="1252442"/>
                        <a:pt x="932688" y="1247680"/>
                      </a:cubicBezTo>
                      <a:cubicBezTo>
                        <a:pt x="931450" y="1244156"/>
                        <a:pt x="930212" y="1240631"/>
                        <a:pt x="928973" y="1237012"/>
                      </a:cubicBezTo>
                      <a:cubicBezTo>
                        <a:pt x="927354" y="1232249"/>
                        <a:pt x="925830" y="1227392"/>
                        <a:pt x="924401" y="1222534"/>
                      </a:cubicBezTo>
                      <a:cubicBezTo>
                        <a:pt x="923354" y="1219010"/>
                        <a:pt x="922210" y="1215581"/>
                        <a:pt x="921258" y="1212056"/>
                      </a:cubicBezTo>
                      <a:cubicBezTo>
                        <a:pt x="919829" y="1206913"/>
                        <a:pt x="918401" y="1201769"/>
                        <a:pt x="917067" y="1196626"/>
                      </a:cubicBezTo>
                      <a:cubicBezTo>
                        <a:pt x="916210" y="1193292"/>
                        <a:pt x="915257" y="1189958"/>
                        <a:pt x="914400" y="1186625"/>
                      </a:cubicBezTo>
                      <a:cubicBezTo>
                        <a:pt x="912971" y="1180910"/>
                        <a:pt x="911733" y="1175099"/>
                        <a:pt x="910495" y="1169289"/>
                      </a:cubicBezTo>
                      <a:cubicBezTo>
                        <a:pt x="909923" y="1166432"/>
                        <a:pt x="909161" y="1163669"/>
                        <a:pt x="908590" y="1160812"/>
                      </a:cubicBezTo>
                      <a:cubicBezTo>
                        <a:pt x="906780" y="1152144"/>
                        <a:pt x="905161" y="1143381"/>
                        <a:pt x="903732" y="1134618"/>
                      </a:cubicBezTo>
                      <a:lnTo>
                        <a:pt x="901065" y="1118521"/>
                      </a:lnTo>
                      <a:lnTo>
                        <a:pt x="887825" y="1128046"/>
                      </a:lnTo>
                      <a:cubicBezTo>
                        <a:pt x="880586" y="1133285"/>
                        <a:pt x="873157" y="1138333"/>
                        <a:pt x="865822" y="1143191"/>
                      </a:cubicBezTo>
                      <a:cubicBezTo>
                        <a:pt x="863537" y="1144715"/>
                        <a:pt x="861155" y="1146143"/>
                        <a:pt x="858774" y="1147667"/>
                      </a:cubicBezTo>
                      <a:cubicBezTo>
                        <a:pt x="853630" y="1150906"/>
                        <a:pt x="848487" y="1154240"/>
                        <a:pt x="843343" y="1157383"/>
                      </a:cubicBezTo>
                      <a:cubicBezTo>
                        <a:pt x="840486" y="1159097"/>
                        <a:pt x="837533" y="1160717"/>
                        <a:pt x="834676" y="1162431"/>
                      </a:cubicBezTo>
                      <a:cubicBezTo>
                        <a:pt x="830009" y="1165193"/>
                        <a:pt x="825246" y="1167956"/>
                        <a:pt x="820484" y="1170527"/>
                      </a:cubicBezTo>
                      <a:cubicBezTo>
                        <a:pt x="817340" y="1172242"/>
                        <a:pt x="814197" y="1173861"/>
                        <a:pt x="811054" y="1175576"/>
                      </a:cubicBezTo>
                      <a:cubicBezTo>
                        <a:pt x="806482" y="1177957"/>
                        <a:pt x="801910" y="1180433"/>
                        <a:pt x="797338" y="1182719"/>
                      </a:cubicBezTo>
                      <a:cubicBezTo>
                        <a:pt x="794004" y="1184339"/>
                        <a:pt x="790670" y="1185958"/>
                        <a:pt x="787432" y="1187577"/>
                      </a:cubicBezTo>
                      <a:cubicBezTo>
                        <a:pt x="782955" y="1189768"/>
                        <a:pt x="778383" y="1191863"/>
                        <a:pt x="773811" y="1193864"/>
                      </a:cubicBezTo>
                      <a:cubicBezTo>
                        <a:pt x="770382" y="1195388"/>
                        <a:pt x="766953" y="1196912"/>
                        <a:pt x="763524" y="1198340"/>
                      </a:cubicBezTo>
                      <a:cubicBezTo>
                        <a:pt x="759047" y="1200245"/>
                        <a:pt x="754475" y="1202150"/>
                        <a:pt x="749903" y="1203960"/>
                      </a:cubicBezTo>
                      <a:cubicBezTo>
                        <a:pt x="746379" y="1205389"/>
                        <a:pt x="742950" y="1206722"/>
                        <a:pt x="739426" y="1208056"/>
                      </a:cubicBezTo>
                      <a:cubicBezTo>
                        <a:pt x="734854" y="1209770"/>
                        <a:pt x="730282" y="1211485"/>
                        <a:pt x="725614" y="1213104"/>
                      </a:cubicBezTo>
                      <a:cubicBezTo>
                        <a:pt x="722090" y="1214342"/>
                        <a:pt x="718566" y="1215581"/>
                        <a:pt x="715042" y="1216819"/>
                      </a:cubicBezTo>
                      <a:cubicBezTo>
                        <a:pt x="713804" y="1217200"/>
                        <a:pt x="712660" y="1217581"/>
                        <a:pt x="711422" y="1217962"/>
                      </a:cubicBezTo>
                      <a:cubicBezTo>
                        <a:pt x="711803" y="1216724"/>
                        <a:pt x="712184" y="1215390"/>
                        <a:pt x="712660" y="1214152"/>
                      </a:cubicBezTo>
                      <a:cubicBezTo>
                        <a:pt x="713804" y="1210818"/>
                        <a:pt x="714947" y="1207484"/>
                        <a:pt x="716185" y="1204151"/>
                      </a:cubicBezTo>
                      <a:cubicBezTo>
                        <a:pt x="717899" y="1199388"/>
                        <a:pt x="719614" y="1194626"/>
                        <a:pt x="721423" y="1189863"/>
                      </a:cubicBezTo>
                      <a:cubicBezTo>
                        <a:pt x="722757" y="1186434"/>
                        <a:pt x="724090" y="1183100"/>
                        <a:pt x="725424" y="1179671"/>
                      </a:cubicBezTo>
                      <a:cubicBezTo>
                        <a:pt x="727329" y="1175004"/>
                        <a:pt x="729234" y="1170337"/>
                        <a:pt x="731234" y="1165670"/>
                      </a:cubicBezTo>
                      <a:cubicBezTo>
                        <a:pt x="732663" y="1162336"/>
                        <a:pt x="734187" y="1159002"/>
                        <a:pt x="735616" y="1155668"/>
                      </a:cubicBezTo>
                      <a:cubicBezTo>
                        <a:pt x="737711" y="1151096"/>
                        <a:pt x="739807" y="1146429"/>
                        <a:pt x="741997" y="1141857"/>
                      </a:cubicBezTo>
                      <a:cubicBezTo>
                        <a:pt x="743617" y="1138523"/>
                        <a:pt x="745141" y="1135285"/>
                        <a:pt x="746760" y="1132046"/>
                      </a:cubicBezTo>
                      <a:cubicBezTo>
                        <a:pt x="749046" y="1127474"/>
                        <a:pt x="751427" y="1122902"/>
                        <a:pt x="753904" y="1118235"/>
                      </a:cubicBezTo>
                      <a:cubicBezTo>
                        <a:pt x="755618" y="1115092"/>
                        <a:pt x="757238" y="1111949"/>
                        <a:pt x="758952" y="1108805"/>
                      </a:cubicBezTo>
                      <a:cubicBezTo>
                        <a:pt x="761524" y="1104138"/>
                        <a:pt x="764286" y="1099376"/>
                        <a:pt x="766953" y="1094804"/>
                      </a:cubicBezTo>
                      <a:cubicBezTo>
                        <a:pt x="768668" y="1091851"/>
                        <a:pt x="770287" y="1088898"/>
                        <a:pt x="772097" y="1086041"/>
                      </a:cubicBezTo>
                      <a:cubicBezTo>
                        <a:pt x="775144" y="1080992"/>
                        <a:pt x="778383" y="1075944"/>
                        <a:pt x="781622" y="1070896"/>
                      </a:cubicBezTo>
                      <a:cubicBezTo>
                        <a:pt x="783146" y="1068515"/>
                        <a:pt x="784669" y="1066038"/>
                        <a:pt x="786289" y="1063657"/>
                      </a:cubicBezTo>
                      <a:cubicBezTo>
                        <a:pt x="791147" y="1056227"/>
                        <a:pt x="796195" y="1048893"/>
                        <a:pt x="801434" y="1041654"/>
                      </a:cubicBezTo>
                      <a:lnTo>
                        <a:pt x="810959" y="1028414"/>
                      </a:lnTo>
                      <a:lnTo>
                        <a:pt x="794861" y="1025747"/>
                      </a:lnTo>
                      <a:cubicBezTo>
                        <a:pt x="786003" y="1024319"/>
                        <a:pt x="777335" y="1022699"/>
                        <a:pt x="768668" y="1020890"/>
                      </a:cubicBezTo>
                      <a:cubicBezTo>
                        <a:pt x="765810" y="1020318"/>
                        <a:pt x="762952" y="1019651"/>
                        <a:pt x="760190" y="1018985"/>
                      </a:cubicBezTo>
                      <a:cubicBezTo>
                        <a:pt x="754380" y="1017746"/>
                        <a:pt x="748570" y="1016413"/>
                        <a:pt x="742855" y="1014984"/>
                      </a:cubicBezTo>
                      <a:cubicBezTo>
                        <a:pt x="739521" y="1014127"/>
                        <a:pt x="736187" y="1013270"/>
                        <a:pt x="732854" y="1012412"/>
                      </a:cubicBezTo>
                      <a:cubicBezTo>
                        <a:pt x="727710" y="1011079"/>
                        <a:pt x="722471" y="1009650"/>
                        <a:pt x="717423" y="1008221"/>
                      </a:cubicBezTo>
                      <a:cubicBezTo>
                        <a:pt x="713899" y="1007174"/>
                        <a:pt x="710375" y="1006126"/>
                        <a:pt x="706946" y="1005078"/>
                      </a:cubicBezTo>
                      <a:cubicBezTo>
                        <a:pt x="702088" y="1003554"/>
                        <a:pt x="697230" y="1002030"/>
                        <a:pt x="692468" y="1000506"/>
                      </a:cubicBezTo>
                      <a:cubicBezTo>
                        <a:pt x="688943" y="999363"/>
                        <a:pt x="685324" y="998029"/>
                        <a:pt x="681800" y="996791"/>
                      </a:cubicBezTo>
                      <a:cubicBezTo>
                        <a:pt x="677132" y="995172"/>
                        <a:pt x="672465" y="993458"/>
                        <a:pt x="667893" y="991743"/>
                      </a:cubicBezTo>
                      <a:cubicBezTo>
                        <a:pt x="664369" y="990410"/>
                        <a:pt x="660844" y="989076"/>
                        <a:pt x="657320" y="987647"/>
                      </a:cubicBezTo>
                      <a:cubicBezTo>
                        <a:pt x="652748" y="985837"/>
                        <a:pt x="648176" y="983933"/>
                        <a:pt x="643700" y="982028"/>
                      </a:cubicBezTo>
                      <a:cubicBezTo>
                        <a:pt x="640271" y="980599"/>
                        <a:pt x="636842" y="979075"/>
                        <a:pt x="633413" y="977551"/>
                      </a:cubicBezTo>
                      <a:cubicBezTo>
                        <a:pt x="628840" y="975551"/>
                        <a:pt x="624364" y="973360"/>
                        <a:pt x="619887" y="971264"/>
                      </a:cubicBezTo>
                      <a:cubicBezTo>
                        <a:pt x="616648" y="969740"/>
                        <a:pt x="613315" y="968121"/>
                        <a:pt x="610076" y="966502"/>
                      </a:cubicBezTo>
                      <a:cubicBezTo>
                        <a:pt x="608933" y="965930"/>
                        <a:pt x="607790" y="965264"/>
                        <a:pt x="606552" y="964692"/>
                      </a:cubicBezTo>
                      <a:cubicBezTo>
                        <a:pt x="607695" y="964120"/>
                        <a:pt x="608933" y="963454"/>
                        <a:pt x="610076" y="962882"/>
                      </a:cubicBezTo>
                      <a:cubicBezTo>
                        <a:pt x="613315" y="961263"/>
                        <a:pt x="616458" y="959739"/>
                        <a:pt x="619697" y="958215"/>
                      </a:cubicBezTo>
                      <a:cubicBezTo>
                        <a:pt x="624268" y="956024"/>
                        <a:pt x="628745" y="953929"/>
                        <a:pt x="633413" y="951833"/>
                      </a:cubicBezTo>
                      <a:cubicBezTo>
                        <a:pt x="636746" y="950309"/>
                        <a:pt x="640175" y="948881"/>
                        <a:pt x="643604" y="947357"/>
                      </a:cubicBezTo>
                      <a:cubicBezTo>
                        <a:pt x="648176" y="945452"/>
                        <a:pt x="652748" y="943547"/>
                        <a:pt x="657320" y="941641"/>
                      </a:cubicBezTo>
                      <a:cubicBezTo>
                        <a:pt x="660844" y="940213"/>
                        <a:pt x="664273" y="938879"/>
                        <a:pt x="667798" y="937546"/>
                      </a:cubicBezTo>
                      <a:cubicBezTo>
                        <a:pt x="672465" y="935831"/>
                        <a:pt x="677132" y="934117"/>
                        <a:pt x="681800" y="932402"/>
                      </a:cubicBezTo>
                      <a:cubicBezTo>
                        <a:pt x="685324" y="931164"/>
                        <a:pt x="688848" y="929926"/>
                        <a:pt x="692372" y="928687"/>
                      </a:cubicBezTo>
                      <a:cubicBezTo>
                        <a:pt x="697135" y="927068"/>
                        <a:pt x="701993" y="925544"/>
                        <a:pt x="706850" y="924116"/>
                      </a:cubicBezTo>
                      <a:cubicBezTo>
                        <a:pt x="710375" y="923068"/>
                        <a:pt x="713804" y="921925"/>
                        <a:pt x="717423" y="920877"/>
                      </a:cubicBezTo>
                      <a:cubicBezTo>
                        <a:pt x="722471" y="919448"/>
                        <a:pt x="727615" y="918020"/>
                        <a:pt x="732758" y="916686"/>
                      </a:cubicBezTo>
                      <a:cubicBezTo>
                        <a:pt x="736092" y="915829"/>
                        <a:pt x="739426" y="914876"/>
                        <a:pt x="742855" y="914019"/>
                      </a:cubicBezTo>
                      <a:cubicBezTo>
                        <a:pt x="748570" y="912590"/>
                        <a:pt x="754380" y="911352"/>
                        <a:pt x="760095" y="910114"/>
                      </a:cubicBezTo>
                      <a:cubicBezTo>
                        <a:pt x="762952" y="909447"/>
                        <a:pt x="765810" y="908780"/>
                        <a:pt x="768668" y="908209"/>
                      </a:cubicBezTo>
                      <a:cubicBezTo>
                        <a:pt x="777335" y="906399"/>
                        <a:pt x="786098" y="904780"/>
                        <a:pt x="794861" y="903351"/>
                      </a:cubicBezTo>
                      <a:lnTo>
                        <a:pt x="810959" y="900684"/>
                      </a:lnTo>
                      <a:lnTo>
                        <a:pt x="801434" y="887444"/>
                      </a:lnTo>
                      <a:cubicBezTo>
                        <a:pt x="796195" y="880205"/>
                        <a:pt x="791242" y="872871"/>
                        <a:pt x="786289" y="865442"/>
                      </a:cubicBezTo>
                      <a:cubicBezTo>
                        <a:pt x="784669" y="863060"/>
                        <a:pt x="783241" y="860584"/>
                        <a:pt x="781622" y="858203"/>
                      </a:cubicBezTo>
                      <a:cubicBezTo>
                        <a:pt x="778383" y="853154"/>
                        <a:pt x="775144" y="848106"/>
                        <a:pt x="772097" y="843058"/>
                      </a:cubicBezTo>
                      <a:cubicBezTo>
                        <a:pt x="770382" y="840200"/>
                        <a:pt x="768668" y="837248"/>
                        <a:pt x="766953" y="834295"/>
                      </a:cubicBezTo>
                      <a:cubicBezTo>
                        <a:pt x="764191" y="829628"/>
                        <a:pt x="761524" y="824960"/>
                        <a:pt x="758952" y="820198"/>
                      </a:cubicBezTo>
                      <a:cubicBezTo>
                        <a:pt x="757238" y="817055"/>
                        <a:pt x="755523" y="813911"/>
                        <a:pt x="753904" y="810768"/>
                      </a:cubicBezTo>
                      <a:cubicBezTo>
                        <a:pt x="751522" y="806196"/>
                        <a:pt x="749046" y="801624"/>
                        <a:pt x="746760" y="797052"/>
                      </a:cubicBezTo>
                      <a:cubicBezTo>
                        <a:pt x="745141" y="793814"/>
                        <a:pt x="743522" y="790480"/>
                        <a:pt x="741997" y="787241"/>
                      </a:cubicBezTo>
                      <a:cubicBezTo>
                        <a:pt x="739807" y="782669"/>
                        <a:pt x="737616" y="778097"/>
                        <a:pt x="735616" y="773430"/>
                      </a:cubicBezTo>
                      <a:cubicBezTo>
                        <a:pt x="734092" y="770096"/>
                        <a:pt x="732663" y="766763"/>
                        <a:pt x="731234" y="763334"/>
                      </a:cubicBezTo>
                      <a:cubicBezTo>
                        <a:pt x="729234" y="758666"/>
                        <a:pt x="727329" y="753999"/>
                        <a:pt x="725424" y="749332"/>
                      </a:cubicBezTo>
                      <a:cubicBezTo>
                        <a:pt x="724090" y="745998"/>
                        <a:pt x="722757" y="742569"/>
                        <a:pt x="721423" y="739140"/>
                      </a:cubicBezTo>
                      <a:cubicBezTo>
                        <a:pt x="719614" y="734378"/>
                        <a:pt x="717899" y="729615"/>
                        <a:pt x="716185" y="724853"/>
                      </a:cubicBezTo>
                      <a:cubicBezTo>
                        <a:pt x="715042" y="721519"/>
                        <a:pt x="713804" y="718185"/>
                        <a:pt x="712660" y="714851"/>
                      </a:cubicBezTo>
                      <a:cubicBezTo>
                        <a:pt x="712280" y="713613"/>
                        <a:pt x="711898" y="712280"/>
                        <a:pt x="711422" y="711041"/>
                      </a:cubicBezTo>
                      <a:cubicBezTo>
                        <a:pt x="712660" y="711422"/>
                        <a:pt x="713899" y="711803"/>
                        <a:pt x="715042" y="712184"/>
                      </a:cubicBezTo>
                      <a:cubicBezTo>
                        <a:pt x="718566" y="713327"/>
                        <a:pt x="721995" y="714566"/>
                        <a:pt x="725424" y="715804"/>
                      </a:cubicBezTo>
                      <a:cubicBezTo>
                        <a:pt x="730187" y="717518"/>
                        <a:pt x="734854" y="719138"/>
                        <a:pt x="739521" y="720947"/>
                      </a:cubicBezTo>
                      <a:cubicBezTo>
                        <a:pt x="742855" y="722186"/>
                        <a:pt x="746284" y="723614"/>
                        <a:pt x="749618" y="724948"/>
                      </a:cubicBezTo>
                      <a:cubicBezTo>
                        <a:pt x="754380" y="726853"/>
                        <a:pt x="759047" y="728758"/>
                        <a:pt x="763714" y="730853"/>
                      </a:cubicBezTo>
                      <a:cubicBezTo>
                        <a:pt x="766953" y="732282"/>
                        <a:pt x="770287" y="733711"/>
                        <a:pt x="773525" y="735140"/>
                      </a:cubicBezTo>
                      <a:cubicBezTo>
                        <a:pt x="778288" y="737235"/>
                        <a:pt x="782955" y="739426"/>
                        <a:pt x="787622" y="741712"/>
                      </a:cubicBezTo>
                      <a:cubicBezTo>
                        <a:pt x="790765" y="743236"/>
                        <a:pt x="794004" y="744760"/>
                        <a:pt x="797147" y="746379"/>
                      </a:cubicBezTo>
                      <a:cubicBezTo>
                        <a:pt x="801910" y="748760"/>
                        <a:pt x="806672" y="751237"/>
                        <a:pt x="811339" y="753713"/>
                      </a:cubicBezTo>
                      <a:cubicBezTo>
                        <a:pt x="814388" y="755333"/>
                        <a:pt x="817435" y="756857"/>
                        <a:pt x="820388" y="758571"/>
                      </a:cubicBezTo>
                      <a:cubicBezTo>
                        <a:pt x="825246" y="761238"/>
                        <a:pt x="830104" y="764096"/>
                        <a:pt x="834866" y="766858"/>
                      </a:cubicBezTo>
                      <a:cubicBezTo>
                        <a:pt x="837629" y="768477"/>
                        <a:pt x="840486" y="770096"/>
                        <a:pt x="843248" y="771716"/>
                      </a:cubicBezTo>
                      <a:cubicBezTo>
                        <a:pt x="848487" y="774859"/>
                        <a:pt x="853726" y="778193"/>
                        <a:pt x="858869" y="781526"/>
                      </a:cubicBezTo>
                      <a:cubicBezTo>
                        <a:pt x="861155" y="782955"/>
                        <a:pt x="863441" y="784384"/>
                        <a:pt x="865727" y="785908"/>
                      </a:cubicBezTo>
                      <a:cubicBezTo>
                        <a:pt x="873157" y="790766"/>
                        <a:pt x="880491" y="795814"/>
                        <a:pt x="887730" y="801053"/>
                      </a:cubicBezTo>
                      <a:lnTo>
                        <a:pt x="900970" y="810578"/>
                      </a:lnTo>
                      <a:lnTo>
                        <a:pt x="903637" y="794480"/>
                      </a:lnTo>
                      <a:cubicBezTo>
                        <a:pt x="905065" y="785717"/>
                        <a:pt x="906685" y="776954"/>
                        <a:pt x="908494" y="768287"/>
                      </a:cubicBezTo>
                      <a:cubicBezTo>
                        <a:pt x="909066" y="765334"/>
                        <a:pt x="909828" y="762476"/>
                        <a:pt x="910400" y="759619"/>
                      </a:cubicBezTo>
                      <a:cubicBezTo>
                        <a:pt x="911638" y="753904"/>
                        <a:pt x="912876" y="748189"/>
                        <a:pt x="914305" y="742474"/>
                      </a:cubicBezTo>
                      <a:cubicBezTo>
                        <a:pt x="915162" y="739045"/>
                        <a:pt x="916114" y="735616"/>
                        <a:pt x="916972" y="732282"/>
                      </a:cubicBezTo>
                      <a:cubicBezTo>
                        <a:pt x="918305" y="727234"/>
                        <a:pt x="919639" y="722090"/>
                        <a:pt x="921068" y="717137"/>
                      </a:cubicBezTo>
                      <a:cubicBezTo>
                        <a:pt x="922115" y="713518"/>
                        <a:pt x="923258" y="709994"/>
                        <a:pt x="924306" y="706469"/>
                      </a:cubicBezTo>
                      <a:cubicBezTo>
                        <a:pt x="925735" y="701707"/>
                        <a:pt x="927259" y="696944"/>
                        <a:pt x="928878" y="692182"/>
                      </a:cubicBezTo>
                      <a:cubicBezTo>
                        <a:pt x="930116" y="688562"/>
                        <a:pt x="931355" y="684943"/>
                        <a:pt x="932593" y="681419"/>
                      </a:cubicBezTo>
                      <a:cubicBezTo>
                        <a:pt x="934212" y="676751"/>
                        <a:pt x="935926" y="672179"/>
                        <a:pt x="937641" y="667607"/>
                      </a:cubicBezTo>
                      <a:cubicBezTo>
                        <a:pt x="938975" y="663988"/>
                        <a:pt x="940403" y="660464"/>
                        <a:pt x="941832" y="656939"/>
                      </a:cubicBezTo>
                      <a:cubicBezTo>
                        <a:pt x="943642" y="652463"/>
                        <a:pt x="945547" y="647891"/>
                        <a:pt x="947452" y="643509"/>
                      </a:cubicBezTo>
                      <a:cubicBezTo>
                        <a:pt x="948976" y="639985"/>
                        <a:pt x="950405" y="636556"/>
                        <a:pt x="952024" y="633032"/>
                      </a:cubicBezTo>
                      <a:cubicBezTo>
                        <a:pt x="954024" y="628555"/>
                        <a:pt x="956119" y="624078"/>
                        <a:pt x="958215" y="619697"/>
                      </a:cubicBezTo>
                      <a:cubicBezTo>
                        <a:pt x="959834" y="616363"/>
                        <a:pt x="961358" y="613029"/>
                        <a:pt x="963073" y="609695"/>
                      </a:cubicBezTo>
                      <a:cubicBezTo>
                        <a:pt x="963644" y="608552"/>
                        <a:pt x="964311" y="607409"/>
                        <a:pt x="964883" y="606266"/>
                      </a:cubicBezTo>
                      <a:cubicBezTo>
                        <a:pt x="965454" y="607409"/>
                        <a:pt x="966121" y="608552"/>
                        <a:pt x="966692" y="609695"/>
                      </a:cubicBezTo>
                      <a:cubicBezTo>
                        <a:pt x="968312" y="613029"/>
                        <a:pt x="969931" y="616363"/>
                        <a:pt x="971550" y="619697"/>
                      </a:cubicBezTo>
                      <a:cubicBezTo>
                        <a:pt x="973646" y="624078"/>
                        <a:pt x="975741" y="628555"/>
                        <a:pt x="977741" y="633032"/>
                      </a:cubicBezTo>
                      <a:cubicBezTo>
                        <a:pt x="979265" y="636461"/>
                        <a:pt x="980789" y="639985"/>
                        <a:pt x="982313" y="643509"/>
                      </a:cubicBezTo>
                      <a:cubicBezTo>
                        <a:pt x="984218" y="647986"/>
                        <a:pt x="986123" y="652463"/>
                        <a:pt x="987933" y="656939"/>
                      </a:cubicBezTo>
                      <a:cubicBezTo>
                        <a:pt x="989362" y="660464"/>
                        <a:pt x="990695" y="664083"/>
                        <a:pt x="992124" y="667607"/>
                      </a:cubicBezTo>
                      <a:cubicBezTo>
                        <a:pt x="993838" y="672179"/>
                        <a:pt x="995553" y="676751"/>
                        <a:pt x="997172" y="681419"/>
                      </a:cubicBezTo>
                      <a:cubicBezTo>
                        <a:pt x="998410" y="685038"/>
                        <a:pt x="999649" y="688562"/>
                        <a:pt x="1000887" y="692182"/>
                      </a:cubicBezTo>
                      <a:cubicBezTo>
                        <a:pt x="1002506" y="696944"/>
                        <a:pt x="1003935" y="701707"/>
                        <a:pt x="1005459" y="706469"/>
                      </a:cubicBezTo>
                      <a:cubicBezTo>
                        <a:pt x="1006507" y="709994"/>
                        <a:pt x="1007650" y="713613"/>
                        <a:pt x="1008697" y="717137"/>
                      </a:cubicBezTo>
                      <a:cubicBezTo>
                        <a:pt x="1010126" y="722186"/>
                        <a:pt x="1011460" y="727234"/>
                        <a:pt x="1012793" y="732282"/>
                      </a:cubicBezTo>
                      <a:cubicBezTo>
                        <a:pt x="1013651" y="735711"/>
                        <a:pt x="1014603" y="739045"/>
                        <a:pt x="1015460" y="742474"/>
                      </a:cubicBezTo>
                      <a:cubicBezTo>
                        <a:pt x="1016889" y="748189"/>
                        <a:pt x="1018127" y="753904"/>
                        <a:pt x="1019365" y="759619"/>
                      </a:cubicBezTo>
                      <a:cubicBezTo>
                        <a:pt x="1020032" y="762476"/>
                        <a:pt x="1020699" y="765429"/>
                        <a:pt x="1021271" y="768287"/>
                      </a:cubicBezTo>
                      <a:cubicBezTo>
                        <a:pt x="1023080" y="776954"/>
                        <a:pt x="1024699" y="785717"/>
                        <a:pt x="1026128" y="794480"/>
                      </a:cubicBezTo>
                      <a:lnTo>
                        <a:pt x="1028795" y="810578"/>
                      </a:lnTo>
                      <a:lnTo>
                        <a:pt x="1042035" y="801053"/>
                      </a:lnTo>
                      <a:cubicBezTo>
                        <a:pt x="1049274" y="795814"/>
                        <a:pt x="1056704" y="790766"/>
                        <a:pt x="1064038" y="785908"/>
                      </a:cubicBezTo>
                      <a:cubicBezTo>
                        <a:pt x="1066324" y="784384"/>
                        <a:pt x="1068705" y="782955"/>
                        <a:pt x="1070991" y="781431"/>
                      </a:cubicBezTo>
                      <a:cubicBezTo>
                        <a:pt x="1076135" y="778097"/>
                        <a:pt x="1081278" y="774859"/>
                        <a:pt x="1086422" y="771716"/>
                      </a:cubicBezTo>
                      <a:cubicBezTo>
                        <a:pt x="1089279" y="770001"/>
                        <a:pt x="1092137" y="768382"/>
                        <a:pt x="1095089" y="766667"/>
                      </a:cubicBezTo>
                      <a:cubicBezTo>
                        <a:pt x="1099756" y="763905"/>
                        <a:pt x="1104519" y="761143"/>
                        <a:pt x="1109281" y="758571"/>
                      </a:cubicBezTo>
                      <a:cubicBezTo>
                        <a:pt x="1112425" y="756857"/>
                        <a:pt x="1115568" y="755237"/>
                        <a:pt x="1118711" y="753523"/>
                      </a:cubicBezTo>
                      <a:cubicBezTo>
                        <a:pt x="1123283" y="751142"/>
                        <a:pt x="1127855" y="748665"/>
                        <a:pt x="1132427" y="746379"/>
                      </a:cubicBezTo>
                      <a:cubicBezTo>
                        <a:pt x="1135761" y="744760"/>
                        <a:pt x="1139095" y="743141"/>
                        <a:pt x="1142333" y="741521"/>
                      </a:cubicBezTo>
                      <a:cubicBezTo>
                        <a:pt x="1146810" y="739331"/>
                        <a:pt x="1151382" y="737235"/>
                        <a:pt x="1155954" y="735140"/>
                      </a:cubicBezTo>
                      <a:cubicBezTo>
                        <a:pt x="1159383" y="733616"/>
                        <a:pt x="1162812" y="732092"/>
                        <a:pt x="1166241" y="730663"/>
                      </a:cubicBezTo>
                      <a:cubicBezTo>
                        <a:pt x="1170813" y="728758"/>
                        <a:pt x="1175290" y="726853"/>
                        <a:pt x="1179862" y="725043"/>
                      </a:cubicBezTo>
                      <a:cubicBezTo>
                        <a:pt x="1183386" y="723614"/>
                        <a:pt x="1186815" y="722281"/>
                        <a:pt x="1190339" y="720947"/>
                      </a:cubicBezTo>
                      <a:cubicBezTo>
                        <a:pt x="1194911" y="719233"/>
                        <a:pt x="1199483" y="717518"/>
                        <a:pt x="1204150" y="715899"/>
                      </a:cubicBezTo>
                      <a:cubicBezTo>
                        <a:pt x="1207675" y="714661"/>
                        <a:pt x="1211199" y="713423"/>
                        <a:pt x="1214723" y="712184"/>
                      </a:cubicBezTo>
                      <a:close/>
                      <a:moveTo>
                        <a:pt x="1590294" y="690658"/>
                      </a:moveTo>
                      <a:cubicBezTo>
                        <a:pt x="1587722" y="689801"/>
                        <a:pt x="1585055" y="689134"/>
                        <a:pt x="1582483" y="688277"/>
                      </a:cubicBezTo>
                      <a:cubicBezTo>
                        <a:pt x="1578673" y="687134"/>
                        <a:pt x="1574864" y="685895"/>
                        <a:pt x="1570958" y="684752"/>
                      </a:cubicBezTo>
                      <a:cubicBezTo>
                        <a:pt x="1566767" y="683514"/>
                        <a:pt x="1562576" y="682466"/>
                        <a:pt x="1558385" y="681323"/>
                      </a:cubicBezTo>
                      <a:cubicBezTo>
                        <a:pt x="1554671" y="680371"/>
                        <a:pt x="1551051" y="679323"/>
                        <a:pt x="1547336" y="678466"/>
                      </a:cubicBezTo>
                      <a:cubicBezTo>
                        <a:pt x="1542955" y="677418"/>
                        <a:pt x="1538573" y="676370"/>
                        <a:pt x="1534097" y="675418"/>
                      </a:cubicBezTo>
                      <a:cubicBezTo>
                        <a:pt x="1530572" y="674656"/>
                        <a:pt x="1526953" y="673799"/>
                        <a:pt x="1523429" y="673037"/>
                      </a:cubicBezTo>
                      <a:cubicBezTo>
                        <a:pt x="1518856" y="672084"/>
                        <a:pt x="1514380" y="671322"/>
                        <a:pt x="1509808" y="670465"/>
                      </a:cubicBezTo>
                      <a:cubicBezTo>
                        <a:pt x="1506283" y="669798"/>
                        <a:pt x="1502855" y="669131"/>
                        <a:pt x="1499330" y="668560"/>
                      </a:cubicBezTo>
                      <a:cubicBezTo>
                        <a:pt x="1494663" y="667798"/>
                        <a:pt x="1489900" y="667131"/>
                        <a:pt x="1485233" y="666560"/>
                      </a:cubicBezTo>
                      <a:cubicBezTo>
                        <a:pt x="1481899" y="666083"/>
                        <a:pt x="1478471" y="665607"/>
                        <a:pt x="1475137" y="665131"/>
                      </a:cubicBezTo>
                      <a:cubicBezTo>
                        <a:pt x="1470184" y="664559"/>
                        <a:pt x="1465231" y="664083"/>
                        <a:pt x="1460278" y="663607"/>
                      </a:cubicBezTo>
                      <a:cubicBezTo>
                        <a:pt x="1457135" y="663321"/>
                        <a:pt x="1453991" y="662940"/>
                        <a:pt x="1450848" y="662654"/>
                      </a:cubicBezTo>
                      <a:cubicBezTo>
                        <a:pt x="1445323" y="662178"/>
                        <a:pt x="1439894" y="661892"/>
                        <a:pt x="1434370" y="661607"/>
                      </a:cubicBezTo>
                      <a:cubicBezTo>
                        <a:pt x="1431703" y="661511"/>
                        <a:pt x="1429131" y="661226"/>
                        <a:pt x="1426464" y="661130"/>
                      </a:cubicBezTo>
                      <a:cubicBezTo>
                        <a:pt x="1418368" y="660845"/>
                        <a:pt x="1410176" y="660654"/>
                        <a:pt x="1401985" y="660654"/>
                      </a:cubicBezTo>
                      <a:cubicBezTo>
                        <a:pt x="1388364" y="660654"/>
                        <a:pt x="1374743" y="661226"/>
                        <a:pt x="1361123" y="662178"/>
                      </a:cubicBezTo>
                      <a:cubicBezTo>
                        <a:pt x="1356741" y="662464"/>
                        <a:pt x="1352360" y="663035"/>
                        <a:pt x="1347883" y="663512"/>
                      </a:cubicBezTo>
                      <a:cubicBezTo>
                        <a:pt x="1338644" y="664369"/>
                        <a:pt x="1329404" y="665226"/>
                        <a:pt x="1320165" y="666560"/>
                      </a:cubicBezTo>
                      <a:cubicBezTo>
                        <a:pt x="1314926" y="667322"/>
                        <a:pt x="1309783" y="668274"/>
                        <a:pt x="1304544" y="669131"/>
                      </a:cubicBezTo>
                      <a:cubicBezTo>
                        <a:pt x="1296067" y="670560"/>
                        <a:pt x="1287685" y="671989"/>
                        <a:pt x="1279303" y="673703"/>
                      </a:cubicBezTo>
                      <a:cubicBezTo>
                        <a:pt x="1273778" y="674846"/>
                        <a:pt x="1268254" y="676180"/>
                        <a:pt x="1262729" y="677513"/>
                      </a:cubicBezTo>
                      <a:cubicBezTo>
                        <a:pt x="1257967" y="678656"/>
                        <a:pt x="1253204" y="679514"/>
                        <a:pt x="1248442" y="680752"/>
                      </a:cubicBezTo>
                      <a:lnTo>
                        <a:pt x="1248442" y="680466"/>
                      </a:lnTo>
                      <a:cubicBezTo>
                        <a:pt x="1248442" y="680466"/>
                        <a:pt x="1248251" y="680466"/>
                        <a:pt x="1248251" y="680466"/>
                      </a:cubicBezTo>
                      <a:cubicBezTo>
                        <a:pt x="1248442" y="679895"/>
                        <a:pt x="1248537" y="679323"/>
                        <a:pt x="1248632" y="678752"/>
                      </a:cubicBezTo>
                      <a:cubicBezTo>
                        <a:pt x="1251395" y="667988"/>
                        <a:pt x="1253871" y="657225"/>
                        <a:pt x="1256062" y="646367"/>
                      </a:cubicBezTo>
                      <a:cubicBezTo>
                        <a:pt x="1256633" y="643414"/>
                        <a:pt x="1257205" y="640461"/>
                        <a:pt x="1257776" y="637413"/>
                      </a:cubicBezTo>
                      <a:cubicBezTo>
                        <a:pt x="1259586" y="627507"/>
                        <a:pt x="1261300" y="617601"/>
                        <a:pt x="1262634" y="607695"/>
                      </a:cubicBezTo>
                      <a:cubicBezTo>
                        <a:pt x="1263110" y="603980"/>
                        <a:pt x="1263491" y="600266"/>
                        <a:pt x="1263967" y="596551"/>
                      </a:cubicBezTo>
                      <a:cubicBezTo>
                        <a:pt x="1264825" y="589026"/>
                        <a:pt x="1265587" y="581501"/>
                        <a:pt x="1266158" y="573977"/>
                      </a:cubicBezTo>
                      <a:cubicBezTo>
                        <a:pt x="1266539" y="569500"/>
                        <a:pt x="1266920" y="565023"/>
                        <a:pt x="1267111" y="560451"/>
                      </a:cubicBezTo>
                      <a:cubicBezTo>
                        <a:pt x="1267587" y="551307"/>
                        <a:pt x="1267873" y="542163"/>
                        <a:pt x="1267968" y="533019"/>
                      </a:cubicBezTo>
                      <a:cubicBezTo>
                        <a:pt x="1267968" y="530924"/>
                        <a:pt x="1268158" y="528923"/>
                        <a:pt x="1268158" y="526828"/>
                      </a:cubicBezTo>
                      <a:cubicBezTo>
                        <a:pt x="1268158" y="522351"/>
                        <a:pt x="1267968" y="517970"/>
                        <a:pt x="1267873" y="513493"/>
                      </a:cubicBezTo>
                      <a:cubicBezTo>
                        <a:pt x="1267873" y="513112"/>
                        <a:pt x="1267873" y="512636"/>
                        <a:pt x="1267873" y="512255"/>
                      </a:cubicBezTo>
                      <a:cubicBezTo>
                        <a:pt x="1267682" y="505301"/>
                        <a:pt x="1267397" y="498348"/>
                        <a:pt x="1267015" y="491490"/>
                      </a:cubicBezTo>
                      <a:cubicBezTo>
                        <a:pt x="1267015" y="490347"/>
                        <a:pt x="1266920" y="489204"/>
                        <a:pt x="1266825" y="488061"/>
                      </a:cubicBezTo>
                      <a:cubicBezTo>
                        <a:pt x="1266444" y="481775"/>
                        <a:pt x="1265873" y="475488"/>
                        <a:pt x="1265301" y="469202"/>
                      </a:cubicBezTo>
                      <a:cubicBezTo>
                        <a:pt x="1265111" y="467487"/>
                        <a:pt x="1264920" y="465677"/>
                        <a:pt x="1264825" y="463963"/>
                      </a:cubicBezTo>
                      <a:cubicBezTo>
                        <a:pt x="1264253" y="458248"/>
                        <a:pt x="1263587" y="452533"/>
                        <a:pt x="1262824" y="446913"/>
                      </a:cubicBezTo>
                      <a:cubicBezTo>
                        <a:pt x="1262539" y="444532"/>
                        <a:pt x="1262158" y="442246"/>
                        <a:pt x="1261872" y="439865"/>
                      </a:cubicBezTo>
                      <a:cubicBezTo>
                        <a:pt x="1261110" y="434721"/>
                        <a:pt x="1260348" y="429578"/>
                        <a:pt x="1259491" y="424434"/>
                      </a:cubicBezTo>
                      <a:cubicBezTo>
                        <a:pt x="1259014" y="421577"/>
                        <a:pt x="1258443" y="418719"/>
                        <a:pt x="1257967" y="415861"/>
                      </a:cubicBezTo>
                      <a:cubicBezTo>
                        <a:pt x="1257110" y="411194"/>
                        <a:pt x="1256157" y="406527"/>
                        <a:pt x="1255205" y="401860"/>
                      </a:cubicBezTo>
                      <a:cubicBezTo>
                        <a:pt x="1254538" y="398621"/>
                        <a:pt x="1253776" y="395383"/>
                        <a:pt x="1253109" y="392144"/>
                      </a:cubicBezTo>
                      <a:cubicBezTo>
                        <a:pt x="1252156" y="387858"/>
                        <a:pt x="1251109" y="383572"/>
                        <a:pt x="1250061" y="379286"/>
                      </a:cubicBezTo>
                      <a:cubicBezTo>
                        <a:pt x="1249204" y="375761"/>
                        <a:pt x="1248251" y="372142"/>
                        <a:pt x="1247299" y="368618"/>
                      </a:cubicBezTo>
                      <a:cubicBezTo>
                        <a:pt x="1246251" y="364617"/>
                        <a:pt x="1245108" y="360712"/>
                        <a:pt x="1243965" y="356711"/>
                      </a:cubicBezTo>
                      <a:cubicBezTo>
                        <a:pt x="1242917" y="352997"/>
                        <a:pt x="1241774" y="349186"/>
                        <a:pt x="1240536" y="345472"/>
                      </a:cubicBezTo>
                      <a:cubicBezTo>
                        <a:pt x="1239774" y="343091"/>
                        <a:pt x="1239203" y="340805"/>
                        <a:pt x="1238440" y="338423"/>
                      </a:cubicBezTo>
                      <a:cubicBezTo>
                        <a:pt x="1358074" y="281559"/>
                        <a:pt x="1498854" y="262223"/>
                        <a:pt x="1646587" y="282321"/>
                      </a:cubicBezTo>
                      <a:cubicBezTo>
                        <a:pt x="1666685" y="430054"/>
                        <a:pt x="1647254" y="570738"/>
                        <a:pt x="1590485" y="690467"/>
                      </a:cubicBezTo>
                      <a:close/>
                      <a:moveTo>
                        <a:pt x="1600581" y="1213390"/>
                      </a:moveTo>
                      <a:cubicBezTo>
                        <a:pt x="1600010" y="1212342"/>
                        <a:pt x="1599343" y="1211294"/>
                        <a:pt x="1598866" y="1210247"/>
                      </a:cubicBezTo>
                      <a:cubicBezTo>
                        <a:pt x="1592294" y="1197674"/>
                        <a:pt x="1585436" y="1185291"/>
                        <a:pt x="1578102" y="1173194"/>
                      </a:cubicBezTo>
                      <a:cubicBezTo>
                        <a:pt x="1577149" y="1171575"/>
                        <a:pt x="1576102" y="1170051"/>
                        <a:pt x="1575149" y="1168527"/>
                      </a:cubicBezTo>
                      <a:cubicBezTo>
                        <a:pt x="1567624" y="1156335"/>
                        <a:pt x="1559623" y="1144429"/>
                        <a:pt x="1551337" y="1132808"/>
                      </a:cubicBezTo>
                      <a:cubicBezTo>
                        <a:pt x="1550480" y="1131665"/>
                        <a:pt x="1549622" y="1130522"/>
                        <a:pt x="1548765" y="1129284"/>
                      </a:cubicBezTo>
                      <a:cubicBezTo>
                        <a:pt x="1540097" y="1117473"/>
                        <a:pt x="1531048" y="1105853"/>
                        <a:pt x="1521523" y="1094708"/>
                      </a:cubicBezTo>
                      <a:cubicBezTo>
                        <a:pt x="1520952" y="1094042"/>
                        <a:pt x="1520381" y="1093375"/>
                        <a:pt x="1519809" y="1092708"/>
                      </a:cubicBezTo>
                      <a:cubicBezTo>
                        <a:pt x="1509808" y="1081088"/>
                        <a:pt x="1499521" y="1069848"/>
                        <a:pt x="1488662" y="1058990"/>
                      </a:cubicBezTo>
                      <a:cubicBezTo>
                        <a:pt x="1479042" y="1049369"/>
                        <a:pt x="1469041" y="1040130"/>
                        <a:pt x="1458658" y="1031177"/>
                      </a:cubicBezTo>
                      <a:cubicBezTo>
                        <a:pt x="1455325" y="1028224"/>
                        <a:pt x="1451705" y="1025462"/>
                        <a:pt x="1448276" y="1022604"/>
                      </a:cubicBezTo>
                      <a:cubicBezTo>
                        <a:pt x="1441228" y="1016699"/>
                        <a:pt x="1434084" y="1010888"/>
                        <a:pt x="1426655" y="1005269"/>
                      </a:cubicBezTo>
                      <a:cubicBezTo>
                        <a:pt x="1422368" y="1002030"/>
                        <a:pt x="1417987" y="998982"/>
                        <a:pt x="1413605" y="995839"/>
                      </a:cubicBezTo>
                      <a:cubicBezTo>
                        <a:pt x="1406747" y="990886"/>
                        <a:pt x="1399794" y="986028"/>
                        <a:pt x="1392746" y="981361"/>
                      </a:cubicBezTo>
                      <a:cubicBezTo>
                        <a:pt x="1387983" y="978218"/>
                        <a:pt x="1383030" y="975265"/>
                        <a:pt x="1378172" y="972217"/>
                      </a:cubicBezTo>
                      <a:cubicBezTo>
                        <a:pt x="1374077" y="969645"/>
                        <a:pt x="1370076" y="966978"/>
                        <a:pt x="1365885" y="964502"/>
                      </a:cubicBezTo>
                      <a:lnTo>
                        <a:pt x="1366171" y="964311"/>
                      </a:lnTo>
                      <a:lnTo>
                        <a:pt x="1365885" y="964120"/>
                      </a:lnTo>
                      <a:cubicBezTo>
                        <a:pt x="1370076" y="961739"/>
                        <a:pt x="1373981" y="958977"/>
                        <a:pt x="1378077" y="956501"/>
                      </a:cubicBezTo>
                      <a:cubicBezTo>
                        <a:pt x="1383030" y="953453"/>
                        <a:pt x="1387983" y="950404"/>
                        <a:pt x="1392841" y="947261"/>
                      </a:cubicBezTo>
                      <a:cubicBezTo>
                        <a:pt x="1399889" y="942594"/>
                        <a:pt x="1406747" y="937736"/>
                        <a:pt x="1413605" y="932879"/>
                      </a:cubicBezTo>
                      <a:cubicBezTo>
                        <a:pt x="1417987" y="929735"/>
                        <a:pt x="1422464" y="926687"/>
                        <a:pt x="1426750" y="923449"/>
                      </a:cubicBezTo>
                      <a:cubicBezTo>
                        <a:pt x="1434084" y="917829"/>
                        <a:pt x="1441228" y="912019"/>
                        <a:pt x="1448276" y="906113"/>
                      </a:cubicBezTo>
                      <a:cubicBezTo>
                        <a:pt x="1451705" y="903256"/>
                        <a:pt x="1455325" y="900494"/>
                        <a:pt x="1458658" y="897541"/>
                      </a:cubicBezTo>
                      <a:cubicBezTo>
                        <a:pt x="1468946" y="888587"/>
                        <a:pt x="1479042" y="879348"/>
                        <a:pt x="1488662" y="869728"/>
                      </a:cubicBezTo>
                      <a:cubicBezTo>
                        <a:pt x="1499521" y="858869"/>
                        <a:pt x="1509808" y="847630"/>
                        <a:pt x="1519809" y="836009"/>
                      </a:cubicBezTo>
                      <a:cubicBezTo>
                        <a:pt x="1520381" y="835343"/>
                        <a:pt x="1520952" y="834676"/>
                        <a:pt x="1521523" y="834009"/>
                      </a:cubicBezTo>
                      <a:cubicBezTo>
                        <a:pt x="1531048" y="822865"/>
                        <a:pt x="1540097" y="811244"/>
                        <a:pt x="1548765" y="799433"/>
                      </a:cubicBezTo>
                      <a:cubicBezTo>
                        <a:pt x="1549622" y="798290"/>
                        <a:pt x="1550480" y="797147"/>
                        <a:pt x="1551337" y="795909"/>
                      </a:cubicBezTo>
                      <a:cubicBezTo>
                        <a:pt x="1559719" y="784289"/>
                        <a:pt x="1567624" y="772382"/>
                        <a:pt x="1575149" y="760190"/>
                      </a:cubicBezTo>
                      <a:cubicBezTo>
                        <a:pt x="1576102" y="758571"/>
                        <a:pt x="1577149" y="757047"/>
                        <a:pt x="1578102" y="755523"/>
                      </a:cubicBezTo>
                      <a:cubicBezTo>
                        <a:pt x="1585436" y="743426"/>
                        <a:pt x="1592294" y="731139"/>
                        <a:pt x="1598866" y="718471"/>
                      </a:cubicBezTo>
                      <a:cubicBezTo>
                        <a:pt x="1599438" y="717423"/>
                        <a:pt x="1600105" y="716375"/>
                        <a:pt x="1600581" y="715328"/>
                      </a:cubicBezTo>
                      <a:cubicBezTo>
                        <a:pt x="1725358" y="759714"/>
                        <a:pt x="1838611" y="845534"/>
                        <a:pt x="1928908" y="964216"/>
                      </a:cubicBezTo>
                      <a:cubicBezTo>
                        <a:pt x="1838611" y="1082897"/>
                        <a:pt x="1725454" y="1168718"/>
                        <a:pt x="1600581" y="1213104"/>
                      </a:cubicBezTo>
                      <a:close/>
                      <a:moveTo>
                        <a:pt x="1238250" y="1590294"/>
                      </a:moveTo>
                      <a:cubicBezTo>
                        <a:pt x="1238631" y="1589151"/>
                        <a:pt x="1238917" y="1587913"/>
                        <a:pt x="1239298" y="1586770"/>
                      </a:cubicBezTo>
                      <a:cubicBezTo>
                        <a:pt x="1243108" y="1574768"/>
                        <a:pt x="1246632" y="1562672"/>
                        <a:pt x="1249680" y="1550479"/>
                      </a:cubicBezTo>
                      <a:cubicBezTo>
                        <a:pt x="1250156" y="1548670"/>
                        <a:pt x="1250537" y="1546765"/>
                        <a:pt x="1251014" y="1544955"/>
                      </a:cubicBezTo>
                      <a:cubicBezTo>
                        <a:pt x="1254062" y="1532477"/>
                        <a:pt x="1256729" y="1519904"/>
                        <a:pt x="1258919" y="1507236"/>
                      </a:cubicBezTo>
                      <a:cubicBezTo>
                        <a:pt x="1259110" y="1505998"/>
                        <a:pt x="1259300" y="1504760"/>
                        <a:pt x="1259491" y="1503521"/>
                      </a:cubicBezTo>
                      <a:cubicBezTo>
                        <a:pt x="1261586" y="1490948"/>
                        <a:pt x="1263396" y="1478375"/>
                        <a:pt x="1264634" y="1465802"/>
                      </a:cubicBezTo>
                      <a:cubicBezTo>
                        <a:pt x="1264730" y="1464754"/>
                        <a:pt x="1264920" y="1463707"/>
                        <a:pt x="1265015" y="1462754"/>
                      </a:cubicBezTo>
                      <a:cubicBezTo>
                        <a:pt x="1266254" y="1450086"/>
                        <a:pt x="1267015" y="1437323"/>
                        <a:pt x="1267492" y="1424464"/>
                      </a:cubicBezTo>
                      <a:cubicBezTo>
                        <a:pt x="1267492" y="1422464"/>
                        <a:pt x="1267682" y="1420463"/>
                        <a:pt x="1267778" y="1418558"/>
                      </a:cubicBezTo>
                      <a:cubicBezTo>
                        <a:pt x="1268063" y="1406271"/>
                        <a:pt x="1267968" y="1393984"/>
                        <a:pt x="1267587" y="1381697"/>
                      </a:cubicBezTo>
                      <a:cubicBezTo>
                        <a:pt x="1267587" y="1379315"/>
                        <a:pt x="1267492" y="1376839"/>
                        <a:pt x="1267301" y="1374458"/>
                      </a:cubicBezTo>
                      <a:cubicBezTo>
                        <a:pt x="1266730" y="1362361"/>
                        <a:pt x="1265777" y="1350264"/>
                        <a:pt x="1264444" y="1338072"/>
                      </a:cubicBezTo>
                      <a:cubicBezTo>
                        <a:pt x="1264158" y="1335596"/>
                        <a:pt x="1263872" y="1333119"/>
                        <a:pt x="1263587" y="1330547"/>
                      </a:cubicBezTo>
                      <a:cubicBezTo>
                        <a:pt x="1262158" y="1318355"/>
                        <a:pt x="1260348" y="1306163"/>
                        <a:pt x="1258062" y="1294067"/>
                      </a:cubicBezTo>
                      <a:cubicBezTo>
                        <a:pt x="1257681" y="1291781"/>
                        <a:pt x="1257205" y="1289590"/>
                        <a:pt x="1256729" y="1287304"/>
                      </a:cubicBezTo>
                      <a:cubicBezTo>
                        <a:pt x="1254347" y="1274826"/>
                        <a:pt x="1251585" y="1262444"/>
                        <a:pt x="1248347" y="1250061"/>
                      </a:cubicBezTo>
                      <a:cubicBezTo>
                        <a:pt x="1248251" y="1249585"/>
                        <a:pt x="1248156" y="1249013"/>
                        <a:pt x="1247965" y="1248537"/>
                      </a:cubicBezTo>
                      <a:lnTo>
                        <a:pt x="1248251" y="1248537"/>
                      </a:lnTo>
                      <a:cubicBezTo>
                        <a:pt x="1248251" y="1248537"/>
                        <a:pt x="1248251" y="1248347"/>
                        <a:pt x="1248251" y="1248347"/>
                      </a:cubicBezTo>
                      <a:cubicBezTo>
                        <a:pt x="1253014" y="1249585"/>
                        <a:pt x="1257776" y="1250442"/>
                        <a:pt x="1262539" y="1251585"/>
                      </a:cubicBezTo>
                      <a:cubicBezTo>
                        <a:pt x="1268063" y="1252919"/>
                        <a:pt x="1273492" y="1254252"/>
                        <a:pt x="1279017" y="1255395"/>
                      </a:cubicBezTo>
                      <a:cubicBezTo>
                        <a:pt x="1287399" y="1257110"/>
                        <a:pt x="1295876" y="1258634"/>
                        <a:pt x="1304258" y="1259967"/>
                      </a:cubicBezTo>
                      <a:cubicBezTo>
                        <a:pt x="1309497" y="1260824"/>
                        <a:pt x="1314640" y="1261777"/>
                        <a:pt x="1319879" y="1262539"/>
                      </a:cubicBezTo>
                      <a:cubicBezTo>
                        <a:pt x="1329119" y="1263777"/>
                        <a:pt x="1338453" y="1264729"/>
                        <a:pt x="1347692" y="1265587"/>
                      </a:cubicBezTo>
                      <a:cubicBezTo>
                        <a:pt x="1352074" y="1265968"/>
                        <a:pt x="1356455" y="1266539"/>
                        <a:pt x="1360837" y="1266920"/>
                      </a:cubicBezTo>
                      <a:cubicBezTo>
                        <a:pt x="1374457" y="1267873"/>
                        <a:pt x="1388173" y="1268444"/>
                        <a:pt x="1401794" y="1268444"/>
                      </a:cubicBezTo>
                      <a:cubicBezTo>
                        <a:pt x="1409986" y="1268444"/>
                        <a:pt x="1418082" y="1268254"/>
                        <a:pt x="1426273" y="1267968"/>
                      </a:cubicBezTo>
                      <a:cubicBezTo>
                        <a:pt x="1428940" y="1267873"/>
                        <a:pt x="1431607" y="1267682"/>
                        <a:pt x="1434274" y="1267492"/>
                      </a:cubicBezTo>
                      <a:cubicBezTo>
                        <a:pt x="1439704" y="1267206"/>
                        <a:pt x="1445228" y="1266920"/>
                        <a:pt x="1450657" y="1266444"/>
                      </a:cubicBezTo>
                      <a:cubicBezTo>
                        <a:pt x="1453896" y="1266158"/>
                        <a:pt x="1457039" y="1265777"/>
                        <a:pt x="1460278" y="1265492"/>
                      </a:cubicBezTo>
                      <a:cubicBezTo>
                        <a:pt x="1465231" y="1265015"/>
                        <a:pt x="1470089" y="1264539"/>
                        <a:pt x="1475041" y="1263968"/>
                      </a:cubicBezTo>
                      <a:cubicBezTo>
                        <a:pt x="1478375" y="1263587"/>
                        <a:pt x="1481804" y="1263015"/>
                        <a:pt x="1485138" y="1262539"/>
                      </a:cubicBezTo>
                      <a:cubicBezTo>
                        <a:pt x="1489805" y="1261872"/>
                        <a:pt x="1494568" y="1261301"/>
                        <a:pt x="1499235" y="1260539"/>
                      </a:cubicBezTo>
                      <a:cubicBezTo>
                        <a:pt x="1502759" y="1259967"/>
                        <a:pt x="1506188" y="1259300"/>
                        <a:pt x="1509713" y="1258634"/>
                      </a:cubicBezTo>
                      <a:cubicBezTo>
                        <a:pt x="1514285" y="1257776"/>
                        <a:pt x="1518761" y="1257014"/>
                        <a:pt x="1523333" y="1256062"/>
                      </a:cubicBezTo>
                      <a:cubicBezTo>
                        <a:pt x="1526953" y="1255300"/>
                        <a:pt x="1530477" y="1254538"/>
                        <a:pt x="1534097" y="1253681"/>
                      </a:cubicBezTo>
                      <a:cubicBezTo>
                        <a:pt x="1538478" y="1252728"/>
                        <a:pt x="1542860" y="1251776"/>
                        <a:pt x="1547241" y="1250633"/>
                      </a:cubicBezTo>
                      <a:cubicBezTo>
                        <a:pt x="1550956" y="1249680"/>
                        <a:pt x="1554671" y="1248728"/>
                        <a:pt x="1558385" y="1247775"/>
                      </a:cubicBezTo>
                      <a:cubicBezTo>
                        <a:pt x="1562576" y="1246632"/>
                        <a:pt x="1566767" y="1245584"/>
                        <a:pt x="1570958" y="1244346"/>
                      </a:cubicBezTo>
                      <a:cubicBezTo>
                        <a:pt x="1574768" y="1243203"/>
                        <a:pt x="1578673" y="1242060"/>
                        <a:pt x="1582483" y="1240822"/>
                      </a:cubicBezTo>
                      <a:cubicBezTo>
                        <a:pt x="1585055" y="1240060"/>
                        <a:pt x="1587722" y="1239298"/>
                        <a:pt x="1590294" y="1238441"/>
                      </a:cubicBezTo>
                      <a:cubicBezTo>
                        <a:pt x="1647158" y="1358075"/>
                        <a:pt x="1666494" y="1498854"/>
                        <a:pt x="1646396" y="1646587"/>
                      </a:cubicBezTo>
                      <a:cubicBezTo>
                        <a:pt x="1498664" y="1666685"/>
                        <a:pt x="1357884" y="1647254"/>
                        <a:pt x="1238250" y="1590485"/>
                      </a:cubicBezTo>
                      <a:close/>
                      <a:moveTo>
                        <a:pt x="715518" y="1600581"/>
                      </a:moveTo>
                      <a:cubicBezTo>
                        <a:pt x="716566" y="1600010"/>
                        <a:pt x="717613" y="1599343"/>
                        <a:pt x="718756" y="1598771"/>
                      </a:cubicBezTo>
                      <a:cubicBezTo>
                        <a:pt x="731330" y="1592294"/>
                        <a:pt x="743712" y="1585341"/>
                        <a:pt x="755713" y="1578007"/>
                      </a:cubicBezTo>
                      <a:cubicBezTo>
                        <a:pt x="757238" y="1577054"/>
                        <a:pt x="758762" y="1576102"/>
                        <a:pt x="760285" y="1575149"/>
                      </a:cubicBezTo>
                      <a:cubicBezTo>
                        <a:pt x="772477" y="1567529"/>
                        <a:pt x="784479" y="1559624"/>
                        <a:pt x="796100" y="1551242"/>
                      </a:cubicBezTo>
                      <a:cubicBezTo>
                        <a:pt x="797243" y="1550384"/>
                        <a:pt x="798385" y="1549527"/>
                        <a:pt x="799529" y="1548670"/>
                      </a:cubicBezTo>
                      <a:cubicBezTo>
                        <a:pt x="811435" y="1540002"/>
                        <a:pt x="823055" y="1530858"/>
                        <a:pt x="834200" y="1521333"/>
                      </a:cubicBezTo>
                      <a:cubicBezTo>
                        <a:pt x="834866" y="1520762"/>
                        <a:pt x="835438" y="1520190"/>
                        <a:pt x="836105" y="1519619"/>
                      </a:cubicBezTo>
                      <a:cubicBezTo>
                        <a:pt x="847725" y="1509617"/>
                        <a:pt x="858964" y="1499330"/>
                        <a:pt x="869823" y="1488472"/>
                      </a:cubicBezTo>
                      <a:cubicBezTo>
                        <a:pt x="879443" y="1478852"/>
                        <a:pt x="888683" y="1468850"/>
                        <a:pt x="897731" y="1458468"/>
                      </a:cubicBezTo>
                      <a:cubicBezTo>
                        <a:pt x="900684" y="1455134"/>
                        <a:pt x="903351" y="1451610"/>
                        <a:pt x="906209" y="1448181"/>
                      </a:cubicBezTo>
                      <a:cubicBezTo>
                        <a:pt x="912114" y="1441037"/>
                        <a:pt x="918019" y="1433894"/>
                        <a:pt x="923639" y="1426559"/>
                      </a:cubicBezTo>
                      <a:cubicBezTo>
                        <a:pt x="926878" y="1422273"/>
                        <a:pt x="929926" y="1417892"/>
                        <a:pt x="933069" y="1413510"/>
                      </a:cubicBezTo>
                      <a:cubicBezTo>
                        <a:pt x="938022" y="1406652"/>
                        <a:pt x="942880" y="1399794"/>
                        <a:pt x="947452" y="1392650"/>
                      </a:cubicBezTo>
                      <a:cubicBezTo>
                        <a:pt x="950595" y="1387793"/>
                        <a:pt x="953643" y="1382935"/>
                        <a:pt x="956691" y="1377982"/>
                      </a:cubicBezTo>
                      <a:cubicBezTo>
                        <a:pt x="959168" y="1373886"/>
                        <a:pt x="961930" y="1369981"/>
                        <a:pt x="964311" y="1365790"/>
                      </a:cubicBezTo>
                      <a:lnTo>
                        <a:pt x="964501" y="1366076"/>
                      </a:lnTo>
                      <a:lnTo>
                        <a:pt x="964692" y="1365790"/>
                      </a:lnTo>
                      <a:cubicBezTo>
                        <a:pt x="967168" y="1369981"/>
                        <a:pt x="969835" y="1373886"/>
                        <a:pt x="972312" y="1377982"/>
                      </a:cubicBezTo>
                      <a:cubicBezTo>
                        <a:pt x="975360" y="1382935"/>
                        <a:pt x="978313" y="1387793"/>
                        <a:pt x="981551" y="1392650"/>
                      </a:cubicBezTo>
                      <a:cubicBezTo>
                        <a:pt x="986218" y="1399699"/>
                        <a:pt x="991076" y="1406652"/>
                        <a:pt x="995934" y="1413510"/>
                      </a:cubicBezTo>
                      <a:cubicBezTo>
                        <a:pt x="999077" y="1417892"/>
                        <a:pt x="1002125" y="1422273"/>
                        <a:pt x="1005364" y="1426559"/>
                      </a:cubicBezTo>
                      <a:cubicBezTo>
                        <a:pt x="1010984" y="1433989"/>
                        <a:pt x="1016889" y="1441133"/>
                        <a:pt x="1022795" y="1448181"/>
                      </a:cubicBezTo>
                      <a:cubicBezTo>
                        <a:pt x="1025652" y="1451610"/>
                        <a:pt x="1028319" y="1455134"/>
                        <a:pt x="1031272" y="1458468"/>
                      </a:cubicBezTo>
                      <a:cubicBezTo>
                        <a:pt x="1040225" y="1468755"/>
                        <a:pt x="1049464" y="1478852"/>
                        <a:pt x="1059180" y="1488472"/>
                      </a:cubicBezTo>
                      <a:cubicBezTo>
                        <a:pt x="1070039" y="1499330"/>
                        <a:pt x="1081278" y="1509713"/>
                        <a:pt x="1092898" y="1519619"/>
                      </a:cubicBezTo>
                      <a:cubicBezTo>
                        <a:pt x="1093565" y="1520190"/>
                        <a:pt x="1094137" y="1520762"/>
                        <a:pt x="1094804" y="1521333"/>
                      </a:cubicBezTo>
                      <a:cubicBezTo>
                        <a:pt x="1106043" y="1530858"/>
                        <a:pt x="1117664" y="1539907"/>
                        <a:pt x="1129474" y="1548670"/>
                      </a:cubicBezTo>
                      <a:cubicBezTo>
                        <a:pt x="1130617" y="1549527"/>
                        <a:pt x="1131761" y="1550384"/>
                        <a:pt x="1132904" y="1551242"/>
                      </a:cubicBezTo>
                      <a:cubicBezTo>
                        <a:pt x="1144524" y="1559624"/>
                        <a:pt x="1156525" y="1567529"/>
                        <a:pt x="1168717" y="1575149"/>
                      </a:cubicBezTo>
                      <a:cubicBezTo>
                        <a:pt x="1170241" y="1576102"/>
                        <a:pt x="1171765" y="1577054"/>
                        <a:pt x="1173289" y="1578007"/>
                      </a:cubicBezTo>
                      <a:cubicBezTo>
                        <a:pt x="1185291" y="1585341"/>
                        <a:pt x="1197673" y="1592199"/>
                        <a:pt x="1210247" y="1598771"/>
                      </a:cubicBezTo>
                      <a:cubicBezTo>
                        <a:pt x="1211294" y="1599343"/>
                        <a:pt x="1212342" y="1600010"/>
                        <a:pt x="1213485" y="1600581"/>
                      </a:cubicBezTo>
                      <a:cubicBezTo>
                        <a:pt x="1169098" y="1725359"/>
                        <a:pt x="1083278" y="1838611"/>
                        <a:pt x="964597" y="1928813"/>
                      </a:cubicBezTo>
                      <a:cubicBezTo>
                        <a:pt x="845915" y="1838516"/>
                        <a:pt x="760095" y="1725359"/>
                        <a:pt x="715709" y="1600581"/>
                      </a:cubicBezTo>
                      <a:close/>
                      <a:moveTo>
                        <a:pt x="338614" y="1238250"/>
                      </a:moveTo>
                      <a:cubicBezTo>
                        <a:pt x="341185" y="1239107"/>
                        <a:pt x="343852" y="1239774"/>
                        <a:pt x="346424" y="1240631"/>
                      </a:cubicBezTo>
                      <a:cubicBezTo>
                        <a:pt x="350234" y="1241774"/>
                        <a:pt x="354044" y="1243013"/>
                        <a:pt x="357950" y="1244156"/>
                      </a:cubicBezTo>
                      <a:cubicBezTo>
                        <a:pt x="362140" y="1245394"/>
                        <a:pt x="366331" y="1246442"/>
                        <a:pt x="370522" y="1247585"/>
                      </a:cubicBezTo>
                      <a:cubicBezTo>
                        <a:pt x="374237" y="1248537"/>
                        <a:pt x="377952" y="1249585"/>
                        <a:pt x="381667" y="1250442"/>
                      </a:cubicBezTo>
                      <a:cubicBezTo>
                        <a:pt x="386048" y="1251490"/>
                        <a:pt x="390430" y="1252442"/>
                        <a:pt x="394811" y="1253490"/>
                      </a:cubicBezTo>
                      <a:cubicBezTo>
                        <a:pt x="398431" y="1254252"/>
                        <a:pt x="401955" y="1255109"/>
                        <a:pt x="405575" y="1255871"/>
                      </a:cubicBezTo>
                      <a:cubicBezTo>
                        <a:pt x="410146" y="1256824"/>
                        <a:pt x="414623" y="1257586"/>
                        <a:pt x="419195" y="1258443"/>
                      </a:cubicBezTo>
                      <a:cubicBezTo>
                        <a:pt x="422719" y="1259110"/>
                        <a:pt x="426148" y="1259777"/>
                        <a:pt x="429673" y="1260348"/>
                      </a:cubicBezTo>
                      <a:cubicBezTo>
                        <a:pt x="434340" y="1261110"/>
                        <a:pt x="439102" y="1261777"/>
                        <a:pt x="443770" y="1262348"/>
                      </a:cubicBezTo>
                      <a:cubicBezTo>
                        <a:pt x="447104" y="1262825"/>
                        <a:pt x="450533" y="1263301"/>
                        <a:pt x="453866" y="1263777"/>
                      </a:cubicBezTo>
                      <a:cubicBezTo>
                        <a:pt x="458819" y="1264349"/>
                        <a:pt x="463677" y="1264825"/>
                        <a:pt x="468630" y="1265301"/>
                      </a:cubicBezTo>
                      <a:cubicBezTo>
                        <a:pt x="471868" y="1265587"/>
                        <a:pt x="475012" y="1265968"/>
                        <a:pt x="478250" y="1266254"/>
                      </a:cubicBezTo>
                      <a:cubicBezTo>
                        <a:pt x="483680" y="1266730"/>
                        <a:pt x="489109" y="1267016"/>
                        <a:pt x="494633" y="1267301"/>
                      </a:cubicBezTo>
                      <a:cubicBezTo>
                        <a:pt x="497300" y="1267492"/>
                        <a:pt x="499967" y="1267682"/>
                        <a:pt x="502634" y="1267778"/>
                      </a:cubicBezTo>
                      <a:cubicBezTo>
                        <a:pt x="510730" y="1268063"/>
                        <a:pt x="518922" y="1268254"/>
                        <a:pt x="527113" y="1268254"/>
                      </a:cubicBezTo>
                      <a:cubicBezTo>
                        <a:pt x="540734" y="1268254"/>
                        <a:pt x="554355" y="1267682"/>
                        <a:pt x="567976" y="1266730"/>
                      </a:cubicBezTo>
                      <a:cubicBezTo>
                        <a:pt x="572357" y="1266444"/>
                        <a:pt x="576739" y="1265873"/>
                        <a:pt x="581120" y="1265396"/>
                      </a:cubicBezTo>
                      <a:cubicBezTo>
                        <a:pt x="590359" y="1264539"/>
                        <a:pt x="599694" y="1263682"/>
                        <a:pt x="608933" y="1262348"/>
                      </a:cubicBezTo>
                      <a:cubicBezTo>
                        <a:pt x="614172" y="1261586"/>
                        <a:pt x="619315" y="1260634"/>
                        <a:pt x="624554" y="1259777"/>
                      </a:cubicBezTo>
                      <a:cubicBezTo>
                        <a:pt x="633031" y="1258348"/>
                        <a:pt x="641413" y="1256919"/>
                        <a:pt x="649796" y="1255204"/>
                      </a:cubicBezTo>
                      <a:cubicBezTo>
                        <a:pt x="655320" y="1254062"/>
                        <a:pt x="660844" y="1252728"/>
                        <a:pt x="666274" y="1251395"/>
                      </a:cubicBezTo>
                      <a:cubicBezTo>
                        <a:pt x="671036" y="1250252"/>
                        <a:pt x="675799" y="1249394"/>
                        <a:pt x="680561" y="1248156"/>
                      </a:cubicBezTo>
                      <a:lnTo>
                        <a:pt x="680561" y="1248442"/>
                      </a:lnTo>
                      <a:cubicBezTo>
                        <a:pt x="680561" y="1248442"/>
                        <a:pt x="680752" y="1248442"/>
                        <a:pt x="680752" y="1248442"/>
                      </a:cubicBezTo>
                      <a:cubicBezTo>
                        <a:pt x="679704" y="1252442"/>
                        <a:pt x="679037" y="1256443"/>
                        <a:pt x="678085" y="1260443"/>
                      </a:cubicBezTo>
                      <a:cubicBezTo>
                        <a:pt x="676275" y="1267873"/>
                        <a:pt x="674560" y="1275302"/>
                        <a:pt x="673132" y="1282732"/>
                      </a:cubicBezTo>
                      <a:cubicBezTo>
                        <a:pt x="671798" y="1289304"/>
                        <a:pt x="670655" y="1295876"/>
                        <a:pt x="669512" y="1302449"/>
                      </a:cubicBezTo>
                      <a:cubicBezTo>
                        <a:pt x="668179" y="1310545"/>
                        <a:pt x="666940" y="1318546"/>
                        <a:pt x="665893" y="1326642"/>
                      </a:cubicBezTo>
                      <a:cubicBezTo>
                        <a:pt x="665131" y="1332452"/>
                        <a:pt x="664559" y="1338358"/>
                        <a:pt x="663988" y="1344168"/>
                      </a:cubicBezTo>
                      <a:cubicBezTo>
                        <a:pt x="663130" y="1352931"/>
                        <a:pt x="662464" y="1361694"/>
                        <a:pt x="661988" y="1370362"/>
                      </a:cubicBezTo>
                      <a:cubicBezTo>
                        <a:pt x="661702" y="1375791"/>
                        <a:pt x="661511" y="1381316"/>
                        <a:pt x="661416" y="1386745"/>
                      </a:cubicBezTo>
                      <a:cubicBezTo>
                        <a:pt x="661321" y="1391793"/>
                        <a:pt x="660844" y="1396937"/>
                        <a:pt x="660844" y="1401985"/>
                      </a:cubicBezTo>
                      <a:cubicBezTo>
                        <a:pt x="660844" y="1407795"/>
                        <a:pt x="661035" y="1413605"/>
                        <a:pt x="661226" y="1419416"/>
                      </a:cubicBezTo>
                      <a:cubicBezTo>
                        <a:pt x="661226" y="1419987"/>
                        <a:pt x="661226" y="1420559"/>
                        <a:pt x="661226" y="1421130"/>
                      </a:cubicBezTo>
                      <a:cubicBezTo>
                        <a:pt x="661606" y="1434560"/>
                        <a:pt x="662559" y="1447895"/>
                        <a:pt x="663893" y="1461230"/>
                      </a:cubicBezTo>
                      <a:cubicBezTo>
                        <a:pt x="664083" y="1462850"/>
                        <a:pt x="664178" y="1464374"/>
                        <a:pt x="664369" y="1465993"/>
                      </a:cubicBezTo>
                      <a:cubicBezTo>
                        <a:pt x="665797" y="1479042"/>
                        <a:pt x="667512" y="1492091"/>
                        <a:pt x="669703" y="1505045"/>
                      </a:cubicBezTo>
                      <a:cubicBezTo>
                        <a:pt x="669893" y="1506284"/>
                        <a:pt x="670179" y="1507522"/>
                        <a:pt x="670369" y="1508760"/>
                      </a:cubicBezTo>
                      <a:cubicBezTo>
                        <a:pt x="672655" y="1521524"/>
                        <a:pt x="675322" y="1534097"/>
                        <a:pt x="678371" y="1546765"/>
                      </a:cubicBezTo>
                      <a:cubicBezTo>
                        <a:pt x="678561" y="1547527"/>
                        <a:pt x="678751" y="1548384"/>
                        <a:pt x="678942" y="1549146"/>
                      </a:cubicBezTo>
                      <a:cubicBezTo>
                        <a:pt x="682085" y="1561624"/>
                        <a:pt x="685609" y="1574006"/>
                        <a:pt x="689515" y="1586294"/>
                      </a:cubicBezTo>
                      <a:cubicBezTo>
                        <a:pt x="689896" y="1587627"/>
                        <a:pt x="690181" y="1588961"/>
                        <a:pt x="690658" y="1590294"/>
                      </a:cubicBezTo>
                      <a:cubicBezTo>
                        <a:pt x="571024" y="1647158"/>
                        <a:pt x="430244" y="1666494"/>
                        <a:pt x="282512" y="1646396"/>
                      </a:cubicBezTo>
                      <a:cubicBezTo>
                        <a:pt x="262414" y="1498664"/>
                        <a:pt x="281845" y="1357884"/>
                        <a:pt x="338614" y="1238250"/>
                      </a:cubicBezTo>
                      <a:close/>
                      <a:moveTo>
                        <a:pt x="328327" y="715518"/>
                      </a:moveTo>
                      <a:cubicBezTo>
                        <a:pt x="328898" y="716566"/>
                        <a:pt x="329565" y="717614"/>
                        <a:pt x="330041" y="718661"/>
                      </a:cubicBezTo>
                      <a:cubicBezTo>
                        <a:pt x="336613" y="731234"/>
                        <a:pt x="343471" y="743617"/>
                        <a:pt x="350806" y="755714"/>
                      </a:cubicBezTo>
                      <a:cubicBezTo>
                        <a:pt x="351758" y="757333"/>
                        <a:pt x="352806" y="758857"/>
                        <a:pt x="353759" y="760381"/>
                      </a:cubicBezTo>
                      <a:cubicBezTo>
                        <a:pt x="361283" y="772573"/>
                        <a:pt x="369284" y="784479"/>
                        <a:pt x="377666" y="796100"/>
                      </a:cubicBezTo>
                      <a:cubicBezTo>
                        <a:pt x="378523" y="797243"/>
                        <a:pt x="379381" y="798386"/>
                        <a:pt x="380238" y="799624"/>
                      </a:cubicBezTo>
                      <a:cubicBezTo>
                        <a:pt x="388906" y="811530"/>
                        <a:pt x="397955" y="823055"/>
                        <a:pt x="407480" y="834200"/>
                      </a:cubicBezTo>
                      <a:cubicBezTo>
                        <a:pt x="408051" y="834866"/>
                        <a:pt x="408622" y="835438"/>
                        <a:pt x="409194" y="836105"/>
                      </a:cubicBezTo>
                      <a:cubicBezTo>
                        <a:pt x="419195" y="847725"/>
                        <a:pt x="429482" y="858965"/>
                        <a:pt x="440341" y="869823"/>
                      </a:cubicBezTo>
                      <a:cubicBezTo>
                        <a:pt x="449961" y="879443"/>
                        <a:pt x="459962" y="888683"/>
                        <a:pt x="470344" y="897636"/>
                      </a:cubicBezTo>
                      <a:cubicBezTo>
                        <a:pt x="473773" y="900589"/>
                        <a:pt x="477298" y="903351"/>
                        <a:pt x="480727" y="906209"/>
                      </a:cubicBezTo>
                      <a:cubicBezTo>
                        <a:pt x="487775" y="912114"/>
                        <a:pt x="494919" y="917924"/>
                        <a:pt x="502253" y="923544"/>
                      </a:cubicBezTo>
                      <a:cubicBezTo>
                        <a:pt x="506539" y="926783"/>
                        <a:pt x="511016" y="929831"/>
                        <a:pt x="515398" y="932974"/>
                      </a:cubicBezTo>
                      <a:cubicBezTo>
                        <a:pt x="522256" y="937832"/>
                        <a:pt x="529114" y="942689"/>
                        <a:pt x="536162" y="947357"/>
                      </a:cubicBezTo>
                      <a:cubicBezTo>
                        <a:pt x="541020" y="950500"/>
                        <a:pt x="545973" y="953548"/>
                        <a:pt x="550926" y="956596"/>
                      </a:cubicBezTo>
                      <a:cubicBezTo>
                        <a:pt x="555022" y="959072"/>
                        <a:pt x="558927" y="961835"/>
                        <a:pt x="563118" y="964216"/>
                      </a:cubicBezTo>
                      <a:lnTo>
                        <a:pt x="562832" y="964406"/>
                      </a:lnTo>
                      <a:lnTo>
                        <a:pt x="563118" y="964597"/>
                      </a:lnTo>
                      <a:cubicBezTo>
                        <a:pt x="558927" y="967073"/>
                        <a:pt x="554926" y="969740"/>
                        <a:pt x="550831" y="972312"/>
                      </a:cubicBezTo>
                      <a:cubicBezTo>
                        <a:pt x="545973" y="975360"/>
                        <a:pt x="541020" y="978313"/>
                        <a:pt x="536258" y="981456"/>
                      </a:cubicBezTo>
                      <a:cubicBezTo>
                        <a:pt x="529114" y="986123"/>
                        <a:pt x="522256" y="990981"/>
                        <a:pt x="515398" y="995934"/>
                      </a:cubicBezTo>
                      <a:cubicBezTo>
                        <a:pt x="511016" y="999077"/>
                        <a:pt x="506635" y="1002125"/>
                        <a:pt x="502348" y="1005364"/>
                      </a:cubicBezTo>
                      <a:cubicBezTo>
                        <a:pt x="494919" y="1010983"/>
                        <a:pt x="487871" y="1016794"/>
                        <a:pt x="480727" y="1022699"/>
                      </a:cubicBezTo>
                      <a:cubicBezTo>
                        <a:pt x="477298" y="1025557"/>
                        <a:pt x="473678" y="1028319"/>
                        <a:pt x="470344" y="1031272"/>
                      </a:cubicBezTo>
                      <a:cubicBezTo>
                        <a:pt x="460058" y="1040225"/>
                        <a:pt x="450056" y="1049465"/>
                        <a:pt x="440341" y="1059085"/>
                      </a:cubicBezTo>
                      <a:cubicBezTo>
                        <a:pt x="429482" y="1069943"/>
                        <a:pt x="419195" y="1081183"/>
                        <a:pt x="409194" y="1092803"/>
                      </a:cubicBezTo>
                      <a:cubicBezTo>
                        <a:pt x="408622" y="1093470"/>
                        <a:pt x="408051" y="1094042"/>
                        <a:pt x="407480" y="1094708"/>
                      </a:cubicBezTo>
                      <a:cubicBezTo>
                        <a:pt x="397955" y="1105853"/>
                        <a:pt x="388906" y="1117473"/>
                        <a:pt x="380238" y="1129284"/>
                      </a:cubicBezTo>
                      <a:cubicBezTo>
                        <a:pt x="379381" y="1130427"/>
                        <a:pt x="378523" y="1131570"/>
                        <a:pt x="377666" y="1132808"/>
                      </a:cubicBezTo>
                      <a:cubicBezTo>
                        <a:pt x="369284" y="1144429"/>
                        <a:pt x="361379" y="1156335"/>
                        <a:pt x="353759" y="1168527"/>
                      </a:cubicBezTo>
                      <a:cubicBezTo>
                        <a:pt x="352806" y="1170051"/>
                        <a:pt x="351758" y="1171670"/>
                        <a:pt x="350806" y="1173194"/>
                      </a:cubicBezTo>
                      <a:cubicBezTo>
                        <a:pt x="343471" y="1185291"/>
                        <a:pt x="336613" y="1197578"/>
                        <a:pt x="330041" y="1210247"/>
                      </a:cubicBezTo>
                      <a:cubicBezTo>
                        <a:pt x="329470" y="1211294"/>
                        <a:pt x="328803" y="1212342"/>
                        <a:pt x="328327" y="1213390"/>
                      </a:cubicBezTo>
                      <a:cubicBezTo>
                        <a:pt x="203454" y="1169003"/>
                        <a:pt x="90297" y="1083183"/>
                        <a:pt x="0" y="964502"/>
                      </a:cubicBezTo>
                      <a:cubicBezTo>
                        <a:pt x="90297" y="845820"/>
                        <a:pt x="203454" y="760000"/>
                        <a:pt x="328327" y="715613"/>
                      </a:cubicBezTo>
                      <a:close/>
                      <a:moveTo>
                        <a:pt x="690658" y="338614"/>
                      </a:moveTo>
                      <a:cubicBezTo>
                        <a:pt x="690277" y="339947"/>
                        <a:pt x="689896" y="341281"/>
                        <a:pt x="689515" y="342614"/>
                      </a:cubicBezTo>
                      <a:cubicBezTo>
                        <a:pt x="685609" y="354902"/>
                        <a:pt x="681990" y="367379"/>
                        <a:pt x="678942" y="379857"/>
                      </a:cubicBezTo>
                      <a:cubicBezTo>
                        <a:pt x="678751" y="380619"/>
                        <a:pt x="678561" y="381381"/>
                        <a:pt x="678371" y="382238"/>
                      </a:cubicBezTo>
                      <a:cubicBezTo>
                        <a:pt x="675322" y="394907"/>
                        <a:pt x="672655" y="407575"/>
                        <a:pt x="670369" y="420338"/>
                      </a:cubicBezTo>
                      <a:cubicBezTo>
                        <a:pt x="670179" y="421577"/>
                        <a:pt x="669893" y="422720"/>
                        <a:pt x="669703" y="423958"/>
                      </a:cubicBezTo>
                      <a:cubicBezTo>
                        <a:pt x="667417" y="437007"/>
                        <a:pt x="665702" y="450056"/>
                        <a:pt x="664273" y="463201"/>
                      </a:cubicBezTo>
                      <a:cubicBezTo>
                        <a:pt x="664083" y="464725"/>
                        <a:pt x="663988" y="466153"/>
                        <a:pt x="663797" y="467678"/>
                      </a:cubicBezTo>
                      <a:cubicBezTo>
                        <a:pt x="662464" y="481108"/>
                        <a:pt x="661606" y="494538"/>
                        <a:pt x="661130" y="508063"/>
                      </a:cubicBezTo>
                      <a:cubicBezTo>
                        <a:pt x="661130" y="508540"/>
                        <a:pt x="661130" y="508921"/>
                        <a:pt x="661130" y="509397"/>
                      </a:cubicBezTo>
                      <a:cubicBezTo>
                        <a:pt x="660940" y="515303"/>
                        <a:pt x="660749" y="521113"/>
                        <a:pt x="660749" y="527018"/>
                      </a:cubicBezTo>
                      <a:cubicBezTo>
                        <a:pt x="660749" y="532162"/>
                        <a:pt x="661130" y="537305"/>
                        <a:pt x="661321" y="542449"/>
                      </a:cubicBezTo>
                      <a:cubicBezTo>
                        <a:pt x="661416" y="547783"/>
                        <a:pt x="661606" y="553117"/>
                        <a:pt x="661892" y="558546"/>
                      </a:cubicBezTo>
                      <a:cubicBezTo>
                        <a:pt x="662368" y="567404"/>
                        <a:pt x="663130" y="576263"/>
                        <a:pt x="663988" y="585121"/>
                      </a:cubicBezTo>
                      <a:cubicBezTo>
                        <a:pt x="664559" y="590931"/>
                        <a:pt x="665131" y="596646"/>
                        <a:pt x="665893" y="602456"/>
                      </a:cubicBezTo>
                      <a:cubicBezTo>
                        <a:pt x="666940" y="610648"/>
                        <a:pt x="668179" y="618744"/>
                        <a:pt x="669512" y="626840"/>
                      </a:cubicBezTo>
                      <a:cubicBezTo>
                        <a:pt x="670560" y="633317"/>
                        <a:pt x="671703" y="639890"/>
                        <a:pt x="673037" y="646367"/>
                      </a:cubicBezTo>
                      <a:cubicBezTo>
                        <a:pt x="674560" y="653796"/>
                        <a:pt x="676275" y="661226"/>
                        <a:pt x="678085" y="668655"/>
                      </a:cubicBezTo>
                      <a:cubicBezTo>
                        <a:pt x="679037" y="672656"/>
                        <a:pt x="679704" y="676656"/>
                        <a:pt x="680752" y="680561"/>
                      </a:cubicBezTo>
                      <a:lnTo>
                        <a:pt x="680466" y="680561"/>
                      </a:lnTo>
                      <a:cubicBezTo>
                        <a:pt x="680466" y="680561"/>
                        <a:pt x="680466" y="680752"/>
                        <a:pt x="680466" y="680752"/>
                      </a:cubicBezTo>
                      <a:cubicBezTo>
                        <a:pt x="675704" y="679514"/>
                        <a:pt x="670941" y="678656"/>
                        <a:pt x="666179" y="677513"/>
                      </a:cubicBezTo>
                      <a:cubicBezTo>
                        <a:pt x="660654" y="676180"/>
                        <a:pt x="655130" y="674846"/>
                        <a:pt x="649605" y="673703"/>
                      </a:cubicBezTo>
                      <a:cubicBezTo>
                        <a:pt x="641223" y="671989"/>
                        <a:pt x="632746" y="670465"/>
                        <a:pt x="624364" y="669131"/>
                      </a:cubicBezTo>
                      <a:cubicBezTo>
                        <a:pt x="619125" y="668274"/>
                        <a:pt x="613981" y="667322"/>
                        <a:pt x="608743" y="666560"/>
                      </a:cubicBezTo>
                      <a:cubicBezTo>
                        <a:pt x="599504" y="665321"/>
                        <a:pt x="590264" y="664369"/>
                        <a:pt x="581025" y="663512"/>
                      </a:cubicBezTo>
                      <a:cubicBezTo>
                        <a:pt x="576643" y="663131"/>
                        <a:pt x="572262" y="662559"/>
                        <a:pt x="567785" y="662178"/>
                      </a:cubicBezTo>
                      <a:cubicBezTo>
                        <a:pt x="554164" y="661226"/>
                        <a:pt x="540544" y="660654"/>
                        <a:pt x="526923" y="660654"/>
                      </a:cubicBezTo>
                      <a:cubicBezTo>
                        <a:pt x="518731" y="660654"/>
                        <a:pt x="510635" y="660845"/>
                        <a:pt x="502444" y="661130"/>
                      </a:cubicBezTo>
                      <a:cubicBezTo>
                        <a:pt x="499777" y="661226"/>
                        <a:pt x="497205" y="661416"/>
                        <a:pt x="494538" y="661607"/>
                      </a:cubicBezTo>
                      <a:cubicBezTo>
                        <a:pt x="489013" y="661892"/>
                        <a:pt x="483489" y="662178"/>
                        <a:pt x="478060" y="662654"/>
                      </a:cubicBezTo>
                      <a:cubicBezTo>
                        <a:pt x="474917" y="662940"/>
                        <a:pt x="471773" y="663321"/>
                        <a:pt x="468630" y="663607"/>
                      </a:cubicBezTo>
                      <a:cubicBezTo>
                        <a:pt x="463677" y="664083"/>
                        <a:pt x="458724" y="664559"/>
                        <a:pt x="453771" y="665131"/>
                      </a:cubicBezTo>
                      <a:cubicBezTo>
                        <a:pt x="450437" y="665512"/>
                        <a:pt x="447008" y="666083"/>
                        <a:pt x="443675" y="666560"/>
                      </a:cubicBezTo>
                      <a:cubicBezTo>
                        <a:pt x="439007" y="667226"/>
                        <a:pt x="434245" y="667798"/>
                        <a:pt x="429577" y="668560"/>
                      </a:cubicBezTo>
                      <a:cubicBezTo>
                        <a:pt x="426053" y="669131"/>
                        <a:pt x="422624" y="669798"/>
                        <a:pt x="419100" y="670465"/>
                      </a:cubicBezTo>
                      <a:cubicBezTo>
                        <a:pt x="414528" y="671322"/>
                        <a:pt x="410051" y="672084"/>
                        <a:pt x="405479" y="673037"/>
                      </a:cubicBezTo>
                      <a:cubicBezTo>
                        <a:pt x="401860" y="673799"/>
                        <a:pt x="398335" y="674561"/>
                        <a:pt x="394811" y="675418"/>
                      </a:cubicBezTo>
                      <a:cubicBezTo>
                        <a:pt x="390430" y="676370"/>
                        <a:pt x="386048" y="677323"/>
                        <a:pt x="381571" y="678466"/>
                      </a:cubicBezTo>
                      <a:cubicBezTo>
                        <a:pt x="377857" y="679418"/>
                        <a:pt x="374237" y="680371"/>
                        <a:pt x="370522" y="681323"/>
                      </a:cubicBezTo>
                      <a:cubicBezTo>
                        <a:pt x="366331" y="682466"/>
                        <a:pt x="362140" y="683514"/>
                        <a:pt x="357950" y="684752"/>
                      </a:cubicBezTo>
                      <a:cubicBezTo>
                        <a:pt x="354139" y="685895"/>
                        <a:pt x="350234" y="687038"/>
                        <a:pt x="346424" y="688277"/>
                      </a:cubicBezTo>
                      <a:cubicBezTo>
                        <a:pt x="343852" y="689039"/>
                        <a:pt x="341185" y="689801"/>
                        <a:pt x="338614" y="690658"/>
                      </a:cubicBezTo>
                      <a:cubicBezTo>
                        <a:pt x="281750" y="571024"/>
                        <a:pt x="262414" y="430244"/>
                        <a:pt x="282512" y="282512"/>
                      </a:cubicBezTo>
                      <a:cubicBezTo>
                        <a:pt x="430244" y="262414"/>
                        <a:pt x="571024" y="281845"/>
                        <a:pt x="690658" y="338614"/>
                      </a:cubicBezTo>
                      <a:close/>
                      <a:moveTo>
                        <a:pt x="964501" y="0"/>
                      </a:moveTo>
                      <a:cubicBezTo>
                        <a:pt x="1083183" y="90297"/>
                        <a:pt x="1169003" y="203454"/>
                        <a:pt x="1213390" y="328232"/>
                      </a:cubicBezTo>
                      <a:cubicBezTo>
                        <a:pt x="1212342" y="328803"/>
                        <a:pt x="1211294" y="329470"/>
                        <a:pt x="1210151" y="330041"/>
                      </a:cubicBezTo>
                      <a:cubicBezTo>
                        <a:pt x="1197578" y="336518"/>
                        <a:pt x="1185196" y="343472"/>
                        <a:pt x="1173194" y="350806"/>
                      </a:cubicBezTo>
                      <a:cubicBezTo>
                        <a:pt x="1171670" y="351758"/>
                        <a:pt x="1170146" y="352711"/>
                        <a:pt x="1168527" y="353663"/>
                      </a:cubicBezTo>
                      <a:cubicBezTo>
                        <a:pt x="1156335" y="361283"/>
                        <a:pt x="1144333" y="369189"/>
                        <a:pt x="1132713" y="377571"/>
                      </a:cubicBezTo>
                      <a:cubicBezTo>
                        <a:pt x="1131570" y="378428"/>
                        <a:pt x="1130427" y="379286"/>
                        <a:pt x="1129284" y="380143"/>
                      </a:cubicBezTo>
                      <a:cubicBezTo>
                        <a:pt x="1117378" y="388811"/>
                        <a:pt x="1105757" y="397955"/>
                        <a:pt x="1094613" y="407480"/>
                      </a:cubicBezTo>
                      <a:cubicBezTo>
                        <a:pt x="1093946" y="408051"/>
                        <a:pt x="1093375" y="408623"/>
                        <a:pt x="1092708" y="409194"/>
                      </a:cubicBezTo>
                      <a:cubicBezTo>
                        <a:pt x="1081088" y="419195"/>
                        <a:pt x="1069848" y="429482"/>
                        <a:pt x="1058989" y="440341"/>
                      </a:cubicBezTo>
                      <a:cubicBezTo>
                        <a:pt x="1049369" y="449961"/>
                        <a:pt x="1040130" y="459962"/>
                        <a:pt x="1031081" y="470345"/>
                      </a:cubicBezTo>
                      <a:cubicBezTo>
                        <a:pt x="1028129" y="473678"/>
                        <a:pt x="1025462" y="477298"/>
                        <a:pt x="1022604" y="480632"/>
                      </a:cubicBezTo>
                      <a:cubicBezTo>
                        <a:pt x="1016698" y="487775"/>
                        <a:pt x="1010793" y="494919"/>
                        <a:pt x="1005173" y="502253"/>
                      </a:cubicBezTo>
                      <a:cubicBezTo>
                        <a:pt x="1001935" y="506540"/>
                        <a:pt x="998887" y="510921"/>
                        <a:pt x="995743" y="515303"/>
                      </a:cubicBezTo>
                      <a:cubicBezTo>
                        <a:pt x="990790" y="522161"/>
                        <a:pt x="985933" y="529019"/>
                        <a:pt x="981361" y="536162"/>
                      </a:cubicBezTo>
                      <a:cubicBezTo>
                        <a:pt x="978218" y="541020"/>
                        <a:pt x="975169" y="545878"/>
                        <a:pt x="972122" y="550831"/>
                      </a:cubicBezTo>
                      <a:cubicBezTo>
                        <a:pt x="969645" y="554927"/>
                        <a:pt x="966883" y="558832"/>
                        <a:pt x="964501" y="563023"/>
                      </a:cubicBezTo>
                      <a:lnTo>
                        <a:pt x="964311" y="562737"/>
                      </a:lnTo>
                      <a:lnTo>
                        <a:pt x="964121" y="563023"/>
                      </a:lnTo>
                      <a:cubicBezTo>
                        <a:pt x="961644" y="558832"/>
                        <a:pt x="958977" y="554927"/>
                        <a:pt x="956501" y="550831"/>
                      </a:cubicBezTo>
                      <a:cubicBezTo>
                        <a:pt x="953452" y="545878"/>
                        <a:pt x="950500" y="541020"/>
                        <a:pt x="947261" y="536162"/>
                      </a:cubicBezTo>
                      <a:cubicBezTo>
                        <a:pt x="942594" y="529114"/>
                        <a:pt x="937736" y="522161"/>
                        <a:pt x="932879" y="515303"/>
                      </a:cubicBezTo>
                      <a:cubicBezTo>
                        <a:pt x="929735" y="510921"/>
                        <a:pt x="926687" y="506540"/>
                        <a:pt x="923449" y="502253"/>
                      </a:cubicBezTo>
                      <a:cubicBezTo>
                        <a:pt x="917829" y="494824"/>
                        <a:pt x="911923" y="487680"/>
                        <a:pt x="906018" y="480632"/>
                      </a:cubicBezTo>
                      <a:cubicBezTo>
                        <a:pt x="903160" y="477203"/>
                        <a:pt x="900493" y="473678"/>
                        <a:pt x="897541" y="470345"/>
                      </a:cubicBezTo>
                      <a:cubicBezTo>
                        <a:pt x="888587" y="460057"/>
                        <a:pt x="879348" y="449961"/>
                        <a:pt x="869633" y="440341"/>
                      </a:cubicBezTo>
                      <a:cubicBezTo>
                        <a:pt x="858774" y="429482"/>
                        <a:pt x="847534" y="419195"/>
                        <a:pt x="835914" y="409194"/>
                      </a:cubicBezTo>
                      <a:cubicBezTo>
                        <a:pt x="835247" y="408623"/>
                        <a:pt x="834676" y="408051"/>
                        <a:pt x="834009" y="407480"/>
                      </a:cubicBezTo>
                      <a:cubicBezTo>
                        <a:pt x="822769" y="397955"/>
                        <a:pt x="811244" y="388906"/>
                        <a:pt x="799338" y="380143"/>
                      </a:cubicBezTo>
                      <a:cubicBezTo>
                        <a:pt x="798195" y="379286"/>
                        <a:pt x="797052" y="378428"/>
                        <a:pt x="795909" y="377571"/>
                      </a:cubicBezTo>
                      <a:cubicBezTo>
                        <a:pt x="784288" y="369189"/>
                        <a:pt x="772287" y="361283"/>
                        <a:pt x="760095" y="353663"/>
                      </a:cubicBezTo>
                      <a:cubicBezTo>
                        <a:pt x="758571" y="352711"/>
                        <a:pt x="757047" y="351663"/>
                        <a:pt x="755428" y="350806"/>
                      </a:cubicBezTo>
                      <a:cubicBezTo>
                        <a:pt x="743426" y="343472"/>
                        <a:pt x="731044" y="336613"/>
                        <a:pt x="718471" y="330041"/>
                      </a:cubicBezTo>
                      <a:cubicBezTo>
                        <a:pt x="717423" y="329470"/>
                        <a:pt x="716375" y="328803"/>
                        <a:pt x="715232" y="328232"/>
                      </a:cubicBezTo>
                      <a:cubicBezTo>
                        <a:pt x="759619" y="203454"/>
                        <a:pt x="845439" y="90202"/>
                        <a:pt x="964121"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82" name="Google Shape;582;p28"/>
              <p:cNvGrpSpPr/>
              <p:nvPr/>
            </p:nvGrpSpPr>
            <p:grpSpPr>
              <a:xfrm>
                <a:off x="-478777" y="-701906"/>
                <a:ext cx="1398245" cy="1398245"/>
                <a:chOff x="6694981" y="1739374"/>
                <a:chExt cx="1979676" cy="1979676"/>
              </a:xfrm>
            </p:grpSpPr>
            <p:sp>
              <p:nvSpPr>
                <p:cNvPr id="583" name="Google Shape;583;p28"/>
                <p:cNvSpPr/>
                <p:nvPr/>
              </p:nvSpPr>
              <p:spPr>
                <a:xfrm>
                  <a:off x="6694981" y="1739374"/>
                  <a:ext cx="1979676" cy="1979580"/>
                </a:xfrm>
                <a:custGeom>
                  <a:avLst/>
                  <a:gdLst/>
                  <a:ahLst/>
                  <a:cxnLst/>
                  <a:rect l="l" t="t" r="r" b="b"/>
                  <a:pathLst>
                    <a:path w="1979676" h="1979580" extrusionOk="0">
                      <a:moveTo>
                        <a:pt x="996029" y="4667"/>
                      </a:moveTo>
                      <a:cubicBezTo>
                        <a:pt x="1120331" y="97536"/>
                        <a:pt x="1210247" y="214979"/>
                        <a:pt x="1257014" y="344805"/>
                      </a:cubicBezTo>
                      <a:lnTo>
                        <a:pt x="1257205" y="344805"/>
                      </a:lnTo>
                      <a:cubicBezTo>
                        <a:pt x="1257205" y="344805"/>
                        <a:pt x="1257205" y="344900"/>
                        <a:pt x="1257205" y="344900"/>
                      </a:cubicBezTo>
                      <a:cubicBezTo>
                        <a:pt x="1382078" y="286131"/>
                        <a:pt x="1528667" y="266795"/>
                        <a:pt x="1682210" y="288989"/>
                      </a:cubicBezTo>
                      <a:lnTo>
                        <a:pt x="1689735" y="290036"/>
                      </a:lnTo>
                      <a:lnTo>
                        <a:pt x="1690783" y="297561"/>
                      </a:lnTo>
                      <a:cubicBezTo>
                        <a:pt x="1712976" y="451199"/>
                        <a:pt x="1693545" y="597789"/>
                        <a:pt x="1634871" y="722567"/>
                      </a:cubicBezTo>
                      <a:lnTo>
                        <a:pt x="1635062" y="722567"/>
                      </a:lnTo>
                      <a:cubicBezTo>
                        <a:pt x="1635062" y="722567"/>
                        <a:pt x="1634966" y="722852"/>
                        <a:pt x="1634966" y="722852"/>
                      </a:cubicBezTo>
                      <a:cubicBezTo>
                        <a:pt x="1764792" y="769620"/>
                        <a:pt x="1882235" y="859536"/>
                        <a:pt x="1975104" y="983837"/>
                      </a:cubicBezTo>
                      <a:lnTo>
                        <a:pt x="1979676" y="989933"/>
                      </a:lnTo>
                      <a:lnTo>
                        <a:pt x="1975104" y="996029"/>
                      </a:lnTo>
                      <a:cubicBezTo>
                        <a:pt x="1882235" y="1120331"/>
                        <a:pt x="1764792" y="1210247"/>
                        <a:pt x="1634966" y="1257014"/>
                      </a:cubicBezTo>
                      <a:lnTo>
                        <a:pt x="1634966" y="1257205"/>
                      </a:lnTo>
                      <a:cubicBezTo>
                        <a:pt x="1634966" y="1257205"/>
                        <a:pt x="1634871" y="1257205"/>
                        <a:pt x="1634871" y="1257205"/>
                      </a:cubicBezTo>
                      <a:cubicBezTo>
                        <a:pt x="1693545" y="1382078"/>
                        <a:pt x="1712976" y="1528667"/>
                        <a:pt x="1690783" y="1682210"/>
                      </a:cubicBezTo>
                      <a:lnTo>
                        <a:pt x="1689735" y="1689735"/>
                      </a:lnTo>
                      <a:lnTo>
                        <a:pt x="1682210" y="1690783"/>
                      </a:lnTo>
                      <a:cubicBezTo>
                        <a:pt x="1528667" y="1712976"/>
                        <a:pt x="1381982" y="1693640"/>
                        <a:pt x="1257205" y="1634871"/>
                      </a:cubicBezTo>
                      <a:lnTo>
                        <a:pt x="1257205" y="1635062"/>
                      </a:lnTo>
                      <a:cubicBezTo>
                        <a:pt x="1257205" y="1635062"/>
                        <a:pt x="1256919" y="1634966"/>
                        <a:pt x="1256919" y="1634966"/>
                      </a:cubicBezTo>
                      <a:cubicBezTo>
                        <a:pt x="1210151" y="1764792"/>
                        <a:pt x="1120235" y="1882140"/>
                        <a:pt x="995934" y="1975009"/>
                      </a:cubicBezTo>
                      <a:lnTo>
                        <a:pt x="989838" y="1979581"/>
                      </a:lnTo>
                      <a:lnTo>
                        <a:pt x="983742" y="1975009"/>
                      </a:lnTo>
                      <a:cubicBezTo>
                        <a:pt x="859441" y="1882140"/>
                        <a:pt x="769525" y="1764697"/>
                        <a:pt x="722757" y="1634966"/>
                      </a:cubicBezTo>
                      <a:lnTo>
                        <a:pt x="722567" y="1634966"/>
                      </a:lnTo>
                      <a:cubicBezTo>
                        <a:pt x="722567" y="1634966"/>
                        <a:pt x="722567" y="1634871"/>
                        <a:pt x="722567" y="1634871"/>
                      </a:cubicBezTo>
                      <a:cubicBezTo>
                        <a:pt x="597694" y="1693640"/>
                        <a:pt x="451104" y="1712976"/>
                        <a:pt x="297561" y="1690783"/>
                      </a:cubicBezTo>
                      <a:lnTo>
                        <a:pt x="290036" y="1689735"/>
                      </a:lnTo>
                      <a:lnTo>
                        <a:pt x="288989" y="1682210"/>
                      </a:lnTo>
                      <a:cubicBezTo>
                        <a:pt x="282988" y="1640777"/>
                        <a:pt x="280035" y="1599914"/>
                        <a:pt x="280035" y="1559909"/>
                      </a:cubicBezTo>
                      <a:cubicBezTo>
                        <a:pt x="280035" y="1451229"/>
                        <a:pt x="302133" y="1348454"/>
                        <a:pt x="344996" y="1257205"/>
                      </a:cubicBezTo>
                      <a:lnTo>
                        <a:pt x="344614" y="1257205"/>
                      </a:lnTo>
                      <a:cubicBezTo>
                        <a:pt x="344614" y="1257205"/>
                        <a:pt x="344710" y="1256919"/>
                        <a:pt x="344710" y="1256919"/>
                      </a:cubicBezTo>
                      <a:cubicBezTo>
                        <a:pt x="214884" y="1210151"/>
                        <a:pt x="97441" y="1120235"/>
                        <a:pt x="4572" y="995934"/>
                      </a:cubicBezTo>
                      <a:lnTo>
                        <a:pt x="0" y="989838"/>
                      </a:lnTo>
                      <a:lnTo>
                        <a:pt x="4572" y="983742"/>
                      </a:lnTo>
                      <a:cubicBezTo>
                        <a:pt x="97441" y="859441"/>
                        <a:pt x="214884" y="769525"/>
                        <a:pt x="344710" y="722757"/>
                      </a:cubicBezTo>
                      <a:lnTo>
                        <a:pt x="344710" y="722567"/>
                      </a:lnTo>
                      <a:cubicBezTo>
                        <a:pt x="344710" y="722567"/>
                        <a:pt x="344900" y="722471"/>
                        <a:pt x="344900" y="722471"/>
                      </a:cubicBezTo>
                      <a:cubicBezTo>
                        <a:pt x="302038" y="631222"/>
                        <a:pt x="279940" y="528542"/>
                        <a:pt x="279940" y="419767"/>
                      </a:cubicBezTo>
                      <a:cubicBezTo>
                        <a:pt x="279940" y="379667"/>
                        <a:pt x="282893" y="338804"/>
                        <a:pt x="288893" y="297466"/>
                      </a:cubicBezTo>
                      <a:lnTo>
                        <a:pt x="289941" y="289941"/>
                      </a:lnTo>
                      <a:lnTo>
                        <a:pt x="297466" y="288893"/>
                      </a:lnTo>
                      <a:cubicBezTo>
                        <a:pt x="451009" y="266700"/>
                        <a:pt x="597694" y="286036"/>
                        <a:pt x="722471" y="344805"/>
                      </a:cubicBezTo>
                      <a:lnTo>
                        <a:pt x="722471" y="344614"/>
                      </a:lnTo>
                      <a:cubicBezTo>
                        <a:pt x="722471" y="344614"/>
                        <a:pt x="722757" y="344710"/>
                        <a:pt x="722757" y="344710"/>
                      </a:cubicBezTo>
                      <a:cubicBezTo>
                        <a:pt x="769525" y="214884"/>
                        <a:pt x="859441" y="97536"/>
                        <a:pt x="983742" y="4572"/>
                      </a:cubicBezTo>
                      <a:lnTo>
                        <a:pt x="989838" y="0"/>
                      </a:lnTo>
                      <a:lnTo>
                        <a:pt x="995934" y="457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28"/>
                <p:cNvSpPr/>
                <p:nvPr/>
              </p:nvSpPr>
              <p:spPr>
                <a:xfrm>
                  <a:off x="6695077" y="1739470"/>
                  <a:ext cx="1979580" cy="1979580"/>
                </a:xfrm>
                <a:custGeom>
                  <a:avLst/>
                  <a:gdLst/>
                  <a:ahLst/>
                  <a:cxnLst/>
                  <a:rect l="l" t="t" r="r" b="b"/>
                  <a:pathLst>
                    <a:path w="1979580" h="1979580" extrusionOk="0">
                      <a:moveTo>
                        <a:pt x="989838" y="0"/>
                      </a:moveTo>
                      <a:lnTo>
                        <a:pt x="983742" y="4572"/>
                      </a:lnTo>
                      <a:cubicBezTo>
                        <a:pt x="859441" y="97441"/>
                        <a:pt x="769525" y="214884"/>
                        <a:pt x="722757" y="344710"/>
                      </a:cubicBezTo>
                      <a:lnTo>
                        <a:pt x="722567" y="344710"/>
                      </a:lnTo>
                      <a:cubicBezTo>
                        <a:pt x="722567" y="344710"/>
                        <a:pt x="722567" y="344805"/>
                        <a:pt x="722567" y="344805"/>
                      </a:cubicBezTo>
                      <a:cubicBezTo>
                        <a:pt x="597694" y="286036"/>
                        <a:pt x="451104" y="266700"/>
                        <a:pt x="297561" y="288893"/>
                      </a:cubicBezTo>
                      <a:lnTo>
                        <a:pt x="290036" y="289941"/>
                      </a:lnTo>
                      <a:lnTo>
                        <a:pt x="288989" y="297466"/>
                      </a:lnTo>
                      <a:cubicBezTo>
                        <a:pt x="282988" y="338804"/>
                        <a:pt x="280035" y="379762"/>
                        <a:pt x="280035" y="419767"/>
                      </a:cubicBezTo>
                      <a:cubicBezTo>
                        <a:pt x="280035" y="528447"/>
                        <a:pt x="302133" y="631222"/>
                        <a:pt x="344996" y="722471"/>
                      </a:cubicBezTo>
                      <a:lnTo>
                        <a:pt x="344615" y="722471"/>
                      </a:lnTo>
                      <a:cubicBezTo>
                        <a:pt x="344615" y="722471"/>
                        <a:pt x="344710" y="722757"/>
                        <a:pt x="344710" y="722757"/>
                      </a:cubicBezTo>
                      <a:cubicBezTo>
                        <a:pt x="214884" y="769525"/>
                        <a:pt x="97441" y="859441"/>
                        <a:pt x="4572" y="983742"/>
                      </a:cubicBezTo>
                      <a:lnTo>
                        <a:pt x="0" y="989838"/>
                      </a:lnTo>
                      <a:lnTo>
                        <a:pt x="4572" y="995934"/>
                      </a:lnTo>
                      <a:cubicBezTo>
                        <a:pt x="97441" y="1120235"/>
                        <a:pt x="214884" y="1210151"/>
                        <a:pt x="344710" y="1256919"/>
                      </a:cubicBezTo>
                      <a:lnTo>
                        <a:pt x="344710" y="1257110"/>
                      </a:lnTo>
                      <a:cubicBezTo>
                        <a:pt x="344710" y="1257110"/>
                        <a:pt x="344900" y="1257205"/>
                        <a:pt x="344900" y="1257205"/>
                      </a:cubicBezTo>
                      <a:cubicBezTo>
                        <a:pt x="302038" y="1348454"/>
                        <a:pt x="279940" y="1451229"/>
                        <a:pt x="279940" y="1559909"/>
                      </a:cubicBezTo>
                      <a:cubicBezTo>
                        <a:pt x="279940" y="1600010"/>
                        <a:pt x="282893" y="1640872"/>
                        <a:pt x="288893" y="1682210"/>
                      </a:cubicBezTo>
                      <a:lnTo>
                        <a:pt x="289941" y="1689735"/>
                      </a:lnTo>
                      <a:lnTo>
                        <a:pt x="297466" y="1690783"/>
                      </a:lnTo>
                      <a:cubicBezTo>
                        <a:pt x="451009" y="1712976"/>
                        <a:pt x="597694" y="1693640"/>
                        <a:pt x="722471" y="1634871"/>
                      </a:cubicBezTo>
                      <a:lnTo>
                        <a:pt x="722471" y="1635062"/>
                      </a:lnTo>
                      <a:cubicBezTo>
                        <a:pt x="722471" y="1635062"/>
                        <a:pt x="722757" y="1634966"/>
                        <a:pt x="722757" y="1634966"/>
                      </a:cubicBezTo>
                      <a:cubicBezTo>
                        <a:pt x="769525" y="1764792"/>
                        <a:pt x="859441" y="1882140"/>
                        <a:pt x="983742" y="1975009"/>
                      </a:cubicBezTo>
                      <a:lnTo>
                        <a:pt x="989838" y="1979581"/>
                      </a:lnTo>
                      <a:lnTo>
                        <a:pt x="995934" y="1975009"/>
                      </a:lnTo>
                      <a:cubicBezTo>
                        <a:pt x="1120235" y="1882140"/>
                        <a:pt x="1210151" y="1764697"/>
                        <a:pt x="1256919" y="1634966"/>
                      </a:cubicBezTo>
                      <a:lnTo>
                        <a:pt x="1257110" y="1634966"/>
                      </a:lnTo>
                      <a:cubicBezTo>
                        <a:pt x="1257110" y="1634966"/>
                        <a:pt x="1257110" y="1634871"/>
                        <a:pt x="1257110" y="1634871"/>
                      </a:cubicBezTo>
                      <a:cubicBezTo>
                        <a:pt x="1381982" y="1693640"/>
                        <a:pt x="1528572" y="1712976"/>
                        <a:pt x="1682115" y="1690783"/>
                      </a:cubicBezTo>
                      <a:lnTo>
                        <a:pt x="1689640" y="1689735"/>
                      </a:lnTo>
                      <a:lnTo>
                        <a:pt x="1690688" y="1682210"/>
                      </a:lnTo>
                      <a:cubicBezTo>
                        <a:pt x="1712881" y="1528572"/>
                        <a:pt x="1693450" y="1381982"/>
                        <a:pt x="1634776" y="1257205"/>
                      </a:cubicBezTo>
                      <a:lnTo>
                        <a:pt x="1634966" y="1257205"/>
                      </a:lnTo>
                      <a:cubicBezTo>
                        <a:pt x="1634966" y="1257205"/>
                        <a:pt x="1634871" y="1256919"/>
                        <a:pt x="1634871" y="1256919"/>
                      </a:cubicBezTo>
                      <a:cubicBezTo>
                        <a:pt x="1764697" y="1210151"/>
                        <a:pt x="1882140" y="1120235"/>
                        <a:pt x="1975009" y="995934"/>
                      </a:cubicBezTo>
                      <a:lnTo>
                        <a:pt x="1979581" y="989838"/>
                      </a:lnTo>
                      <a:lnTo>
                        <a:pt x="1975009" y="983742"/>
                      </a:lnTo>
                      <a:cubicBezTo>
                        <a:pt x="1882140" y="859441"/>
                        <a:pt x="1764697" y="769525"/>
                        <a:pt x="1634871" y="722757"/>
                      </a:cubicBezTo>
                      <a:lnTo>
                        <a:pt x="1634871" y="722567"/>
                      </a:lnTo>
                      <a:cubicBezTo>
                        <a:pt x="1634871" y="722567"/>
                        <a:pt x="1634776" y="722567"/>
                        <a:pt x="1634776" y="722567"/>
                      </a:cubicBezTo>
                      <a:cubicBezTo>
                        <a:pt x="1693545" y="597694"/>
                        <a:pt x="1712881" y="451104"/>
                        <a:pt x="1690688" y="297561"/>
                      </a:cubicBezTo>
                      <a:lnTo>
                        <a:pt x="1689640" y="290036"/>
                      </a:lnTo>
                      <a:lnTo>
                        <a:pt x="1682115" y="288989"/>
                      </a:lnTo>
                      <a:cubicBezTo>
                        <a:pt x="1528572" y="266795"/>
                        <a:pt x="1381887" y="286131"/>
                        <a:pt x="1257110" y="344900"/>
                      </a:cubicBezTo>
                      <a:lnTo>
                        <a:pt x="1257110" y="344710"/>
                      </a:lnTo>
                      <a:cubicBezTo>
                        <a:pt x="1257110" y="344710"/>
                        <a:pt x="1256824" y="344805"/>
                        <a:pt x="1256824" y="344805"/>
                      </a:cubicBezTo>
                      <a:cubicBezTo>
                        <a:pt x="1210056" y="214979"/>
                        <a:pt x="1120140" y="97631"/>
                        <a:pt x="995839" y="4667"/>
                      </a:cubicBezTo>
                      <a:lnTo>
                        <a:pt x="989743" y="95"/>
                      </a:lnTo>
                      <a:close/>
                      <a:moveTo>
                        <a:pt x="989838" y="3620"/>
                      </a:moveTo>
                      <a:lnTo>
                        <a:pt x="994220" y="6858"/>
                      </a:lnTo>
                      <a:cubicBezTo>
                        <a:pt x="1117759" y="99155"/>
                        <a:pt x="1207675" y="216313"/>
                        <a:pt x="1254252" y="345567"/>
                      </a:cubicBezTo>
                      <a:lnTo>
                        <a:pt x="1255586" y="348710"/>
                      </a:lnTo>
                      <a:lnTo>
                        <a:pt x="1258538" y="347282"/>
                      </a:lnTo>
                      <a:cubicBezTo>
                        <a:pt x="1382935" y="288798"/>
                        <a:pt x="1529334" y="269558"/>
                        <a:pt x="1681925" y="291656"/>
                      </a:cubicBezTo>
                      <a:lnTo>
                        <a:pt x="1687259" y="292418"/>
                      </a:lnTo>
                      <a:lnTo>
                        <a:pt x="1688021" y="297752"/>
                      </a:lnTo>
                      <a:cubicBezTo>
                        <a:pt x="1693926" y="338614"/>
                        <a:pt x="1696879" y="379571"/>
                        <a:pt x="1696879" y="419386"/>
                      </a:cubicBezTo>
                      <a:cubicBezTo>
                        <a:pt x="1696879" y="528447"/>
                        <a:pt x="1675162" y="629984"/>
                        <a:pt x="1632299" y="721138"/>
                      </a:cubicBezTo>
                      <a:lnTo>
                        <a:pt x="1631442" y="723424"/>
                      </a:lnTo>
                      <a:lnTo>
                        <a:pt x="1630966" y="724281"/>
                      </a:lnTo>
                      <a:lnTo>
                        <a:pt x="1634014" y="725424"/>
                      </a:lnTo>
                      <a:cubicBezTo>
                        <a:pt x="1763363" y="772001"/>
                        <a:pt x="1880521" y="861917"/>
                        <a:pt x="1972723" y="985457"/>
                      </a:cubicBezTo>
                      <a:lnTo>
                        <a:pt x="1975961" y="989743"/>
                      </a:lnTo>
                      <a:lnTo>
                        <a:pt x="1972723" y="994029"/>
                      </a:lnTo>
                      <a:cubicBezTo>
                        <a:pt x="1880426" y="1117568"/>
                        <a:pt x="1763268" y="1207484"/>
                        <a:pt x="1633918" y="1254062"/>
                      </a:cubicBezTo>
                      <a:lnTo>
                        <a:pt x="1630775" y="1255490"/>
                      </a:lnTo>
                      <a:lnTo>
                        <a:pt x="1632109" y="1258348"/>
                      </a:lnTo>
                      <a:cubicBezTo>
                        <a:pt x="1674971" y="1349502"/>
                        <a:pt x="1696688" y="1450943"/>
                        <a:pt x="1696688" y="1560100"/>
                      </a:cubicBezTo>
                      <a:cubicBezTo>
                        <a:pt x="1696688" y="1600010"/>
                        <a:pt x="1693736" y="1640872"/>
                        <a:pt x="1687830" y="1681734"/>
                      </a:cubicBezTo>
                      <a:lnTo>
                        <a:pt x="1687068" y="1687068"/>
                      </a:lnTo>
                      <a:lnTo>
                        <a:pt x="1681734" y="1687830"/>
                      </a:lnTo>
                      <a:cubicBezTo>
                        <a:pt x="1529143" y="1709928"/>
                        <a:pt x="1382744" y="1690688"/>
                        <a:pt x="1258348" y="1632204"/>
                      </a:cubicBezTo>
                      <a:lnTo>
                        <a:pt x="1256348" y="1631442"/>
                      </a:lnTo>
                      <a:lnTo>
                        <a:pt x="1255205" y="1630871"/>
                      </a:lnTo>
                      <a:lnTo>
                        <a:pt x="1254062" y="1634014"/>
                      </a:lnTo>
                      <a:cubicBezTo>
                        <a:pt x="1207484" y="1763363"/>
                        <a:pt x="1117568" y="1880521"/>
                        <a:pt x="994029" y="1972723"/>
                      </a:cubicBezTo>
                      <a:lnTo>
                        <a:pt x="989648" y="1975961"/>
                      </a:lnTo>
                      <a:lnTo>
                        <a:pt x="985266" y="1972723"/>
                      </a:lnTo>
                      <a:cubicBezTo>
                        <a:pt x="861727" y="1880426"/>
                        <a:pt x="771811" y="1763268"/>
                        <a:pt x="725234" y="1634014"/>
                      </a:cubicBezTo>
                      <a:lnTo>
                        <a:pt x="724090" y="1631537"/>
                      </a:lnTo>
                      <a:lnTo>
                        <a:pt x="723900" y="1630871"/>
                      </a:lnTo>
                      <a:lnTo>
                        <a:pt x="720947" y="1632299"/>
                      </a:lnTo>
                      <a:cubicBezTo>
                        <a:pt x="596551" y="1690783"/>
                        <a:pt x="450151" y="1710023"/>
                        <a:pt x="297561" y="1687925"/>
                      </a:cubicBezTo>
                      <a:lnTo>
                        <a:pt x="292227" y="1687163"/>
                      </a:lnTo>
                      <a:lnTo>
                        <a:pt x="291465" y="1681829"/>
                      </a:lnTo>
                      <a:cubicBezTo>
                        <a:pt x="285560" y="1640872"/>
                        <a:pt x="282512" y="1599819"/>
                        <a:pt x="282512" y="1559909"/>
                      </a:cubicBezTo>
                      <a:cubicBezTo>
                        <a:pt x="282512" y="1451134"/>
                        <a:pt x="304324" y="1349788"/>
                        <a:pt x="347282" y="1258443"/>
                      </a:cubicBezTo>
                      <a:lnTo>
                        <a:pt x="348139" y="1255967"/>
                      </a:lnTo>
                      <a:lnTo>
                        <a:pt x="348425" y="1255300"/>
                      </a:lnTo>
                      <a:lnTo>
                        <a:pt x="345376" y="1254157"/>
                      </a:lnTo>
                      <a:cubicBezTo>
                        <a:pt x="216027" y="1207580"/>
                        <a:pt x="98870" y="1117664"/>
                        <a:pt x="6572" y="994124"/>
                      </a:cubicBezTo>
                      <a:lnTo>
                        <a:pt x="3334" y="989743"/>
                      </a:lnTo>
                      <a:lnTo>
                        <a:pt x="6572" y="985457"/>
                      </a:lnTo>
                      <a:cubicBezTo>
                        <a:pt x="98870" y="861917"/>
                        <a:pt x="216027" y="772001"/>
                        <a:pt x="345281" y="725424"/>
                      </a:cubicBezTo>
                      <a:lnTo>
                        <a:pt x="347472" y="724472"/>
                      </a:lnTo>
                      <a:lnTo>
                        <a:pt x="348520" y="724090"/>
                      </a:lnTo>
                      <a:lnTo>
                        <a:pt x="347091" y="721138"/>
                      </a:lnTo>
                      <a:cubicBezTo>
                        <a:pt x="304133" y="629888"/>
                        <a:pt x="282321" y="528447"/>
                        <a:pt x="282321" y="419672"/>
                      </a:cubicBezTo>
                      <a:cubicBezTo>
                        <a:pt x="282321" y="379762"/>
                        <a:pt x="285274" y="338709"/>
                        <a:pt x="291275" y="297752"/>
                      </a:cubicBezTo>
                      <a:lnTo>
                        <a:pt x="292037" y="292418"/>
                      </a:lnTo>
                      <a:lnTo>
                        <a:pt x="297371" y="291656"/>
                      </a:lnTo>
                      <a:cubicBezTo>
                        <a:pt x="449961" y="269558"/>
                        <a:pt x="596360" y="288798"/>
                        <a:pt x="720757" y="347282"/>
                      </a:cubicBezTo>
                      <a:lnTo>
                        <a:pt x="722757" y="348044"/>
                      </a:lnTo>
                      <a:lnTo>
                        <a:pt x="723900" y="348615"/>
                      </a:lnTo>
                      <a:lnTo>
                        <a:pt x="725043" y="345472"/>
                      </a:lnTo>
                      <a:cubicBezTo>
                        <a:pt x="771620" y="216122"/>
                        <a:pt x="861536" y="98965"/>
                        <a:pt x="985076" y="6763"/>
                      </a:cubicBezTo>
                      <a:lnTo>
                        <a:pt x="989457" y="352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28"/>
                <p:cNvSpPr/>
                <p:nvPr/>
              </p:nvSpPr>
              <p:spPr>
                <a:xfrm>
                  <a:off x="6720413" y="1764901"/>
                  <a:ext cx="1928907" cy="1928621"/>
                </a:xfrm>
                <a:custGeom>
                  <a:avLst/>
                  <a:gdLst/>
                  <a:ahLst/>
                  <a:cxnLst/>
                  <a:rect l="l" t="t" r="r" b="b"/>
                  <a:pathLst>
                    <a:path w="1928907" h="1928621" extrusionOk="0">
                      <a:moveTo>
                        <a:pt x="1216914" y="349377"/>
                      </a:moveTo>
                      <a:cubicBezTo>
                        <a:pt x="1217867" y="348901"/>
                        <a:pt x="1218819" y="348329"/>
                        <a:pt x="1219867" y="347853"/>
                      </a:cubicBezTo>
                      <a:cubicBezTo>
                        <a:pt x="1220153" y="348710"/>
                        <a:pt x="1220438" y="349663"/>
                        <a:pt x="1220724" y="350520"/>
                      </a:cubicBezTo>
                      <a:cubicBezTo>
                        <a:pt x="1224439" y="362426"/>
                        <a:pt x="1227868" y="374523"/>
                        <a:pt x="1230821" y="386620"/>
                      </a:cubicBezTo>
                      <a:cubicBezTo>
                        <a:pt x="1231297" y="388525"/>
                        <a:pt x="1231773" y="390430"/>
                        <a:pt x="1232154" y="392335"/>
                      </a:cubicBezTo>
                      <a:cubicBezTo>
                        <a:pt x="1235012" y="404527"/>
                        <a:pt x="1237488" y="416719"/>
                        <a:pt x="1239584" y="429006"/>
                      </a:cubicBezTo>
                      <a:cubicBezTo>
                        <a:pt x="1239869" y="430816"/>
                        <a:pt x="1240155" y="432721"/>
                        <a:pt x="1240441" y="434531"/>
                      </a:cubicBezTo>
                      <a:cubicBezTo>
                        <a:pt x="1242441" y="446913"/>
                        <a:pt x="1244060" y="459391"/>
                        <a:pt x="1245203" y="471869"/>
                      </a:cubicBezTo>
                      <a:cubicBezTo>
                        <a:pt x="1245394" y="473583"/>
                        <a:pt x="1245489" y="475202"/>
                        <a:pt x="1245584" y="476822"/>
                      </a:cubicBezTo>
                      <a:cubicBezTo>
                        <a:pt x="1246632" y="489585"/>
                        <a:pt x="1247394" y="502349"/>
                        <a:pt x="1247680" y="515112"/>
                      </a:cubicBezTo>
                      <a:cubicBezTo>
                        <a:pt x="1247680" y="516446"/>
                        <a:pt x="1247680" y="517684"/>
                        <a:pt x="1247680" y="519017"/>
                      </a:cubicBezTo>
                      <a:cubicBezTo>
                        <a:pt x="1247870" y="532257"/>
                        <a:pt x="1247680" y="545402"/>
                        <a:pt x="1246918" y="558641"/>
                      </a:cubicBezTo>
                      <a:cubicBezTo>
                        <a:pt x="1246918" y="559308"/>
                        <a:pt x="1246823" y="559975"/>
                        <a:pt x="1246727" y="560546"/>
                      </a:cubicBezTo>
                      <a:cubicBezTo>
                        <a:pt x="1245965" y="573786"/>
                        <a:pt x="1244727" y="587121"/>
                        <a:pt x="1243013" y="600361"/>
                      </a:cubicBezTo>
                      <a:cubicBezTo>
                        <a:pt x="1243013" y="601027"/>
                        <a:pt x="1242822" y="601790"/>
                        <a:pt x="1242727" y="602456"/>
                      </a:cubicBezTo>
                      <a:cubicBezTo>
                        <a:pt x="1241012" y="615696"/>
                        <a:pt x="1238726" y="628936"/>
                        <a:pt x="1236059" y="642080"/>
                      </a:cubicBezTo>
                      <a:cubicBezTo>
                        <a:pt x="1235774" y="643319"/>
                        <a:pt x="1235583" y="644557"/>
                        <a:pt x="1235393" y="645700"/>
                      </a:cubicBezTo>
                      <a:cubicBezTo>
                        <a:pt x="1232726" y="658559"/>
                        <a:pt x="1229582" y="671322"/>
                        <a:pt x="1226058" y="684086"/>
                      </a:cubicBezTo>
                      <a:cubicBezTo>
                        <a:pt x="1225772" y="685038"/>
                        <a:pt x="1225582" y="686086"/>
                        <a:pt x="1225296" y="687038"/>
                      </a:cubicBezTo>
                      <a:cubicBezTo>
                        <a:pt x="1222058" y="687991"/>
                        <a:pt x="1218819" y="689134"/>
                        <a:pt x="1215581" y="690182"/>
                      </a:cubicBezTo>
                      <a:cubicBezTo>
                        <a:pt x="1211675" y="691420"/>
                        <a:pt x="1207770" y="692658"/>
                        <a:pt x="1203865" y="693992"/>
                      </a:cubicBezTo>
                      <a:cubicBezTo>
                        <a:pt x="1199674" y="695420"/>
                        <a:pt x="1195483" y="697040"/>
                        <a:pt x="1191292" y="698564"/>
                      </a:cubicBezTo>
                      <a:cubicBezTo>
                        <a:pt x="1187482" y="699897"/>
                        <a:pt x="1183767" y="701231"/>
                        <a:pt x="1179957" y="702755"/>
                      </a:cubicBezTo>
                      <a:cubicBezTo>
                        <a:pt x="1175671" y="704374"/>
                        <a:pt x="1171385" y="706184"/>
                        <a:pt x="1167194" y="707993"/>
                      </a:cubicBezTo>
                      <a:cubicBezTo>
                        <a:pt x="1163574" y="709517"/>
                        <a:pt x="1159955" y="710946"/>
                        <a:pt x="1156335" y="712470"/>
                      </a:cubicBezTo>
                      <a:cubicBezTo>
                        <a:pt x="1151954" y="714375"/>
                        <a:pt x="1147667" y="716375"/>
                        <a:pt x="1143286" y="718375"/>
                      </a:cubicBezTo>
                      <a:cubicBezTo>
                        <a:pt x="1139857" y="719900"/>
                        <a:pt x="1136428" y="721424"/>
                        <a:pt x="1132999" y="723138"/>
                      </a:cubicBezTo>
                      <a:cubicBezTo>
                        <a:pt x="1128522" y="725329"/>
                        <a:pt x="1124045" y="727615"/>
                        <a:pt x="1119569" y="729901"/>
                      </a:cubicBezTo>
                      <a:cubicBezTo>
                        <a:pt x="1116425" y="731520"/>
                        <a:pt x="1113187" y="733044"/>
                        <a:pt x="1110044" y="734759"/>
                      </a:cubicBezTo>
                      <a:cubicBezTo>
                        <a:pt x="1105281" y="737235"/>
                        <a:pt x="1100614" y="739902"/>
                        <a:pt x="1095947" y="742474"/>
                      </a:cubicBezTo>
                      <a:cubicBezTo>
                        <a:pt x="1093089" y="744093"/>
                        <a:pt x="1090136" y="745617"/>
                        <a:pt x="1087279" y="747236"/>
                      </a:cubicBezTo>
                      <a:cubicBezTo>
                        <a:pt x="1082040" y="750284"/>
                        <a:pt x="1076897" y="753427"/>
                        <a:pt x="1071753" y="756571"/>
                      </a:cubicBezTo>
                      <a:cubicBezTo>
                        <a:pt x="1069467" y="758000"/>
                        <a:pt x="1067181" y="759238"/>
                        <a:pt x="1064990" y="760667"/>
                      </a:cubicBezTo>
                      <a:cubicBezTo>
                        <a:pt x="1057561" y="765334"/>
                        <a:pt x="1050322" y="770096"/>
                        <a:pt x="1042988" y="775049"/>
                      </a:cubicBezTo>
                      <a:cubicBezTo>
                        <a:pt x="1041368" y="766382"/>
                        <a:pt x="1039559" y="757809"/>
                        <a:pt x="1037654" y="749332"/>
                      </a:cubicBezTo>
                      <a:cubicBezTo>
                        <a:pt x="1036987" y="746570"/>
                        <a:pt x="1036320" y="743807"/>
                        <a:pt x="1035653" y="741045"/>
                      </a:cubicBezTo>
                      <a:cubicBezTo>
                        <a:pt x="1034320" y="735330"/>
                        <a:pt x="1032891" y="729615"/>
                        <a:pt x="1031462" y="723995"/>
                      </a:cubicBezTo>
                      <a:cubicBezTo>
                        <a:pt x="1030605" y="720757"/>
                        <a:pt x="1029557" y="717518"/>
                        <a:pt x="1028700" y="714280"/>
                      </a:cubicBezTo>
                      <a:cubicBezTo>
                        <a:pt x="1027271" y="709232"/>
                        <a:pt x="1025843" y="704088"/>
                        <a:pt x="1024319" y="699040"/>
                      </a:cubicBezTo>
                      <a:cubicBezTo>
                        <a:pt x="1023271" y="695516"/>
                        <a:pt x="1022033" y="692087"/>
                        <a:pt x="1020889" y="688562"/>
                      </a:cubicBezTo>
                      <a:cubicBezTo>
                        <a:pt x="1019366" y="683895"/>
                        <a:pt x="1017841" y="679228"/>
                        <a:pt x="1016222" y="674561"/>
                      </a:cubicBezTo>
                      <a:cubicBezTo>
                        <a:pt x="1014984" y="670941"/>
                        <a:pt x="1013555" y="667322"/>
                        <a:pt x="1012222" y="663702"/>
                      </a:cubicBezTo>
                      <a:cubicBezTo>
                        <a:pt x="1010603" y="659321"/>
                        <a:pt x="1008983" y="654939"/>
                        <a:pt x="1007269" y="650558"/>
                      </a:cubicBezTo>
                      <a:cubicBezTo>
                        <a:pt x="1005840" y="646843"/>
                        <a:pt x="1004221" y="643223"/>
                        <a:pt x="1002697" y="639604"/>
                      </a:cubicBezTo>
                      <a:cubicBezTo>
                        <a:pt x="1000982" y="635413"/>
                        <a:pt x="999173" y="631127"/>
                        <a:pt x="997363" y="627031"/>
                      </a:cubicBezTo>
                      <a:cubicBezTo>
                        <a:pt x="995744" y="623316"/>
                        <a:pt x="993934" y="619697"/>
                        <a:pt x="992219" y="615982"/>
                      </a:cubicBezTo>
                      <a:cubicBezTo>
                        <a:pt x="990314" y="611981"/>
                        <a:pt x="988505" y="607981"/>
                        <a:pt x="986600" y="603980"/>
                      </a:cubicBezTo>
                      <a:cubicBezTo>
                        <a:pt x="984790" y="600266"/>
                        <a:pt x="982789" y="596551"/>
                        <a:pt x="980885" y="592836"/>
                      </a:cubicBezTo>
                      <a:cubicBezTo>
                        <a:pt x="979361" y="589883"/>
                        <a:pt x="977932" y="586835"/>
                        <a:pt x="976313" y="583978"/>
                      </a:cubicBezTo>
                      <a:cubicBezTo>
                        <a:pt x="979741" y="577787"/>
                        <a:pt x="983456" y="571691"/>
                        <a:pt x="987171" y="565690"/>
                      </a:cubicBezTo>
                      <a:cubicBezTo>
                        <a:pt x="990219" y="560642"/>
                        <a:pt x="993172" y="555403"/>
                        <a:pt x="996315" y="550450"/>
                      </a:cubicBezTo>
                      <a:cubicBezTo>
                        <a:pt x="1000792" y="543401"/>
                        <a:pt x="1005745" y="536734"/>
                        <a:pt x="1010507" y="529971"/>
                      </a:cubicBezTo>
                      <a:cubicBezTo>
                        <a:pt x="1013651" y="525494"/>
                        <a:pt x="1016699" y="520827"/>
                        <a:pt x="1019937" y="516446"/>
                      </a:cubicBezTo>
                      <a:cubicBezTo>
                        <a:pt x="1025366" y="509207"/>
                        <a:pt x="1031177" y="502253"/>
                        <a:pt x="1036891" y="495300"/>
                      </a:cubicBezTo>
                      <a:cubicBezTo>
                        <a:pt x="1039844" y="491681"/>
                        <a:pt x="1042702" y="487871"/>
                        <a:pt x="1045750" y="484346"/>
                      </a:cubicBezTo>
                      <a:cubicBezTo>
                        <a:pt x="1054703" y="474059"/>
                        <a:pt x="1063943" y="464058"/>
                        <a:pt x="1073563" y="454438"/>
                      </a:cubicBezTo>
                      <a:cubicBezTo>
                        <a:pt x="1083659" y="444341"/>
                        <a:pt x="1094232" y="434626"/>
                        <a:pt x="1105091" y="425291"/>
                      </a:cubicBezTo>
                      <a:cubicBezTo>
                        <a:pt x="1105948" y="424529"/>
                        <a:pt x="1106805" y="423767"/>
                        <a:pt x="1107758" y="422910"/>
                      </a:cubicBezTo>
                      <a:cubicBezTo>
                        <a:pt x="1118140" y="414052"/>
                        <a:pt x="1128903" y="405670"/>
                        <a:pt x="1139857" y="397478"/>
                      </a:cubicBezTo>
                      <a:cubicBezTo>
                        <a:pt x="1141286" y="396431"/>
                        <a:pt x="1142714" y="395287"/>
                        <a:pt x="1144143" y="394335"/>
                      </a:cubicBezTo>
                      <a:cubicBezTo>
                        <a:pt x="1154906" y="386525"/>
                        <a:pt x="1166051" y="379095"/>
                        <a:pt x="1177290" y="372047"/>
                      </a:cubicBezTo>
                      <a:cubicBezTo>
                        <a:pt x="1179100" y="370904"/>
                        <a:pt x="1180814" y="369856"/>
                        <a:pt x="1182624" y="368713"/>
                      </a:cubicBezTo>
                      <a:cubicBezTo>
                        <a:pt x="1193864" y="361855"/>
                        <a:pt x="1205389" y="355378"/>
                        <a:pt x="1217105" y="349187"/>
                      </a:cubicBezTo>
                      <a:close/>
                      <a:moveTo>
                        <a:pt x="941927" y="565690"/>
                      </a:moveTo>
                      <a:cubicBezTo>
                        <a:pt x="945642" y="571786"/>
                        <a:pt x="949357" y="577787"/>
                        <a:pt x="952786" y="584073"/>
                      </a:cubicBezTo>
                      <a:cubicBezTo>
                        <a:pt x="951262" y="587026"/>
                        <a:pt x="949738" y="589979"/>
                        <a:pt x="948214" y="592931"/>
                      </a:cubicBezTo>
                      <a:cubicBezTo>
                        <a:pt x="946309" y="596646"/>
                        <a:pt x="944309" y="600361"/>
                        <a:pt x="942499" y="604075"/>
                      </a:cubicBezTo>
                      <a:cubicBezTo>
                        <a:pt x="940594" y="607981"/>
                        <a:pt x="938689" y="612077"/>
                        <a:pt x="936879" y="616077"/>
                      </a:cubicBezTo>
                      <a:cubicBezTo>
                        <a:pt x="935164" y="619792"/>
                        <a:pt x="933355" y="623411"/>
                        <a:pt x="931736" y="627221"/>
                      </a:cubicBezTo>
                      <a:cubicBezTo>
                        <a:pt x="929926" y="631317"/>
                        <a:pt x="928211" y="635508"/>
                        <a:pt x="926402" y="639699"/>
                      </a:cubicBezTo>
                      <a:cubicBezTo>
                        <a:pt x="924878" y="643414"/>
                        <a:pt x="923258" y="647033"/>
                        <a:pt x="921830" y="650748"/>
                      </a:cubicBezTo>
                      <a:cubicBezTo>
                        <a:pt x="920115" y="655130"/>
                        <a:pt x="918496" y="659511"/>
                        <a:pt x="916877" y="663893"/>
                      </a:cubicBezTo>
                      <a:cubicBezTo>
                        <a:pt x="915543" y="667512"/>
                        <a:pt x="914114" y="671132"/>
                        <a:pt x="912876" y="674751"/>
                      </a:cubicBezTo>
                      <a:cubicBezTo>
                        <a:pt x="911257" y="679323"/>
                        <a:pt x="909828" y="683990"/>
                        <a:pt x="908304" y="688658"/>
                      </a:cubicBezTo>
                      <a:cubicBezTo>
                        <a:pt x="907161" y="692182"/>
                        <a:pt x="905923" y="695706"/>
                        <a:pt x="904780" y="699230"/>
                      </a:cubicBezTo>
                      <a:cubicBezTo>
                        <a:pt x="903256" y="704183"/>
                        <a:pt x="901922" y="709136"/>
                        <a:pt x="900494" y="714089"/>
                      </a:cubicBezTo>
                      <a:cubicBezTo>
                        <a:pt x="899541" y="717423"/>
                        <a:pt x="898493" y="720757"/>
                        <a:pt x="897636" y="724091"/>
                      </a:cubicBezTo>
                      <a:cubicBezTo>
                        <a:pt x="896112" y="729710"/>
                        <a:pt x="894779" y="735330"/>
                        <a:pt x="893445" y="740950"/>
                      </a:cubicBezTo>
                      <a:cubicBezTo>
                        <a:pt x="892778" y="743807"/>
                        <a:pt x="892016" y="746570"/>
                        <a:pt x="891350" y="749427"/>
                      </a:cubicBezTo>
                      <a:cubicBezTo>
                        <a:pt x="889445" y="757904"/>
                        <a:pt x="887635" y="766477"/>
                        <a:pt x="886016" y="775145"/>
                      </a:cubicBezTo>
                      <a:cubicBezTo>
                        <a:pt x="878777" y="770192"/>
                        <a:pt x="871442" y="765429"/>
                        <a:pt x="864013" y="760762"/>
                      </a:cubicBezTo>
                      <a:cubicBezTo>
                        <a:pt x="861727" y="759333"/>
                        <a:pt x="859441" y="758000"/>
                        <a:pt x="857250" y="756666"/>
                      </a:cubicBezTo>
                      <a:cubicBezTo>
                        <a:pt x="852107" y="753523"/>
                        <a:pt x="846963" y="750284"/>
                        <a:pt x="841724" y="747332"/>
                      </a:cubicBezTo>
                      <a:cubicBezTo>
                        <a:pt x="838867" y="745712"/>
                        <a:pt x="836009" y="744188"/>
                        <a:pt x="833057" y="742569"/>
                      </a:cubicBezTo>
                      <a:cubicBezTo>
                        <a:pt x="828389" y="739997"/>
                        <a:pt x="823722" y="737330"/>
                        <a:pt x="818960" y="734854"/>
                      </a:cubicBezTo>
                      <a:cubicBezTo>
                        <a:pt x="815816" y="733139"/>
                        <a:pt x="812578" y="731615"/>
                        <a:pt x="809435" y="729996"/>
                      </a:cubicBezTo>
                      <a:cubicBezTo>
                        <a:pt x="804958" y="727710"/>
                        <a:pt x="800481" y="725424"/>
                        <a:pt x="796004" y="723233"/>
                      </a:cubicBezTo>
                      <a:cubicBezTo>
                        <a:pt x="792575" y="721614"/>
                        <a:pt x="789146" y="720090"/>
                        <a:pt x="785717" y="718471"/>
                      </a:cubicBezTo>
                      <a:cubicBezTo>
                        <a:pt x="781336" y="716471"/>
                        <a:pt x="777050" y="714470"/>
                        <a:pt x="772668" y="712565"/>
                      </a:cubicBezTo>
                      <a:cubicBezTo>
                        <a:pt x="769049" y="711041"/>
                        <a:pt x="765429" y="709613"/>
                        <a:pt x="761810" y="708089"/>
                      </a:cubicBezTo>
                      <a:cubicBezTo>
                        <a:pt x="757523" y="706374"/>
                        <a:pt x="753332" y="704564"/>
                        <a:pt x="749046" y="702850"/>
                      </a:cubicBezTo>
                      <a:cubicBezTo>
                        <a:pt x="745331" y="701421"/>
                        <a:pt x="741521" y="700088"/>
                        <a:pt x="737711" y="698659"/>
                      </a:cubicBezTo>
                      <a:cubicBezTo>
                        <a:pt x="733520" y="697135"/>
                        <a:pt x="729329" y="695516"/>
                        <a:pt x="725043" y="694087"/>
                      </a:cubicBezTo>
                      <a:cubicBezTo>
                        <a:pt x="721138" y="692753"/>
                        <a:pt x="717233" y="691515"/>
                        <a:pt x="713327" y="690277"/>
                      </a:cubicBezTo>
                      <a:cubicBezTo>
                        <a:pt x="710089" y="689229"/>
                        <a:pt x="706850" y="688086"/>
                        <a:pt x="703612" y="687134"/>
                      </a:cubicBezTo>
                      <a:cubicBezTo>
                        <a:pt x="703326" y="686181"/>
                        <a:pt x="703040" y="685133"/>
                        <a:pt x="702850" y="684181"/>
                      </a:cubicBezTo>
                      <a:cubicBezTo>
                        <a:pt x="699326" y="671417"/>
                        <a:pt x="696182" y="658749"/>
                        <a:pt x="693515" y="645890"/>
                      </a:cubicBezTo>
                      <a:cubicBezTo>
                        <a:pt x="693230" y="644557"/>
                        <a:pt x="693039" y="643223"/>
                        <a:pt x="692753" y="641795"/>
                      </a:cubicBezTo>
                      <a:cubicBezTo>
                        <a:pt x="690182" y="628745"/>
                        <a:pt x="687896" y="615696"/>
                        <a:pt x="686181" y="602647"/>
                      </a:cubicBezTo>
                      <a:cubicBezTo>
                        <a:pt x="686086" y="601694"/>
                        <a:pt x="685991" y="600837"/>
                        <a:pt x="685895" y="599885"/>
                      </a:cubicBezTo>
                      <a:cubicBezTo>
                        <a:pt x="684276" y="587026"/>
                        <a:pt x="683038" y="574072"/>
                        <a:pt x="682276" y="561213"/>
                      </a:cubicBezTo>
                      <a:cubicBezTo>
                        <a:pt x="682276" y="560261"/>
                        <a:pt x="682085" y="559308"/>
                        <a:pt x="682085" y="558356"/>
                      </a:cubicBezTo>
                      <a:cubicBezTo>
                        <a:pt x="681419" y="545402"/>
                        <a:pt x="681133" y="532448"/>
                        <a:pt x="681323" y="519589"/>
                      </a:cubicBezTo>
                      <a:cubicBezTo>
                        <a:pt x="681323" y="517970"/>
                        <a:pt x="681323" y="516446"/>
                        <a:pt x="681323" y="514826"/>
                      </a:cubicBezTo>
                      <a:cubicBezTo>
                        <a:pt x="681609" y="502253"/>
                        <a:pt x="682276" y="489776"/>
                        <a:pt x="683324" y="477298"/>
                      </a:cubicBezTo>
                      <a:cubicBezTo>
                        <a:pt x="683514" y="475393"/>
                        <a:pt x="683609" y="473488"/>
                        <a:pt x="683800" y="471583"/>
                      </a:cubicBezTo>
                      <a:cubicBezTo>
                        <a:pt x="684943" y="459296"/>
                        <a:pt x="686562" y="447104"/>
                        <a:pt x="688467" y="434912"/>
                      </a:cubicBezTo>
                      <a:cubicBezTo>
                        <a:pt x="688753" y="432816"/>
                        <a:pt x="689134" y="430816"/>
                        <a:pt x="689420" y="428720"/>
                      </a:cubicBezTo>
                      <a:cubicBezTo>
                        <a:pt x="691515" y="416624"/>
                        <a:pt x="693896" y="404527"/>
                        <a:pt x="696754" y="392525"/>
                      </a:cubicBezTo>
                      <a:cubicBezTo>
                        <a:pt x="697230" y="390430"/>
                        <a:pt x="697706" y="388430"/>
                        <a:pt x="698183" y="386334"/>
                      </a:cubicBezTo>
                      <a:cubicBezTo>
                        <a:pt x="701135" y="374333"/>
                        <a:pt x="704469" y="362426"/>
                        <a:pt x="708184" y="350520"/>
                      </a:cubicBezTo>
                      <a:cubicBezTo>
                        <a:pt x="708470" y="349568"/>
                        <a:pt x="708755" y="348710"/>
                        <a:pt x="709041" y="347758"/>
                      </a:cubicBezTo>
                      <a:cubicBezTo>
                        <a:pt x="709994" y="348234"/>
                        <a:pt x="710946" y="348806"/>
                        <a:pt x="711994" y="349282"/>
                      </a:cubicBezTo>
                      <a:cubicBezTo>
                        <a:pt x="723710" y="355473"/>
                        <a:pt x="735235" y="361950"/>
                        <a:pt x="746474" y="368808"/>
                      </a:cubicBezTo>
                      <a:cubicBezTo>
                        <a:pt x="748284" y="369856"/>
                        <a:pt x="749999" y="370999"/>
                        <a:pt x="751808" y="372142"/>
                      </a:cubicBezTo>
                      <a:cubicBezTo>
                        <a:pt x="763143" y="379190"/>
                        <a:pt x="774192" y="386620"/>
                        <a:pt x="784955" y="394430"/>
                      </a:cubicBezTo>
                      <a:cubicBezTo>
                        <a:pt x="786384" y="395478"/>
                        <a:pt x="787813" y="396526"/>
                        <a:pt x="789241" y="397574"/>
                      </a:cubicBezTo>
                      <a:cubicBezTo>
                        <a:pt x="800195" y="405670"/>
                        <a:pt x="810959" y="414147"/>
                        <a:pt x="821341" y="423005"/>
                      </a:cubicBezTo>
                      <a:cubicBezTo>
                        <a:pt x="822198" y="423767"/>
                        <a:pt x="823055" y="424529"/>
                        <a:pt x="824008" y="425387"/>
                      </a:cubicBezTo>
                      <a:cubicBezTo>
                        <a:pt x="834866" y="434721"/>
                        <a:pt x="845344" y="444437"/>
                        <a:pt x="855536" y="454533"/>
                      </a:cubicBezTo>
                      <a:cubicBezTo>
                        <a:pt x="865156" y="464153"/>
                        <a:pt x="874395" y="474155"/>
                        <a:pt x="883349" y="484442"/>
                      </a:cubicBezTo>
                      <a:cubicBezTo>
                        <a:pt x="886397" y="487966"/>
                        <a:pt x="889159" y="491681"/>
                        <a:pt x="892112" y="495300"/>
                      </a:cubicBezTo>
                      <a:cubicBezTo>
                        <a:pt x="897922" y="502253"/>
                        <a:pt x="903732" y="509207"/>
                        <a:pt x="909161" y="516541"/>
                      </a:cubicBezTo>
                      <a:cubicBezTo>
                        <a:pt x="912400" y="520922"/>
                        <a:pt x="915448" y="525494"/>
                        <a:pt x="918591" y="529971"/>
                      </a:cubicBezTo>
                      <a:cubicBezTo>
                        <a:pt x="923354" y="536734"/>
                        <a:pt x="928307" y="543497"/>
                        <a:pt x="932783" y="550545"/>
                      </a:cubicBezTo>
                      <a:cubicBezTo>
                        <a:pt x="935927" y="555498"/>
                        <a:pt x="938879" y="560642"/>
                        <a:pt x="941927" y="565690"/>
                      </a:cubicBezTo>
                      <a:close/>
                      <a:moveTo>
                        <a:pt x="526923" y="680942"/>
                      </a:moveTo>
                      <a:cubicBezTo>
                        <a:pt x="540544" y="680942"/>
                        <a:pt x="554165" y="681419"/>
                        <a:pt x="567785" y="682466"/>
                      </a:cubicBezTo>
                      <a:cubicBezTo>
                        <a:pt x="572072" y="682752"/>
                        <a:pt x="576358" y="683419"/>
                        <a:pt x="580739" y="683800"/>
                      </a:cubicBezTo>
                      <a:cubicBezTo>
                        <a:pt x="590074" y="684657"/>
                        <a:pt x="599408" y="685514"/>
                        <a:pt x="608743" y="686848"/>
                      </a:cubicBezTo>
                      <a:cubicBezTo>
                        <a:pt x="613886" y="687610"/>
                        <a:pt x="618935" y="688658"/>
                        <a:pt x="623983" y="689515"/>
                      </a:cubicBezTo>
                      <a:cubicBezTo>
                        <a:pt x="632460" y="690944"/>
                        <a:pt x="641033" y="692372"/>
                        <a:pt x="649510" y="694182"/>
                      </a:cubicBezTo>
                      <a:cubicBezTo>
                        <a:pt x="655034" y="695325"/>
                        <a:pt x="660464" y="696849"/>
                        <a:pt x="665893" y="698278"/>
                      </a:cubicBezTo>
                      <a:cubicBezTo>
                        <a:pt x="673037" y="699992"/>
                        <a:pt x="680180" y="701707"/>
                        <a:pt x="687229" y="703707"/>
                      </a:cubicBezTo>
                      <a:cubicBezTo>
                        <a:pt x="688181" y="706946"/>
                        <a:pt x="689324" y="710089"/>
                        <a:pt x="690277" y="713232"/>
                      </a:cubicBezTo>
                      <a:cubicBezTo>
                        <a:pt x="691515" y="717233"/>
                        <a:pt x="692753" y="721233"/>
                        <a:pt x="694087" y="725138"/>
                      </a:cubicBezTo>
                      <a:cubicBezTo>
                        <a:pt x="695516" y="729234"/>
                        <a:pt x="697039" y="733330"/>
                        <a:pt x="698468" y="737425"/>
                      </a:cubicBezTo>
                      <a:cubicBezTo>
                        <a:pt x="699897" y="741331"/>
                        <a:pt x="701231" y="745236"/>
                        <a:pt x="702755" y="749141"/>
                      </a:cubicBezTo>
                      <a:cubicBezTo>
                        <a:pt x="704374" y="753332"/>
                        <a:pt x="706088" y="757428"/>
                        <a:pt x="707803" y="761524"/>
                      </a:cubicBezTo>
                      <a:cubicBezTo>
                        <a:pt x="709327" y="765239"/>
                        <a:pt x="710851" y="769049"/>
                        <a:pt x="712470" y="772763"/>
                      </a:cubicBezTo>
                      <a:cubicBezTo>
                        <a:pt x="714280" y="776954"/>
                        <a:pt x="716280" y="781145"/>
                        <a:pt x="718185" y="785336"/>
                      </a:cubicBezTo>
                      <a:cubicBezTo>
                        <a:pt x="719804" y="788956"/>
                        <a:pt x="721424" y="792575"/>
                        <a:pt x="723138" y="796100"/>
                      </a:cubicBezTo>
                      <a:cubicBezTo>
                        <a:pt x="725234" y="800386"/>
                        <a:pt x="727424" y="804672"/>
                        <a:pt x="729520" y="808863"/>
                      </a:cubicBezTo>
                      <a:cubicBezTo>
                        <a:pt x="731234" y="812292"/>
                        <a:pt x="732949" y="815721"/>
                        <a:pt x="734663" y="819055"/>
                      </a:cubicBezTo>
                      <a:cubicBezTo>
                        <a:pt x="737045" y="823627"/>
                        <a:pt x="739616" y="828104"/>
                        <a:pt x="742093" y="832580"/>
                      </a:cubicBezTo>
                      <a:cubicBezTo>
                        <a:pt x="743807" y="835628"/>
                        <a:pt x="745427" y="838676"/>
                        <a:pt x="747141" y="841724"/>
                      </a:cubicBezTo>
                      <a:cubicBezTo>
                        <a:pt x="750094" y="846868"/>
                        <a:pt x="753332" y="852011"/>
                        <a:pt x="756476" y="857155"/>
                      </a:cubicBezTo>
                      <a:cubicBezTo>
                        <a:pt x="757904" y="859441"/>
                        <a:pt x="759238" y="861727"/>
                        <a:pt x="760666" y="864013"/>
                      </a:cubicBezTo>
                      <a:cubicBezTo>
                        <a:pt x="765334" y="871442"/>
                        <a:pt x="770096" y="878681"/>
                        <a:pt x="775049" y="886016"/>
                      </a:cubicBezTo>
                      <a:cubicBezTo>
                        <a:pt x="766382" y="887635"/>
                        <a:pt x="757904" y="889445"/>
                        <a:pt x="749332" y="891350"/>
                      </a:cubicBezTo>
                      <a:cubicBezTo>
                        <a:pt x="746284" y="892016"/>
                        <a:pt x="743331" y="892874"/>
                        <a:pt x="740378" y="893540"/>
                      </a:cubicBezTo>
                      <a:cubicBezTo>
                        <a:pt x="734949" y="894874"/>
                        <a:pt x="729520" y="896112"/>
                        <a:pt x="724091" y="897541"/>
                      </a:cubicBezTo>
                      <a:cubicBezTo>
                        <a:pt x="720471" y="898493"/>
                        <a:pt x="716947" y="899636"/>
                        <a:pt x="713327" y="900589"/>
                      </a:cubicBezTo>
                      <a:cubicBezTo>
                        <a:pt x="708565" y="901922"/>
                        <a:pt x="703898" y="903256"/>
                        <a:pt x="699135" y="904685"/>
                      </a:cubicBezTo>
                      <a:cubicBezTo>
                        <a:pt x="695420" y="905827"/>
                        <a:pt x="691706" y="907161"/>
                        <a:pt x="687991" y="908304"/>
                      </a:cubicBezTo>
                      <a:cubicBezTo>
                        <a:pt x="683514" y="909733"/>
                        <a:pt x="679133" y="911162"/>
                        <a:pt x="674656" y="912686"/>
                      </a:cubicBezTo>
                      <a:cubicBezTo>
                        <a:pt x="670846" y="914019"/>
                        <a:pt x="667131" y="915448"/>
                        <a:pt x="663321" y="916877"/>
                      </a:cubicBezTo>
                      <a:cubicBezTo>
                        <a:pt x="659035" y="918496"/>
                        <a:pt x="654844" y="920020"/>
                        <a:pt x="650653" y="921639"/>
                      </a:cubicBezTo>
                      <a:cubicBezTo>
                        <a:pt x="646843" y="923163"/>
                        <a:pt x="643128" y="924782"/>
                        <a:pt x="639413" y="926306"/>
                      </a:cubicBezTo>
                      <a:cubicBezTo>
                        <a:pt x="635318" y="928021"/>
                        <a:pt x="631127" y="929735"/>
                        <a:pt x="627126" y="931545"/>
                      </a:cubicBezTo>
                      <a:cubicBezTo>
                        <a:pt x="623411" y="933164"/>
                        <a:pt x="619792" y="934974"/>
                        <a:pt x="616077" y="936689"/>
                      </a:cubicBezTo>
                      <a:cubicBezTo>
                        <a:pt x="612077" y="938594"/>
                        <a:pt x="607981" y="940403"/>
                        <a:pt x="603980" y="942404"/>
                      </a:cubicBezTo>
                      <a:cubicBezTo>
                        <a:pt x="600361" y="944213"/>
                        <a:pt x="596741" y="946118"/>
                        <a:pt x="593122" y="947928"/>
                      </a:cubicBezTo>
                      <a:cubicBezTo>
                        <a:pt x="590074" y="949452"/>
                        <a:pt x="587026" y="950976"/>
                        <a:pt x="583978" y="952595"/>
                      </a:cubicBezTo>
                      <a:cubicBezTo>
                        <a:pt x="577787" y="949166"/>
                        <a:pt x="571786" y="945452"/>
                        <a:pt x="565785" y="941832"/>
                      </a:cubicBezTo>
                      <a:cubicBezTo>
                        <a:pt x="560642" y="938784"/>
                        <a:pt x="555403" y="935831"/>
                        <a:pt x="550450" y="932593"/>
                      </a:cubicBezTo>
                      <a:cubicBezTo>
                        <a:pt x="543592" y="928211"/>
                        <a:pt x="537115" y="923449"/>
                        <a:pt x="530543" y="918782"/>
                      </a:cubicBezTo>
                      <a:cubicBezTo>
                        <a:pt x="525875" y="915448"/>
                        <a:pt x="521018" y="912400"/>
                        <a:pt x="516541" y="908971"/>
                      </a:cubicBezTo>
                      <a:cubicBezTo>
                        <a:pt x="509397" y="903542"/>
                        <a:pt x="502539" y="897827"/>
                        <a:pt x="495586" y="892112"/>
                      </a:cubicBezTo>
                      <a:cubicBezTo>
                        <a:pt x="491966" y="889064"/>
                        <a:pt x="488156" y="886301"/>
                        <a:pt x="484537" y="883158"/>
                      </a:cubicBezTo>
                      <a:cubicBezTo>
                        <a:pt x="474250" y="874205"/>
                        <a:pt x="464249" y="864965"/>
                        <a:pt x="454628" y="855345"/>
                      </a:cubicBezTo>
                      <a:cubicBezTo>
                        <a:pt x="444437" y="845153"/>
                        <a:pt x="434626" y="834485"/>
                        <a:pt x="425291" y="823627"/>
                      </a:cubicBezTo>
                      <a:cubicBezTo>
                        <a:pt x="424625" y="822865"/>
                        <a:pt x="423958" y="822103"/>
                        <a:pt x="423291" y="821341"/>
                      </a:cubicBezTo>
                      <a:cubicBezTo>
                        <a:pt x="414338" y="810863"/>
                        <a:pt x="405860" y="800005"/>
                        <a:pt x="397669" y="788956"/>
                      </a:cubicBezTo>
                      <a:cubicBezTo>
                        <a:pt x="396716" y="787622"/>
                        <a:pt x="395669" y="786289"/>
                        <a:pt x="394716" y="784955"/>
                      </a:cubicBezTo>
                      <a:cubicBezTo>
                        <a:pt x="386810" y="774097"/>
                        <a:pt x="379381" y="762952"/>
                        <a:pt x="372237" y="751523"/>
                      </a:cubicBezTo>
                      <a:cubicBezTo>
                        <a:pt x="371189" y="749808"/>
                        <a:pt x="370142" y="748189"/>
                        <a:pt x="369094" y="746474"/>
                      </a:cubicBezTo>
                      <a:cubicBezTo>
                        <a:pt x="362141" y="735140"/>
                        <a:pt x="355664" y="723614"/>
                        <a:pt x="349472" y="711803"/>
                      </a:cubicBezTo>
                      <a:cubicBezTo>
                        <a:pt x="348996" y="710851"/>
                        <a:pt x="348520" y="709898"/>
                        <a:pt x="347948" y="708946"/>
                      </a:cubicBezTo>
                      <a:cubicBezTo>
                        <a:pt x="350044" y="708279"/>
                        <a:pt x="352044" y="707612"/>
                        <a:pt x="354140" y="706946"/>
                      </a:cubicBezTo>
                      <a:cubicBezTo>
                        <a:pt x="357664" y="705898"/>
                        <a:pt x="361188" y="704850"/>
                        <a:pt x="364712" y="703802"/>
                      </a:cubicBezTo>
                      <a:cubicBezTo>
                        <a:pt x="368808" y="702659"/>
                        <a:pt x="372904" y="701516"/>
                        <a:pt x="377000" y="700469"/>
                      </a:cubicBezTo>
                      <a:cubicBezTo>
                        <a:pt x="380524" y="699516"/>
                        <a:pt x="383953" y="698659"/>
                        <a:pt x="387477" y="697802"/>
                      </a:cubicBezTo>
                      <a:cubicBezTo>
                        <a:pt x="391668" y="696754"/>
                        <a:pt x="395859" y="695801"/>
                        <a:pt x="400050" y="694944"/>
                      </a:cubicBezTo>
                      <a:cubicBezTo>
                        <a:pt x="403479" y="694182"/>
                        <a:pt x="407003" y="693420"/>
                        <a:pt x="410432" y="692658"/>
                      </a:cubicBezTo>
                      <a:cubicBezTo>
                        <a:pt x="414719" y="691801"/>
                        <a:pt x="419005" y="691039"/>
                        <a:pt x="423291" y="690277"/>
                      </a:cubicBezTo>
                      <a:cubicBezTo>
                        <a:pt x="426720" y="689705"/>
                        <a:pt x="430149" y="689039"/>
                        <a:pt x="433578" y="688467"/>
                      </a:cubicBezTo>
                      <a:cubicBezTo>
                        <a:pt x="437960" y="687800"/>
                        <a:pt x="442341" y="687134"/>
                        <a:pt x="446818" y="686562"/>
                      </a:cubicBezTo>
                      <a:cubicBezTo>
                        <a:pt x="450151" y="686086"/>
                        <a:pt x="453485" y="685610"/>
                        <a:pt x="456819" y="685229"/>
                      </a:cubicBezTo>
                      <a:cubicBezTo>
                        <a:pt x="461486" y="684657"/>
                        <a:pt x="466154" y="684276"/>
                        <a:pt x="470821" y="683800"/>
                      </a:cubicBezTo>
                      <a:cubicBezTo>
                        <a:pt x="473964" y="683514"/>
                        <a:pt x="477012" y="683133"/>
                        <a:pt x="480155" y="682847"/>
                      </a:cubicBezTo>
                      <a:cubicBezTo>
                        <a:pt x="485394" y="682466"/>
                        <a:pt x="490538" y="682181"/>
                        <a:pt x="495776" y="681895"/>
                      </a:cubicBezTo>
                      <a:cubicBezTo>
                        <a:pt x="498348" y="681800"/>
                        <a:pt x="501015" y="681514"/>
                        <a:pt x="503587" y="681419"/>
                      </a:cubicBezTo>
                      <a:cubicBezTo>
                        <a:pt x="511397" y="681133"/>
                        <a:pt x="519208" y="680942"/>
                        <a:pt x="527018" y="680942"/>
                      </a:cubicBezTo>
                      <a:close/>
                      <a:moveTo>
                        <a:pt x="565404" y="987076"/>
                      </a:moveTo>
                      <a:cubicBezTo>
                        <a:pt x="571595" y="983361"/>
                        <a:pt x="577787" y="979551"/>
                        <a:pt x="584073" y="976027"/>
                      </a:cubicBezTo>
                      <a:cubicBezTo>
                        <a:pt x="586931" y="977551"/>
                        <a:pt x="589883" y="978980"/>
                        <a:pt x="592836" y="980504"/>
                      </a:cubicBezTo>
                      <a:cubicBezTo>
                        <a:pt x="596646" y="982409"/>
                        <a:pt x="600361" y="984409"/>
                        <a:pt x="604171" y="986314"/>
                      </a:cubicBezTo>
                      <a:cubicBezTo>
                        <a:pt x="607981" y="988219"/>
                        <a:pt x="611981" y="990029"/>
                        <a:pt x="615791" y="991838"/>
                      </a:cubicBezTo>
                      <a:cubicBezTo>
                        <a:pt x="619601" y="993648"/>
                        <a:pt x="623316" y="995458"/>
                        <a:pt x="627221" y="997077"/>
                      </a:cubicBezTo>
                      <a:cubicBezTo>
                        <a:pt x="631222" y="998887"/>
                        <a:pt x="635222" y="1000506"/>
                        <a:pt x="639318" y="1002221"/>
                      </a:cubicBezTo>
                      <a:cubicBezTo>
                        <a:pt x="643128" y="1003840"/>
                        <a:pt x="646938" y="1005459"/>
                        <a:pt x="650843" y="1006983"/>
                      </a:cubicBezTo>
                      <a:cubicBezTo>
                        <a:pt x="654939" y="1008602"/>
                        <a:pt x="659130" y="1010126"/>
                        <a:pt x="663321" y="1011650"/>
                      </a:cubicBezTo>
                      <a:cubicBezTo>
                        <a:pt x="667131" y="1013079"/>
                        <a:pt x="670941" y="1014603"/>
                        <a:pt x="674846" y="1015937"/>
                      </a:cubicBezTo>
                      <a:cubicBezTo>
                        <a:pt x="679228" y="1017461"/>
                        <a:pt x="683609" y="1018889"/>
                        <a:pt x="687991" y="1020318"/>
                      </a:cubicBezTo>
                      <a:cubicBezTo>
                        <a:pt x="691801" y="1021556"/>
                        <a:pt x="695516" y="1022890"/>
                        <a:pt x="699326" y="1024033"/>
                      </a:cubicBezTo>
                      <a:cubicBezTo>
                        <a:pt x="703993" y="1025462"/>
                        <a:pt x="708660" y="1026795"/>
                        <a:pt x="713423" y="1028129"/>
                      </a:cubicBezTo>
                      <a:cubicBezTo>
                        <a:pt x="717042" y="1029176"/>
                        <a:pt x="720566" y="1030224"/>
                        <a:pt x="724281" y="1031272"/>
                      </a:cubicBezTo>
                      <a:cubicBezTo>
                        <a:pt x="729520" y="1032700"/>
                        <a:pt x="734854" y="1033939"/>
                        <a:pt x="740188" y="1035177"/>
                      </a:cubicBezTo>
                      <a:cubicBezTo>
                        <a:pt x="743331" y="1035939"/>
                        <a:pt x="746474" y="1036796"/>
                        <a:pt x="749618" y="1037463"/>
                      </a:cubicBezTo>
                      <a:cubicBezTo>
                        <a:pt x="758095" y="1039368"/>
                        <a:pt x="766667" y="1041178"/>
                        <a:pt x="775240" y="1042797"/>
                      </a:cubicBezTo>
                      <a:cubicBezTo>
                        <a:pt x="770287" y="1050036"/>
                        <a:pt x="765524" y="1057370"/>
                        <a:pt x="760857" y="1064800"/>
                      </a:cubicBezTo>
                      <a:cubicBezTo>
                        <a:pt x="759428" y="1067086"/>
                        <a:pt x="758095" y="1069372"/>
                        <a:pt x="756666" y="1071658"/>
                      </a:cubicBezTo>
                      <a:cubicBezTo>
                        <a:pt x="753523" y="1076801"/>
                        <a:pt x="750380" y="1081945"/>
                        <a:pt x="747332" y="1087088"/>
                      </a:cubicBezTo>
                      <a:cubicBezTo>
                        <a:pt x="745617" y="1090136"/>
                        <a:pt x="743998" y="1093184"/>
                        <a:pt x="742283" y="1096232"/>
                      </a:cubicBezTo>
                      <a:cubicBezTo>
                        <a:pt x="739807" y="1100709"/>
                        <a:pt x="737235" y="1105186"/>
                        <a:pt x="734854" y="1109758"/>
                      </a:cubicBezTo>
                      <a:cubicBezTo>
                        <a:pt x="733044" y="1113187"/>
                        <a:pt x="731425" y="1116521"/>
                        <a:pt x="729710" y="1119950"/>
                      </a:cubicBezTo>
                      <a:cubicBezTo>
                        <a:pt x="727520" y="1124236"/>
                        <a:pt x="725329" y="1128427"/>
                        <a:pt x="723329" y="1132713"/>
                      </a:cubicBezTo>
                      <a:cubicBezTo>
                        <a:pt x="721614" y="1136333"/>
                        <a:pt x="719995" y="1139857"/>
                        <a:pt x="718376" y="1143476"/>
                      </a:cubicBezTo>
                      <a:cubicBezTo>
                        <a:pt x="716471" y="1147667"/>
                        <a:pt x="714470" y="1151858"/>
                        <a:pt x="712661" y="1156049"/>
                      </a:cubicBezTo>
                      <a:cubicBezTo>
                        <a:pt x="711041" y="1159764"/>
                        <a:pt x="709517" y="1163574"/>
                        <a:pt x="707993" y="1167289"/>
                      </a:cubicBezTo>
                      <a:cubicBezTo>
                        <a:pt x="706279" y="1171385"/>
                        <a:pt x="704564" y="1175480"/>
                        <a:pt x="702945" y="1179671"/>
                      </a:cubicBezTo>
                      <a:cubicBezTo>
                        <a:pt x="701421" y="1183577"/>
                        <a:pt x="700088" y="1187482"/>
                        <a:pt x="698659" y="1191387"/>
                      </a:cubicBezTo>
                      <a:cubicBezTo>
                        <a:pt x="697135" y="1195483"/>
                        <a:pt x="695611" y="1199579"/>
                        <a:pt x="694277" y="1203674"/>
                      </a:cubicBezTo>
                      <a:cubicBezTo>
                        <a:pt x="692944" y="1207580"/>
                        <a:pt x="691706" y="1211580"/>
                        <a:pt x="690467" y="1215580"/>
                      </a:cubicBezTo>
                      <a:cubicBezTo>
                        <a:pt x="689420" y="1218724"/>
                        <a:pt x="688372" y="1221962"/>
                        <a:pt x="687419" y="1225105"/>
                      </a:cubicBezTo>
                      <a:cubicBezTo>
                        <a:pt x="680276" y="1227106"/>
                        <a:pt x="673227" y="1228820"/>
                        <a:pt x="666083" y="1230535"/>
                      </a:cubicBezTo>
                      <a:cubicBezTo>
                        <a:pt x="660654" y="1231868"/>
                        <a:pt x="655130" y="1233392"/>
                        <a:pt x="649700" y="1234535"/>
                      </a:cubicBezTo>
                      <a:cubicBezTo>
                        <a:pt x="641223" y="1236345"/>
                        <a:pt x="632651" y="1237679"/>
                        <a:pt x="624173" y="1239203"/>
                      </a:cubicBezTo>
                      <a:cubicBezTo>
                        <a:pt x="619125" y="1240060"/>
                        <a:pt x="613982" y="1241203"/>
                        <a:pt x="608933" y="1241870"/>
                      </a:cubicBezTo>
                      <a:cubicBezTo>
                        <a:pt x="599599" y="1243203"/>
                        <a:pt x="590264" y="1244060"/>
                        <a:pt x="580930" y="1244918"/>
                      </a:cubicBezTo>
                      <a:cubicBezTo>
                        <a:pt x="576644" y="1245299"/>
                        <a:pt x="572357" y="1245965"/>
                        <a:pt x="567976" y="1246251"/>
                      </a:cubicBezTo>
                      <a:cubicBezTo>
                        <a:pt x="554355" y="1247204"/>
                        <a:pt x="540734" y="1247775"/>
                        <a:pt x="527114" y="1247775"/>
                      </a:cubicBezTo>
                      <a:cubicBezTo>
                        <a:pt x="519303" y="1247775"/>
                        <a:pt x="511493" y="1247585"/>
                        <a:pt x="503682" y="1247299"/>
                      </a:cubicBezTo>
                      <a:cubicBezTo>
                        <a:pt x="501015" y="1247204"/>
                        <a:pt x="498443" y="1247013"/>
                        <a:pt x="495776" y="1246823"/>
                      </a:cubicBezTo>
                      <a:cubicBezTo>
                        <a:pt x="490633" y="1246537"/>
                        <a:pt x="485394" y="1246251"/>
                        <a:pt x="480251" y="1245870"/>
                      </a:cubicBezTo>
                      <a:cubicBezTo>
                        <a:pt x="477107" y="1245584"/>
                        <a:pt x="473964" y="1245299"/>
                        <a:pt x="470821" y="1244918"/>
                      </a:cubicBezTo>
                      <a:cubicBezTo>
                        <a:pt x="466154" y="1244441"/>
                        <a:pt x="461582" y="1244060"/>
                        <a:pt x="456914" y="1243489"/>
                      </a:cubicBezTo>
                      <a:cubicBezTo>
                        <a:pt x="453581" y="1243108"/>
                        <a:pt x="450247" y="1242536"/>
                        <a:pt x="446913" y="1242155"/>
                      </a:cubicBezTo>
                      <a:cubicBezTo>
                        <a:pt x="442532" y="1241584"/>
                        <a:pt x="438055" y="1240917"/>
                        <a:pt x="433673" y="1240250"/>
                      </a:cubicBezTo>
                      <a:cubicBezTo>
                        <a:pt x="430244" y="1239679"/>
                        <a:pt x="426815" y="1239107"/>
                        <a:pt x="423386" y="1238441"/>
                      </a:cubicBezTo>
                      <a:cubicBezTo>
                        <a:pt x="419100" y="1237679"/>
                        <a:pt x="414814" y="1236917"/>
                        <a:pt x="410527" y="1236059"/>
                      </a:cubicBezTo>
                      <a:cubicBezTo>
                        <a:pt x="407003" y="1235393"/>
                        <a:pt x="403574" y="1234535"/>
                        <a:pt x="400050" y="1233773"/>
                      </a:cubicBezTo>
                      <a:cubicBezTo>
                        <a:pt x="395859" y="1232821"/>
                        <a:pt x="391668" y="1231868"/>
                        <a:pt x="387572" y="1230916"/>
                      </a:cubicBezTo>
                      <a:cubicBezTo>
                        <a:pt x="384048" y="1230059"/>
                        <a:pt x="380524" y="1229106"/>
                        <a:pt x="377000" y="1228249"/>
                      </a:cubicBezTo>
                      <a:cubicBezTo>
                        <a:pt x="372904" y="1227201"/>
                        <a:pt x="368808" y="1226058"/>
                        <a:pt x="364712" y="1224915"/>
                      </a:cubicBezTo>
                      <a:cubicBezTo>
                        <a:pt x="361188" y="1223867"/>
                        <a:pt x="357664" y="1222820"/>
                        <a:pt x="354140" y="1221772"/>
                      </a:cubicBezTo>
                      <a:cubicBezTo>
                        <a:pt x="352044" y="1221105"/>
                        <a:pt x="350044" y="1220438"/>
                        <a:pt x="347948" y="1219772"/>
                      </a:cubicBezTo>
                      <a:cubicBezTo>
                        <a:pt x="348425" y="1218819"/>
                        <a:pt x="348901" y="1217867"/>
                        <a:pt x="349377" y="1216914"/>
                      </a:cubicBezTo>
                      <a:cubicBezTo>
                        <a:pt x="355568" y="1205103"/>
                        <a:pt x="362141" y="1193578"/>
                        <a:pt x="368999" y="1182243"/>
                      </a:cubicBezTo>
                      <a:cubicBezTo>
                        <a:pt x="370046" y="1180529"/>
                        <a:pt x="371094" y="1178814"/>
                        <a:pt x="372237" y="1177100"/>
                      </a:cubicBezTo>
                      <a:cubicBezTo>
                        <a:pt x="379381" y="1165670"/>
                        <a:pt x="386810" y="1154525"/>
                        <a:pt x="394716" y="1143667"/>
                      </a:cubicBezTo>
                      <a:cubicBezTo>
                        <a:pt x="395669" y="1142333"/>
                        <a:pt x="396716" y="1141000"/>
                        <a:pt x="397669" y="1139666"/>
                      </a:cubicBezTo>
                      <a:cubicBezTo>
                        <a:pt x="405860" y="1128617"/>
                        <a:pt x="414338" y="1117759"/>
                        <a:pt x="423291" y="1107281"/>
                      </a:cubicBezTo>
                      <a:cubicBezTo>
                        <a:pt x="423958" y="1106519"/>
                        <a:pt x="424625" y="1105757"/>
                        <a:pt x="425387" y="1104995"/>
                      </a:cubicBezTo>
                      <a:cubicBezTo>
                        <a:pt x="434816" y="1094137"/>
                        <a:pt x="444532" y="1083469"/>
                        <a:pt x="454724" y="1073277"/>
                      </a:cubicBezTo>
                      <a:cubicBezTo>
                        <a:pt x="464344" y="1063657"/>
                        <a:pt x="474345" y="1054418"/>
                        <a:pt x="484632" y="1045464"/>
                      </a:cubicBezTo>
                      <a:cubicBezTo>
                        <a:pt x="487871" y="1042607"/>
                        <a:pt x="491395" y="1040035"/>
                        <a:pt x="494729" y="1037273"/>
                      </a:cubicBezTo>
                      <a:cubicBezTo>
                        <a:pt x="501968" y="1031272"/>
                        <a:pt x="509111" y="1025271"/>
                        <a:pt x="516636" y="1019651"/>
                      </a:cubicBezTo>
                      <a:cubicBezTo>
                        <a:pt x="520922" y="1016508"/>
                        <a:pt x="525399" y="1013555"/>
                        <a:pt x="529685" y="1010507"/>
                      </a:cubicBezTo>
                      <a:cubicBezTo>
                        <a:pt x="536639" y="1005650"/>
                        <a:pt x="543401" y="1000601"/>
                        <a:pt x="550545" y="996029"/>
                      </a:cubicBezTo>
                      <a:cubicBezTo>
                        <a:pt x="555403" y="992886"/>
                        <a:pt x="560451" y="990124"/>
                        <a:pt x="565309" y="987076"/>
                      </a:cubicBezTo>
                      <a:close/>
                      <a:moveTo>
                        <a:pt x="702850" y="1244537"/>
                      </a:moveTo>
                      <a:cubicBezTo>
                        <a:pt x="703136" y="1243584"/>
                        <a:pt x="703421" y="1242536"/>
                        <a:pt x="703612" y="1241584"/>
                      </a:cubicBezTo>
                      <a:cubicBezTo>
                        <a:pt x="706850" y="1240631"/>
                        <a:pt x="710089" y="1239488"/>
                        <a:pt x="713327" y="1238441"/>
                      </a:cubicBezTo>
                      <a:cubicBezTo>
                        <a:pt x="717233" y="1237202"/>
                        <a:pt x="721138" y="1235964"/>
                        <a:pt x="725043" y="1234630"/>
                      </a:cubicBezTo>
                      <a:cubicBezTo>
                        <a:pt x="729234" y="1233202"/>
                        <a:pt x="733425" y="1231583"/>
                        <a:pt x="737711" y="1230059"/>
                      </a:cubicBezTo>
                      <a:cubicBezTo>
                        <a:pt x="741521" y="1228725"/>
                        <a:pt x="745236" y="1227392"/>
                        <a:pt x="749046" y="1225868"/>
                      </a:cubicBezTo>
                      <a:cubicBezTo>
                        <a:pt x="753332" y="1224248"/>
                        <a:pt x="757619" y="1222439"/>
                        <a:pt x="761810" y="1220724"/>
                      </a:cubicBezTo>
                      <a:cubicBezTo>
                        <a:pt x="765429" y="1219200"/>
                        <a:pt x="769049" y="1217771"/>
                        <a:pt x="772668" y="1216247"/>
                      </a:cubicBezTo>
                      <a:cubicBezTo>
                        <a:pt x="777050" y="1214342"/>
                        <a:pt x="781336" y="1212342"/>
                        <a:pt x="785717" y="1210342"/>
                      </a:cubicBezTo>
                      <a:cubicBezTo>
                        <a:pt x="789146" y="1208723"/>
                        <a:pt x="792575" y="1207294"/>
                        <a:pt x="796004" y="1205579"/>
                      </a:cubicBezTo>
                      <a:cubicBezTo>
                        <a:pt x="800481" y="1203389"/>
                        <a:pt x="804958" y="1201103"/>
                        <a:pt x="809435" y="1198817"/>
                      </a:cubicBezTo>
                      <a:cubicBezTo>
                        <a:pt x="812578" y="1197197"/>
                        <a:pt x="815816" y="1195673"/>
                        <a:pt x="818960" y="1193959"/>
                      </a:cubicBezTo>
                      <a:cubicBezTo>
                        <a:pt x="823722" y="1191482"/>
                        <a:pt x="828389" y="1188815"/>
                        <a:pt x="833057" y="1186244"/>
                      </a:cubicBezTo>
                      <a:cubicBezTo>
                        <a:pt x="835914" y="1184624"/>
                        <a:pt x="838867" y="1183100"/>
                        <a:pt x="841724" y="1181481"/>
                      </a:cubicBezTo>
                      <a:cubicBezTo>
                        <a:pt x="846963" y="1178433"/>
                        <a:pt x="852107" y="1175290"/>
                        <a:pt x="857250" y="1172147"/>
                      </a:cubicBezTo>
                      <a:cubicBezTo>
                        <a:pt x="859536" y="1170718"/>
                        <a:pt x="861822" y="1169480"/>
                        <a:pt x="864013" y="1168051"/>
                      </a:cubicBezTo>
                      <a:cubicBezTo>
                        <a:pt x="871442" y="1163384"/>
                        <a:pt x="878777" y="1158621"/>
                        <a:pt x="886016" y="1153668"/>
                      </a:cubicBezTo>
                      <a:cubicBezTo>
                        <a:pt x="887635" y="1162336"/>
                        <a:pt x="889445" y="1170813"/>
                        <a:pt x="891350" y="1179386"/>
                      </a:cubicBezTo>
                      <a:cubicBezTo>
                        <a:pt x="892016" y="1182243"/>
                        <a:pt x="892778" y="1185005"/>
                        <a:pt x="893445" y="1187863"/>
                      </a:cubicBezTo>
                      <a:cubicBezTo>
                        <a:pt x="894779" y="1193483"/>
                        <a:pt x="896112" y="1199102"/>
                        <a:pt x="897636" y="1204722"/>
                      </a:cubicBezTo>
                      <a:cubicBezTo>
                        <a:pt x="898493" y="1208056"/>
                        <a:pt x="899541" y="1211390"/>
                        <a:pt x="900494" y="1214723"/>
                      </a:cubicBezTo>
                      <a:cubicBezTo>
                        <a:pt x="901922" y="1219676"/>
                        <a:pt x="903256" y="1224629"/>
                        <a:pt x="904780" y="1229582"/>
                      </a:cubicBezTo>
                      <a:cubicBezTo>
                        <a:pt x="905923" y="1233107"/>
                        <a:pt x="907066" y="1236631"/>
                        <a:pt x="908304" y="1240155"/>
                      </a:cubicBezTo>
                      <a:cubicBezTo>
                        <a:pt x="909828" y="1244822"/>
                        <a:pt x="911257" y="1249394"/>
                        <a:pt x="912876" y="1254062"/>
                      </a:cubicBezTo>
                      <a:cubicBezTo>
                        <a:pt x="914114" y="1257681"/>
                        <a:pt x="915543" y="1261301"/>
                        <a:pt x="916877" y="1264920"/>
                      </a:cubicBezTo>
                      <a:cubicBezTo>
                        <a:pt x="918496" y="1269301"/>
                        <a:pt x="920115" y="1273683"/>
                        <a:pt x="921830" y="1278065"/>
                      </a:cubicBezTo>
                      <a:cubicBezTo>
                        <a:pt x="923258" y="1281779"/>
                        <a:pt x="924878" y="1285399"/>
                        <a:pt x="926402" y="1289114"/>
                      </a:cubicBezTo>
                      <a:cubicBezTo>
                        <a:pt x="928116" y="1293305"/>
                        <a:pt x="929831" y="1297496"/>
                        <a:pt x="931736" y="1301591"/>
                      </a:cubicBezTo>
                      <a:cubicBezTo>
                        <a:pt x="933355" y="1305306"/>
                        <a:pt x="935164" y="1309021"/>
                        <a:pt x="936879" y="1312736"/>
                      </a:cubicBezTo>
                      <a:cubicBezTo>
                        <a:pt x="938784" y="1316736"/>
                        <a:pt x="940594" y="1320737"/>
                        <a:pt x="942499" y="1324737"/>
                      </a:cubicBezTo>
                      <a:cubicBezTo>
                        <a:pt x="944309" y="1328452"/>
                        <a:pt x="946309" y="1332167"/>
                        <a:pt x="948214" y="1335881"/>
                      </a:cubicBezTo>
                      <a:cubicBezTo>
                        <a:pt x="949738" y="1338834"/>
                        <a:pt x="951166" y="1341882"/>
                        <a:pt x="952786" y="1344740"/>
                      </a:cubicBezTo>
                      <a:cubicBezTo>
                        <a:pt x="949262" y="1351026"/>
                        <a:pt x="945547" y="1357027"/>
                        <a:pt x="941927" y="1363123"/>
                      </a:cubicBezTo>
                      <a:cubicBezTo>
                        <a:pt x="938879" y="1368171"/>
                        <a:pt x="936022" y="1373315"/>
                        <a:pt x="932783" y="1378268"/>
                      </a:cubicBezTo>
                      <a:cubicBezTo>
                        <a:pt x="928211" y="1385316"/>
                        <a:pt x="923354" y="1392079"/>
                        <a:pt x="918496" y="1398842"/>
                      </a:cubicBezTo>
                      <a:cubicBezTo>
                        <a:pt x="915353" y="1403318"/>
                        <a:pt x="912305" y="1407890"/>
                        <a:pt x="909066" y="1412272"/>
                      </a:cubicBezTo>
                      <a:cubicBezTo>
                        <a:pt x="903541" y="1419606"/>
                        <a:pt x="897731" y="1426559"/>
                        <a:pt x="891921" y="1433608"/>
                      </a:cubicBezTo>
                      <a:cubicBezTo>
                        <a:pt x="888968" y="1437132"/>
                        <a:pt x="886206" y="1440847"/>
                        <a:pt x="883253" y="1444371"/>
                      </a:cubicBezTo>
                      <a:cubicBezTo>
                        <a:pt x="874300" y="1454658"/>
                        <a:pt x="865061" y="1464659"/>
                        <a:pt x="855440" y="1474280"/>
                      </a:cubicBezTo>
                      <a:cubicBezTo>
                        <a:pt x="845344" y="1484376"/>
                        <a:pt x="834771" y="1494092"/>
                        <a:pt x="823913" y="1503426"/>
                      </a:cubicBezTo>
                      <a:cubicBezTo>
                        <a:pt x="823055" y="1504188"/>
                        <a:pt x="822198" y="1504950"/>
                        <a:pt x="821246" y="1505807"/>
                      </a:cubicBezTo>
                      <a:cubicBezTo>
                        <a:pt x="810863" y="1514666"/>
                        <a:pt x="800100" y="1523048"/>
                        <a:pt x="789146" y="1531239"/>
                      </a:cubicBezTo>
                      <a:cubicBezTo>
                        <a:pt x="787718" y="1532287"/>
                        <a:pt x="786289" y="1533430"/>
                        <a:pt x="784860" y="1534382"/>
                      </a:cubicBezTo>
                      <a:cubicBezTo>
                        <a:pt x="774097" y="1542193"/>
                        <a:pt x="762953" y="1549622"/>
                        <a:pt x="751713" y="1556671"/>
                      </a:cubicBezTo>
                      <a:cubicBezTo>
                        <a:pt x="749903" y="1557814"/>
                        <a:pt x="748189" y="1558862"/>
                        <a:pt x="746379" y="1560005"/>
                      </a:cubicBezTo>
                      <a:cubicBezTo>
                        <a:pt x="735139" y="1566863"/>
                        <a:pt x="723614" y="1573340"/>
                        <a:pt x="711899" y="1579531"/>
                      </a:cubicBezTo>
                      <a:cubicBezTo>
                        <a:pt x="710946" y="1580007"/>
                        <a:pt x="709994" y="1580579"/>
                        <a:pt x="708946" y="1581055"/>
                      </a:cubicBezTo>
                      <a:cubicBezTo>
                        <a:pt x="708660" y="1580198"/>
                        <a:pt x="708374" y="1579245"/>
                        <a:pt x="708089" y="1578388"/>
                      </a:cubicBezTo>
                      <a:cubicBezTo>
                        <a:pt x="704374" y="1566482"/>
                        <a:pt x="701040" y="1554480"/>
                        <a:pt x="698087" y="1542383"/>
                      </a:cubicBezTo>
                      <a:cubicBezTo>
                        <a:pt x="697611" y="1540478"/>
                        <a:pt x="697135" y="1538478"/>
                        <a:pt x="696754" y="1536573"/>
                      </a:cubicBezTo>
                      <a:cubicBezTo>
                        <a:pt x="693896" y="1524476"/>
                        <a:pt x="691420" y="1512284"/>
                        <a:pt x="689324" y="1499997"/>
                      </a:cubicBezTo>
                      <a:cubicBezTo>
                        <a:pt x="689039" y="1498092"/>
                        <a:pt x="688753" y="1496187"/>
                        <a:pt x="688467" y="1494377"/>
                      </a:cubicBezTo>
                      <a:cubicBezTo>
                        <a:pt x="686467" y="1481995"/>
                        <a:pt x="684848" y="1469612"/>
                        <a:pt x="683705" y="1457135"/>
                      </a:cubicBezTo>
                      <a:cubicBezTo>
                        <a:pt x="683514" y="1455420"/>
                        <a:pt x="683419" y="1453705"/>
                        <a:pt x="683324" y="1451991"/>
                      </a:cubicBezTo>
                      <a:cubicBezTo>
                        <a:pt x="682276" y="1439323"/>
                        <a:pt x="681514" y="1426559"/>
                        <a:pt x="681228" y="1413891"/>
                      </a:cubicBezTo>
                      <a:cubicBezTo>
                        <a:pt x="681228" y="1412558"/>
                        <a:pt x="681228" y="1411224"/>
                        <a:pt x="681228" y="1409795"/>
                      </a:cubicBezTo>
                      <a:cubicBezTo>
                        <a:pt x="681038" y="1396651"/>
                        <a:pt x="681228" y="1383506"/>
                        <a:pt x="681990" y="1370362"/>
                      </a:cubicBezTo>
                      <a:cubicBezTo>
                        <a:pt x="681990" y="1369600"/>
                        <a:pt x="682085" y="1368838"/>
                        <a:pt x="682181" y="1368171"/>
                      </a:cubicBezTo>
                      <a:cubicBezTo>
                        <a:pt x="682943" y="1355026"/>
                        <a:pt x="684181" y="1341787"/>
                        <a:pt x="685895" y="1328642"/>
                      </a:cubicBezTo>
                      <a:cubicBezTo>
                        <a:pt x="685991" y="1327880"/>
                        <a:pt x="686086" y="1327118"/>
                        <a:pt x="686181" y="1326356"/>
                      </a:cubicBezTo>
                      <a:cubicBezTo>
                        <a:pt x="687896" y="1313212"/>
                        <a:pt x="690182" y="1299972"/>
                        <a:pt x="692849" y="1286923"/>
                      </a:cubicBezTo>
                      <a:cubicBezTo>
                        <a:pt x="693134" y="1285685"/>
                        <a:pt x="693325" y="1284351"/>
                        <a:pt x="693611" y="1283113"/>
                      </a:cubicBezTo>
                      <a:cubicBezTo>
                        <a:pt x="696278" y="1270254"/>
                        <a:pt x="699421" y="1257491"/>
                        <a:pt x="702945" y="1244727"/>
                      </a:cubicBezTo>
                      <a:close/>
                      <a:moveTo>
                        <a:pt x="986981" y="1363028"/>
                      </a:moveTo>
                      <a:cubicBezTo>
                        <a:pt x="983266" y="1356932"/>
                        <a:pt x="979551" y="1350931"/>
                        <a:pt x="976122" y="1344644"/>
                      </a:cubicBezTo>
                      <a:cubicBezTo>
                        <a:pt x="977646" y="1341692"/>
                        <a:pt x="979170" y="1338739"/>
                        <a:pt x="980694" y="1335786"/>
                      </a:cubicBezTo>
                      <a:cubicBezTo>
                        <a:pt x="982599" y="1332071"/>
                        <a:pt x="984599" y="1328357"/>
                        <a:pt x="986409" y="1324642"/>
                      </a:cubicBezTo>
                      <a:cubicBezTo>
                        <a:pt x="988314" y="1320641"/>
                        <a:pt x="990219" y="1316641"/>
                        <a:pt x="992029" y="1312640"/>
                      </a:cubicBezTo>
                      <a:cubicBezTo>
                        <a:pt x="993743" y="1308926"/>
                        <a:pt x="995458" y="1305306"/>
                        <a:pt x="997172" y="1301591"/>
                      </a:cubicBezTo>
                      <a:cubicBezTo>
                        <a:pt x="998982" y="1297400"/>
                        <a:pt x="1000697" y="1293209"/>
                        <a:pt x="1002506" y="1289018"/>
                      </a:cubicBezTo>
                      <a:cubicBezTo>
                        <a:pt x="1004030" y="1285399"/>
                        <a:pt x="1005650" y="1281779"/>
                        <a:pt x="1007078" y="1278065"/>
                      </a:cubicBezTo>
                      <a:cubicBezTo>
                        <a:pt x="1008793" y="1273683"/>
                        <a:pt x="1010412" y="1269301"/>
                        <a:pt x="1012031" y="1264920"/>
                      </a:cubicBezTo>
                      <a:cubicBezTo>
                        <a:pt x="1013365" y="1261301"/>
                        <a:pt x="1014794" y="1257681"/>
                        <a:pt x="1016032" y="1254062"/>
                      </a:cubicBezTo>
                      <a:cubicBezTo>
                        <a:pt x="1017651" y="1249490"/>
                        <a:pt x="1019175" y="1244727"/>
                        <a:pt x="1020699" y="1240060"/>
                      </a:cubicBezTo>
                      <a:cubicBezTo>
                        <a:pt x="1021842" y="1236536"/>
                        <a:pt x="1023080" y="1233107"/>
                        <a:pt x="1024128" y="1229582"/>
                      </a:cubicBezTo>
                      <a:cubicBezTo>
                        <a:pt x="1025652" y="1224534"/>
                        <a:pt x="1027081" y="1219486"/>
                        <a:pt x="1028510" y="1214342"/>
                      </a:cubicBezTo>
                      <a:cubicBezTo>
                        <a:pt x="1029462" y="1211104"/>
                        <a:pt x="1030414" y="1207865"/>
                        <a:pt x="1031272" y="1204627"/>
                      </a:cubicBezTo>
                      <a:cubicBezTo>
                        <a:pt x="1032796" y="1199007"/>
                        <a:pt x="1034129" y="1193292"/>
                        <a:pt x="1035463" y="1187577"/>
                      </a:cubicBezTo>
                      <a:cubicBezTo>
                        <a:pt x="1036130" y="1184815"/>
                        <a:pt x="1036891" y="1182053"/>
                        <a:pt x="1037463" y="1179290"/>
                      </a:cubicBezTo>
                      <a:cubicBezTo>
                        <a:pt x="1039368" y="1170813"/>
                        <a:pt x="1041178" y="1162241"/>
                        <a:pt x="1042797" y="1153573"/>
                      </a:cubicBezTo>
                      <a:cubicBezTo>
                        <a:pt x="1050036" y="1158526"/>
                        <a:pt x="1057370" y="1163288"/>
                        <a:pt x="1064800" y="1167956"/>
                      </a:cubicBezTo>
                      <a:cubicBezTo>
                        <a:pt x="1067086" y="1169384"/>
                        <a:pt x="1069372" y="1170718"/>
                        <a:pt x="1071563" y="1172051"/>
                      </a:cubicBezTo>
                      <a:cubicBezTo>
                        <a:pt x="1076706" y="1175195"/>
                        <a:pt x="1081850" y="1178433"/>
                        <a:pt x="1087088" y="1181386"/>
                      </a:cubicBezTo>
                      <a:cubicBezTo>
                        <a:pt x="1089946" y="1183005"/>
                        <a:pt x="1092803" y="1184529"/>
                        <a:pt x="1095756" y="1186148"/>
                      </a:cubicBezTo>
                      <a:cubicBezTo>
                        <a:pt x="1100423" y="1188720"/>
                        <a:pt x="1105091" y="1191387"/>
                        <a:pt x="1109853" y="1193864"/>
                      </a:cubicBezTo>
                      <a:cubicBezTo>
                        <a:pt x="1112996" y="1195483"/>
                        <a:pt x="1116235" y="1197102"/>
                        <a:pt x="1119378" y="1198721"/>
                      </a:cubicBezTo>
                      <a:cubicBezTo>
                        <a:pt x="1123855" y="1201007"/>
                        <a:pt x="1128332" y="1203293"/>
                        <a:pt x="1132808" y="1205484"/>
                      </a:cubicBezTo>
                      <a:cubicBezTo>
                        <a:pt x="1136237" y="1207103"/>
                        <a:pt x="1139666" y="1208627"/>
                        <a:pt x="1143095" y="1210247"/>
                      </a:cubicBezTo>
                      <a:cubicBezTo>
                        <a:pt x="1147477" y="1212247"/>
                        <a:pt x="1151763" y="1214247"/>
                        <a:pt x="1156145" y="1216152"/>
                      </a:cubicBezTo>
                      <a:cubicBezTo>
                        <a:pt x="1159764" y="1217676"/>
                        <a:pt x="1163384" y="1219105"/>
                        <a:pt x="1167003" y="1220629"/>
                      </a:cubicBezTo>
                      <a:cubicBezTo>
                        <a:pt x="1171289" y="1222343"/>
                        <a:pt x="1175480" y="1224153"/>
                        <a:pt x="1179767" y="1225772"/>
                      </a:cubicBezTo>
                      <a:cubicBezTo>
                        <a:pt x="1183481" y="1227201"/>
                        <a:pt x="1187291" y="1228535"/>
                        <a:pt x="1191101" y="1229963"/>
                      </a:cubicBezTo>
                      <a:cubicBezTo>
                        <a:pt x="1195292" y="1231487"/>
                        <a:pt x="1199483" y="1233107"/>
                        <a:pt x="1203674" y="1234535"/>
                      </a:cubicBezTo>
                      <a:cubicBezTo>
                        <a:pt x="1207580" y="1235869"/>
                        <a:pt x="1211485" y="1237107"/>
                        <a:pt x="1215390" y="1238345"/>
                      </a:cubicBezTo>
                      <a:cubicBezTo>
                        <a:pt x="1218629" y="1239393"/>
                        <a:pt x="1221867" y="1240536"/>
                        <a:pt x="1225106" y="1241489"/>
                      </a:cubicBezTo>
                      <a:cubicBezTo>
                        <a:pt x="1225391" y="1242441"/>
                        <a:pt x="1225677" y="1243489"/>
                        <a:pt x="1225868" y="1244441"/>
                      </a:cubicBezTo>
                      <a:cubicBezTo>
                        <a:pt x="1229392" y="1257205"/>
                        <a:pt x="1232535" y="1269968"/>
                        <a:pt x="1235202" y="1282827"/>
                      </a:cubicBezTo>
                      <a:cubicBezTo>
                        <a:pt x="1235488" y="1284065"/>
                        <a:pt x="1235678" y="1285399"/>
                        <a:pt x="1235964" y="1286637"/>
                      </a:cubicBezTo>
                      <a:cubicBezTo>
                        <a:pt x="1238631" y="1299782"/>
                        <a:pt x="1240822" y="1312926"/>
                        <a:pt x="1242536" y="1326071"/>
                      </a:cubicBezTo>
                      <a:cubicBezTo>
                        <a:pt x="1242632" y="1326833"/>
                        <a:pt x="1242727" y="1327690"/>
                        <a:pt x="1242822" y="1328452"/>
                      </a:cubicBezTo>
                      <a:cubicBezTo>
                        <a:pt x="1244441" y="1341501"/>
                        <a:pt x="1245680" y="1354646"/>
                        <a:pt x="1246442" y="1367695"/>
                      </a:cubicBezTo>
                      <a:cubicBezTo>
                        <a:pt x="1246442" y="1368552"/>
                        <a:pt x="1246537" y="1369314"/>
                        <a:pt x="1246632" y="1370171"/>
                      </a:cubicBezTo>
                      <a:cubicBezTo>
                        <a:pt x="1247394" y="1383221"/>
                        <a:pt x="1247585" y="1396270"/>
                        <a:pt x="1247394" y="1409319"/>
                      </a:cubicBezTo>
                      <a:cubicBezTo>
                        <a:pt x="1247394" y="1410748"/>
                        <a:pt x="1247394" y="1412272"/>
                        <a:pt x="1247394" y="1413701"/>
                      </a:cubicBezTo>
                      <a:cubicBezTo>
                        <a:pt x="1247108" y="1426369"/>
                        <a:pt x="1246442" y="1438942"/>
                        <a:pt x="1245394" y="1451515"/>
                      </a:cubicBezTo>
                      <a:cubicBezTo>
                        <a:pt x="1245203" y="1453325"/>
                        <a:pt x="1245108" y="1455134"/>
                        <a:pt x="1244918" y="1456944"/>
                      </a:cubicBezTo>
                      <a:cubicBezTo>
                        <a:pt x="1243775" y="1469326"/>
                        <a:pt x="1242155" y="1481614"/>
                        <a:pt x="1240250" y="1493901"/>
                      </a:cubicBezTo>
                      <a:cubicBezTo>
                        <a:pt x="1239965" y="1495901"/>
                        <a:pt x="1239679" y="1497901"/>
                        <a:pt x="1239298" y="1499902"/>
                      </a:cubicBezTo>
                      <a:cubicBezTo>
                        <a:pt x="1237202" y="1512094"/>
                        <a:pt x="1234726" y="1524191"/>
                        <a:pt x="1231964" y="1536192"/>
                      </a:cubicBezTo>
                      <a:cubicBezTo>
                        <a:pt x="1231487" y="1538192"/>
                        <a:pt x="1231011" y="1540193"/>
                        <a:pt x="1230535" y="1542193"/>
                      </a:cubicBezTo>
                      <a:cubicBezTo>
                        <a:pt x="1227582" y="1554194"/>
                        <a:pt x="1224248" y="1566196"/>
                        <a:pt x="1220534" y="1578102"/>
                      </a:cubicBezTo>
                      <a:cubicBezTo>
                        <a:pt x="1220248" y="1578959"/>
                        <a:pt x="1219962" y="1579912"/>
                        <a:pt x="1219676" y="1580769"/>
                      </a:cubicBezTo>
                      <a:cubicBezTo>
                        <a:pt x="1218724" y="1580293"/>
                        <a:pt x="1217676" y="1579721"/>
                        <a:pt x="1216724" y="1579245"/>
                      </a:cubicBezTo>
                      <a:cubicBezTo>
                        <a:pt x="1205008" y="1573054"/>
                        <a:pt x="1193483" y="1566577"/>
                        <a:pt x="1182243" y="1559719"/>
                      </a:cubicBezTo>
                      <a:cubicBezTo>
                        <a:pt x="1180433" y="1558671"/>
                        <a:pt x="1178719" y="1557528"/>
                        <a:pt x="1176909" y="1556385"/>
                      </a:cubicBezTo>
                      <a:cubicBezTo>
                        <a:pt x="1165574" y="1549337"/>
                        <a:pt x="1154525" y="1541907"/>
                        <a:pt x="1143762" y="1534097"/>
                      </a:cubicBezTo>
                      <a:cubicBezTo>
                        <a:pt x="1142333" y="1533049"/>
                        <a:pt x="1140905" y="1532001"/>
                        <a:pt x="1139476" y="1530953"/>
                      </a:cubicBezTo>
                      <a:cubicBezTo>
                        <a:pt x="1128522" y="1522857"/>
                        <a:pt x="1117759" y="1514380"/>
                        <a:pt x="1107377" y="1505522"/>
                      </a:cubicBezTo>
                      <a:cubicBezTo>
                        <a:pt x="1106519" y="1504760"/>
                        <a:pt x="1105662" y="1503998"/>
                        <a:pt x="1104710" y="1503140"/>
                      </a:cubicBezTo>
                      <a:cubicBezTo>
                        <a:pt x="1093851" y="1493806"/>
                        <a:pt x="1083374" y="1484090"/>
                        <a:pt x="1073182" y="1473994"/>
                      </a:cubicBezTo>
                      <a:cubicBezTo>
                        <a:pt x="1063562" y="1464374"/>
                        <a:pt x="1054322" y="1454372"/>
                        <a:pt x="1045369" y="1444085"/>
                      </a:cubicBezTo>
                      <a:cubicBezTo>
                        <a:pt x="1042321" y="1440561"/>
                        <a:pt x="1039559" y="1436846"/>
                        <a:pt x="1036606" y="1433227"/>
                      </a:cubicBezTo>
                      <a:cubicBezTo>
                        <a:pt x="1030891" y="1426274"/>
                        <a:pt x="1024985" y="1419320"/>
                        <a:pt x="1019556" y="1411986"/>
                      </a:cubicBezTo>
                      <a:cubicBezTo>
                        <a:pt x="1016318" y="1407605"/>
                        <a:pt x="1013270" y="1403033"/>
                        <a:pt x="1010126" y="1398556"/>
                      </a:cubicBezTo>
                      <a:cubicBezTo>
                        <a:pt x="1005364" y="1391793"/>
                        <a:pt x="1000411" y="1385030"/>
                        <a:pt x="995934" y="1378077"/>
                      </a:cubicBezTo>
                      <a:cubicBezTo>
                        <a:pt x="992696" y="1373124"/>
                        <a:pt x="989838" y="1367980"/>
                        <a:pt x="986790" y="1362932"/>
                      </a:cubicBezTo>
                      <a:close/>
                      <a:moveTo>
                        <a:pt x="1401985" y="1247775"/>
                      </a:moveTo>
                      <a:cubicBezTo>
                        <a:pt x="1388364" y="1247775"/>
                        <a:pt x="1374743" y="1247299"/>
                        <a:pt x="1361123" y="1246251"/>
                      </a:cubicBezTo>
                      <a:cubicBezTo>
                        <a:pt x="1356836" y="1245965"/>
                        <a:pt x="1352550" y="1245299"/>
                        <a:pt x="1348169" y="1244918"/>
                      </a:cubicBezTo>
                      <a:cubicBezTo>
                        <a:pt x="1338834" y="1244060"/>
                        <a:pt x="1329500" y="1243203"/>
                        <a:pt x="1320165" y="1241870"/>
                      </a:cubicBezTo>
                      <a:cubicBezTo>
                        <a:pt x="1315022" y="1241108"/>
                        <a:pt x="1309973" y="1240060"/>
                        <a:pt x="1304925" y="1239203"/>
                      </a:cubicBezTo>
                      <a:cubicBezTo>
                        <a:pt x="1296448" y="1237774"/>
                        <a:pt x="1287875" y="1236345"/>
                        <a:pt x="1279398" y="1234535"/>
                      </a:cubicBezTo>
                      <a:cubicBezTo>
                        <a:pt x="1273874" y="1233392"/>
                        <a:pt x="1268444" y="1231868"/>
                        <a:pt x="1263015" y="1230535"/>
                      </a:cubicBezTo>
                      <a:cubicBezTo>
                        <a:pt x="1255871" y="1228820"/>
                        <a:pt x="1248728" y="1227106"/>
                        <a:pt x="1241679" y="1225105"/>
                      </a:cubicBezTo>
                      <a:cubicBezTo>
                        <a:pt x="1240727" y="1221867"/>
                        <a:pt x="1239584" y="1218724"/>
                        <a:pt x="1238536" y="1215485"/>
                      </a:cubicBezTo>
                      <a:cubicBezTo>
                        <a:pt x="1237298" y="1211580"/>
                        <a:pt x="1236059" y="1207580"/>
                        <a:pt x="1234726" y="1203770"/>
                      </a:cubicBezTo>
                      <a:cubicBezTo>
                        <a:pt x="1233297" y="1199579"/>
                        <a:pt x="1231678" y="1195388"/>
                        <a:pt x="1230154" y="1191197"/>
                      </a:cubicBezTo>
                      <a:cubicBezTo>
                        <a:pt x="1228820" y="1187387"/>
                        <a:pt x="1227487" y="1183672"/>
                        <a:pt x="1225963" y="1179862"/>
                      </a:cubicBezTo>
                      <a:cubicBezTo>
                        <a:pt x="1224344" y="1175576"/>
                        <a:pt x="1222534" y="1171289"/>
                        <a:pt x="1220724" y="1167098"/>
                      </a:cubicBezTo>
                      <a:cubicBezTo>
                        <a:pt x="1219200" y="1163479"/>
                        <a:pt x="1217771" y="1159859"/>
                        <a:pt x="1216247" y="1156240"/>
                      </a:cubicBezTo>
                      <a:cubicBezTo>
                        <a:pt x="1214342" y="1151858"/>
                        <a:pt x="1212342" y="1147572"/>
                        <a:pt x="1210342" y="1143191"/>
                      </a:cubicBezTo>
                      <a:cubicBezTo>
                        <a:pt x="1208818" y="1139762"/>
                        <a:pt x="1207294" y="1136333"/>
                        <a:pt x="1205579" y="1132904"/>
                      </a:cubicBezTo>
                      <a:cubicBezTo>
                        <a:pt x="1203389" y="1128427"/>
                        <a:pt x="1201103" y="1123950"/>
                        <a:pt x="1198817" y="1119473"/>
                      </a:cubicBezTo>
                      <a:cubicBezTo>
                        <a:pt x="1197197" y="1116235"/>
                        <a:pt x="1195673" y="1113092"/>
                        <a:pt x="1193959" y="1109853"/>
                      </a:cubicBezTo>
                      <a:cubicBezTo>
                        <a:pt x="1191482" y="1105091"/>
                        <a:pt x="1188815" y="1100519"/>
                        <a:pt x="1186244" y="1095756"/>
                      </a:cubicBezTo>
                      <a:cubicBezTo>
                        <a:pt x="1184624" y="1092899"/>
                        <a:pt x="1183100" y="1089946"/>
                        <a:pt x="1181481" y="1087088"/>
                      </a:cubicBezTo>
                      <a:cubicBezTo>
                        <a:pt x="1178433" y="1081850"/>
                        <a:pt x="1175290" y="1076706"/>
                        <a:pt x="1172051" y="1071467"/>
                      </a:cubicBezTo>
                      <a:cubicBezTo>
                        <a:pt x="1170718" y="1069277"/>
                        <a:pt x="1169384" y="1066991"/>
                        <a:pt x="1167956" y="1064705"/>
                      </a:cubicBezTo>
                      <a:cubicBezTo>
                        <a:pt x="1163288" y="1057275"/>
                        <a:pt x="1158526" y="1049941"/>
                        <a:pt x="1153573" y="1042702"/>
                      </a:cubicBezTo>
                      <a:cubicBezTo>
                        <a:pt x="1162145" y="1041083"/>
                        <a:pt x="1170718" y="1039273"/>
                        <a:pt x="1179195" y="1037368"/>
                      </a:cubicBezTo>
                      <a:cubicBezTo>
                        <a:pt x="1182338" y="1036606"/>
                        <a:pt x="1185482" y="1035844"/>
                        <a:pt x="1188625" y="1035082"/>
                      </a:cubicBezTo>
                      <a:cubicBezTo>
                        <a:pt x="1193959" y="1033748"/>
                        <a:pt x="1199293" y="1032510"/>
                        <a:pt x="1204532" y="1031177"/>
                      </a:cubicBezTo>
                      <a:cubicBezTo>
                        <a:pt x="1208151" y="1030224"/>
                        <a:pt x="1211771" y="1029081"/>
                        <a:pt x="1215390" y="1028033"/>
                      </a:cubicBezTo>
                      <a:cubicBezTo>
                        <a:pt x="1220057" y="1026700"/>
                        <a:pt x="1224820" y="1025366"/>
                        <a:pt x="1229487" y="1023938"/>
                      </a:cubicBezTo>
                      <a:cubicBezTo>
                        <a:pt x="1233297" y="1022795"/>
                        <a:pt x="1237012" y="1021461"/>
                        <a:pt x="1240822" y="1020223"/>
                      </a:cubicBezTo>
                      <a:cubicBezTo>
                        <a:pt x="1245203" y="1018794"/>
                        <a:pt x="1249680" y="1017365"/>
                        <a:pt x="1253966" y="1015841"/>
                      </a:cubicBezTo>
                      <a:cubicBezTo>
                        <a:pt x="1257872" y="1014508"/>
                        <a:pt x="1261586" y="1012984"/>
                        <a:pt x="1265492" y="1011555"/>
                      </a:cubicBezTo>
                      <a:cubicBezTo>
                        <a:pt x="1269683" y="1010031"/>
                        <a:pt x="1273874" y="1008507"/>
                        <a:pt x="1277969" y="1006793"/>
                      </a:cubicBezTo>
                      <a:cubicBezTo>
                        <a:pt x="1281875" y="1005269"/>
                        <a:pt x="1285589" y="1003649"/>
                        <a:pt x="1289494" y="1002030"/>
                      </a:cubicBezTo>
                      <a:cubicBezTo>
                        <a:pt x="1293495" y="1000316"/>
                        <a:pt x="1297591" y="998696"/>
                        <a:pt x="1301591" y="996887"/>
                      </a:cubicBezTo>
                      <a:cubicBezTo>
                        <a:pt x="1305401" y="995172"/>
                        <a:pt x="1309211" y="993362"/>
                        <a:pt x="1313021" y="991648"/>
                      </a:cubicBezTo>
                      <a:cubicBezTo>
                        <a:pt x="1316927" y="989838"/>
                        <a:pt x="1320832" y="988028"/>
                        <a:pt x="1324642" y="986123"/>
                      </a:cubicBezTo>
                      <a:cubicBezTo>
                        <a:pt x="1328452" y="984218"/>
                        <a:pt x="1332167" y="982313"/>
                        <a:pt x="1335977" y="980313"/>
                      </a:cubicBezTo>
                      <a:cubicBezTo>
                        <a:pt x="1338929" y="978789"/>
                        <a:pt x="1341882" y="977360"/>
                        <a:pt x="1344740" y="975836"/>
                      </a:cubicBezTo>
                      <a:cubicBezTo>
                        <a:pt x="1351121" y="979361"/>
                        <a:pt x="1357217" y="983171"/>
                        <a:pt x="1363409" y="986885"/>
                      </a:cubicBezTo>
                      <a:cubicBezTo>
                        <a:pt x="1368362" y="989838"/>
                        <a:pt x="1373410" y="992696"/>
                        <a:pt x="1378172" y="995839"/>
                      </a:cubicBezTo>
                      <a:cubicBezTo>
                        <a:pt x="1385316" y="1000411"/>
                        <a:pt x="1392174" y="1005459"/>
                        <a:pt x="1399032" y="1010317"/>
                      </a:cubicBezTo>
                      <a:cubicBezTo>
                        <a:pt x="1403414" y="1013365"/>
                        <a:pt x="1407890" y="1016318"/>
                        <a:pt x="1412081" y="1019461"/>
                      </a:cubicBezTo>
                      <a:cubicBezTo>
                        <a:pt x="1419606" y="1025081"/>
                        <a:pt x="1426750" y="1031081"/>
                        <a:pt x="1433989" y="1037082"/>
                      </a:cubicBezTo>
                      <a:cubicBezTo>
                        <a:pt x="1437323" y="1039844"/>
                        <a:pt x="1440847" y="1042416"/>
                        <a:pt x="1444085" y="1045274"/>
                      </a:cubicBezTo>
                      <a:cubicBezTo>
                        <a:pt x="1454372" y="1054227"/>
                        <a:pt x="1464374" y="1063466"/>
                        <a:pt x="1473994" y="1073087"/>
                      </a:cubicBezTo>
                      <a:cubicBezTo>
                        <a:pt x="1484186" y="1083278"/>
                        <a:pt x="1493901" y="1093851"/>
                        <a:pt x="1503331" y="1104805"/>
                      </a:cubicBezTo>
                      <a:cubicBezTo>
                        <a:pt x="1503998" y="1105567"/>
                        <a:pt x="1504760" y="1106329"/>
                        <a:pt x="1505426" y="1107186"/>
                      </a:cubicBezTo>
                      <a:cubicBezTo>
                        <a:pt x="1514380" y="1117664"/>
                        <a:pt x="1522857" y="1128522"/>
                        <a:pt x="1531049" y="1139571"/>
                      </a:cubicBezTo>
                      <a:cubicBezTo>
                        <a:pt x="1532001" y="1140905"/>
                        <a:pt x="1533049" y="1142238"/>
                        <a:pt x="1534001" y="1143572"/>
                      </a:cubicBezTo>
                      <a:cubicBezTo>
                        <a:pt x="1541907" y="1154430"/>
                        <a:pt x="1549337" y="1165574"/>
                        <a:pt x="1556480" y="1177004"/>
                      </a:cubicBezTo>
                      <a:cubicBezTo>
                        <a:pt x="1557528" y="1178719"/>
                        <a:pt x="1558671" y="1180433"/>
                        <a:pt x="1559719" y="1182148"/>
                      </a:cubicBezTo>
                      <a:cubicBezTo>
                        <a:pt x="1566672" y="1193483"/>
                        <a:pt x="1573149" y="1205008"/>
                        <a:pt x="1579340" y="1216819"/>
                      </a:cubicBezTo>
                      <a:cubicBezTo>
                        <a:pt x="1579817" y="1217771"/>
                        <a:pt x="1580293" y="1218724"/>
                        <a:pt x="1580769" y="1219676"/>
                      </a:cubicBezTo>
                      <a:cubicBezTo>
                        <a:pt x="1578674" y="1220343"/>
                        <a:pt x="1576673" y="1221010"/>
                        <a:pt x="1574578" y="1221676"/>
                      </a:cubicBezTo>
                      <a:cubicBezTo>
                        <a:pt x="1571054" y="1222724"/>
                        <a:pt x="1567529" y="1223772"/>
                        <a:pt x="1564005" y="1224820"/>
                      </a:cubicBezTo>
                      <a:cubicBezTo>
                        <a:pt x="1559909" y="1225963"/>
                        <a:pt x="1555814" y="1227106"/>
                        <a:pt x="1551718" y="1228154"/>
                      </a:cubicBezTo>
                      <a:cubicBezTo>
                        <a:pt x="1548194" y="1229106"/>
                        <a:pt x="1544669" y="1229963"/>
                        <a:pt x="1541145" y="1230821"/>
                      </a:cubicBezTo>
                      <a:cubicBezTo>
                        <a:pt x="1536954" y="1231868"/>
                        <a:pt x="1532858" y="1232821"/>
                        <a:pt x="1528667" y="1233678"/>
                      </a:cubicBezTo>
                      <a:cubicBezTo>
                        <a:pt x="1525238" y="1234440"/>
                        <a:pt x="1521714" y="1235202"/>
                        <a:pt x="1518190" y="1235964"/>
                      </a:cubicBezTo>
                      <a:cubicBezTo>
                        <a:pt x="1513904" y="1236821"/>
                        <a:pt x="1509617" y="1237583"/>
                        <a:pt x="1505331" y="1238345"/>
                      </a:cubicBezTo>
                      <a:cubicBezTo>
                        <a:pt x="1501902" y="1238917"/>
                        <a:pt x="1498473" y="1239584"/>
                        <a:pt x="1495044" y="1240155"/>
                      </a:cubicBezTo>
                      <a:cubicBezTo>
                        <a:pt x="1490663" y="1240822"/>
                        <a:pt x="1486281" y="1241489"/>
                        <a:pt x="1481804" y="1242060"/>
                      </a:cubicBezTo>
                      <a:cubicBezTo>
                        <a:pt x="1478471" y="1242536"/>
                        <a:pt x="1475137" y="1243013"/>
                        <a:pt x="1471803" y="1243394"/>
                      </a:cubicBezTo>
                      <a:cubicBezTo>
                        <a:pt x="1467136" y="1243965"/>
                        <a:pt x="1462564" y="1244346"/>
                        <a:pt x="1457897" y="1244822"/>
                      </a:cubicBezTo>
                      <a:cubicBezTo>
                        <a:pt x="1454753" y="1245108"/>
                        <a:pt x="1451610" y="1245489"/>
                        <a:pt x="1448467" y="1245775"/>
                      </a:cubicBezTo>
                      <a:cubicBezTo>
                        <a:pt x="1443323" y="1246156"/>
                        <a:pt x="1438180" y="1246442"/>
                        <a:pt x="1432941" y="1246727"/>
                      </a:cubicBezTo>
                      <a:cubicBezTo>
                        <a:pt x="1430274" y="1246823"/>
                        <a:pt x="1427702" y="1247108"/>
                        <a:pt x="1425035" y="1247204"/>
                      </a:cubicBezTo>
                      <a:cubicBezTo>
                        <a:pt x="1417225" y="1247489"/>
                        <a:pt x="1409414" y="1247680"/>
                        <a:pt x="1401604" y="1247680"/>
                      </a:cubicBezTo>
                      <a:close/>
                      <a:moveTo>
                        <a:pt x="1363028" y="941832"/>
                      </a:moveTo>
                      <a:cubicBezTo>
                        <a:pt x="1357027" y="945452"/>
                        <a:pt x="1351026" y="949166"/>
                        <a:pt x="1344835" y="952595"/>
                      </a:cubicBezTo>
                      <a:cubicBezTo>
                        <a:pt x="1341787" y="950976"/>
                        <a:pt x="1338739" y="949452"/>
                        <a:pt x="1335691" y="947928"/>
                      </a:cubicBezTo>
                      <a:cubicBezTo>
                        <a:pt x="1332071" y="946023"/>
                        <a:pt x="1328452" y="944213"/>
                        <a:pt x="1324832" y="942404"/>
                      </a:cubicBezTo>
                      <a:cubicBezTo>
                        <a:pt x="1320832" y="940403"/>
                        <a:pt x="1316831" y="938594"/>
                        <a:pt x="1312736" y="936689"/>
                      </a:cubicBezTo>
                      <a:cubicBezTo>
                        <a:pt x="1309021" y="934974"/>
                        <a:pt x="1305401" y="933260"/>
                        <a:pt x="1301687" y="931545"/>
                      </a:cubicBezTo>
                      <a:cubicBezTo>
                        <a:pt x="1297591" y="929735"/>
                        <a:pt x="1293495" y="928021"/>
                        <a:pt x="1289399" y="926306"/>
                      </a:cubicBezTo>
                      <a:cubicBezTo>
                        <a:pt x="1285589" y="924687"/>
                        <a:pt x="1281875" y="923068"/>
                        <a:pt x="1278065" y="921639"/>
                      </a:cubicBezTo>
                      <a:cubicBezTo>
                        <a:pt x="1273874" y="920020"/>
                        <a:pt x="1269587" y="918400"/>
                        <a:pt x="1265396" y="916877"/>
                      </a:cubicBezTo>
                      <a:cubicBezTo>
                        <a:pt x="1261586" y="915448"/>
                        <a:pt x="1257872" y="914019"/>
                        <a:pt x="1254062" y="912686"/>
                      </a:cubicBezTo>
                      <a:cubicBezTo>
                        <a:pt x="1249680" y="911162"/>
                        <a:pt x="1245203" y="909733"/>
                        <a:pt x="1240727" y="908304"/>
                      </a:cubicBezTo>
                      <a:cubicBezTo>
                        <a:pt x="1237012" y="907066"/>
                        <a:pt x="1233297" y="905827"/>
                        <a:pt x="1229582" y="904685"/>
                      </a:cubicBezTo>
                      <a:cubicBezTo>
                        <a:pt x="1224915" y="903256"/>
                        <a:pt x="1220153" y="901922"/>
                        <a:pt x="1215390" y="900589"/>
                      </a:cubicBezTo>
                      <a:cubicBezTo>
                        <a:pt x="1211771" y="899541"/>
                        <a:pt x="1208246" y="898493"/>
                        <a:pt x="1204627" y="897541"/>
                      </a:cubicBezTo>
                      <a:cubicBezTo>
                        <a:pt x="1199198" y="896112"/>
                        <a:pt x="1193768" y="894779"/>
                        <a:pt x="1188339" y="893540"/>
                      </a:cubicBezTo>
                      <a:cubicBezTo>
                        <a:pt x="1185291" y="892778"/>
                        <a:pt x="1182338" y="892016"/>
                        <a:pt x="1179386" y="891350"/>
                      </a:cubicBezTo>
                      <a:cubicBezTo>
                        <a:pt x="1170908" y="889445"/>
                        <a:pt x="1162336" y="887635"/>
                        <a:pt x="1153668" y="886016"/>
                      </a:cubicBezTo>
                      <a:cubicBezTo>
                        <a:pt x="1158621" y="878777"/>
                        <a:pt x="1163479" y="871442"/>
                        <a:pt x="1168051" y="864013"/>
                      </a:cubicBezTo>
                      <a:cubicBezTo>
                        <a:pt x="1169480" y="861822"/>
                        <a:pt x="1170718" y="859536"/>
                        <a:pt x="1172147" y="857250"/>
                      </a:cubicBezTo>
                      <a:cubicBezTo>
                        <a:pt x="1175290" y="852107"/>
                        <a:pt x="1178528" y="846868"/>
                        <a:pt x="1181576" y="841629"/>
                      </a:cubicBezTo>
                      <a:cubicBezTo>
                        <a:pt x="1183196" y="838772"/>
                        <a:pt x="1184720" y="835914"/>
                        <a:pt x="1186339" y="832961"/>
                      </a:cubicBezTo>
                      <a:cubicBezTo>
                        <a:pt x="1188911" y="828294"/>
                        <a:pt x="1191578" y="823627"/>
                        <a:pt x="1194054" y="818864"/>
                      </a:cubicBezTo>
                      <a:cubicBezTo>
                        <a:pt x="1195769" y="815721"/>
                        <a:pt x="1197293" y="812483"/>
                        <a:pt x="1198912" y="809244"/>
                      </a:cubicBezTo>
                      <a:cubicBezTo>
                        <a:pt x="1201198" y="804767"/>
                        <a:pt x="1203484" y="800291"/>
                        <a:pt x="1205675" y="795814"/>
                      </a:cubicBezTo>
                      <a:cubicBezTo>
                        <a:pt x="1207294" y="792385"/>
                        <a:pt x="1208818" y="788956"/>
                        <a:pt x="1210437" y="785527"/>
                      </a:cubicBezTo>
                      <a:cubicBezTo>
                        <a:pt x="1212437" y="781145"/>
                        <a:pt x="1214438" y="776859"/>
                        <a:pt x="1216343" y="772477"/>
                      </a:cubicBezTo>
                      <a:cubicBezTo>
                        <a:pt x="1217867" y="768858"/>
                        <a:pt x="1219295" y="765239"/>
                        <a:pt x="1220819" y="761619"/>
                      </a:cubicBezTo>
                      <a:cubicBezTo>
                        <a:pt x="1222534" y="757333"/>
                        <a:pt x="1224344" y="753142"/>
                        <a:pt x="1226058" y="748856"/>
                      </a:cubicBezTo>
                      <a:cubicBezTo>
                        <a:pt x="1227487" y="745141"/>
                        <a:pt x="1228820" y="741331"/>
                        <a:pt x="1230249" y="737521"/>
                      </a:cubicBezTo>
                      <a:cubicBezTo>
                        <a:pt x="1231773" y="733330"/>
                        <a:pt x="1233297" y="729139"/>
                        <a:pt x="1234821" y="724948"/>
                      </a:cubicBezTo>
                      <a:cubicBezTo>
                        <a:pt x="1236155" y="721043"/>
                        <a:pt x="1237393" y="717137"/>
                        <a:pt x="1238631" y="713232"/>
                      </a:cubicBezTo>
                      <a:cubicBezTo>
                        <a:pt x="1239679" y="709994"/>
                        <a:pt x="1240727" y="706850"/>
                        <a:pt x="1241774" y="703612"/>
                      </a:cubicBezTo>
                      <a:cubicBezTo>
                        <a:pt x="1248918" y="701612"/>
                        <a:pt x="1255967" y="699897"/>
                        <a:pt x="1263110" y="698183"/>
                      </a:cubicBezTo>
                      <a:cubicBezTo>
                        <a:pt x="1268540" y="696849"/>
                        <a:pt x="1274064" y="695325"/>
                        <a:pt x="1279493" y="694087"/>
                      </a:cubicBezTo>
                      <a:cubicBezTo>
                        <a:pt x="1287971" y="692277"/>
                        <a:pt x="1296448" y="690944"/>
                        <a:pt x="1305020" y="689420"/>
                      </a:cubicBezTo>
                      <a:cubicBezTo>
                        <a:pt x="1310069" y="688562"/>
                        <a:pt x="1315212" y="687419"/>
                        <a:pt x="1320260" y="686752"/>
                      </a:cubicBezTo>
                      <a:cubicBezTo>
                        <a:pt x="1329595" y="685419"/>
                        <a:pt x="1338929" y="684562"/>
                        <a:pt x="1348264" y="683705"/>
                      </a:cubicBezTo>
                      <a:cubicBezTo>
                        <a:pt x="1352550" y="683324"/>
                        <a:pt x="1356836" y="682657"/>
                        <a:pt x="1361218" y="682371"/>
                      </a:cubicBezTo>
                      <a:cubicBezTo>
                        <a:pt x="1374839" y="681419"/>
                        <a:pt x="1388459" y="680847"/>
                        <a:pt x="1402080" y="680847"/>
                      </a:cubicBezTo>
                      <a:cubicBezTo>
                        <a:pt x="1409890" y="680847"/>
                        <a:pt x="1417701" y="681038"/>
                        <a:pt x="1425512" y="681323"/>
                      </a:cubicBezTo>
                      <a:cubicBezTo>
                        <a:pt x="1428083" y="681419"/>
                        <a:pt x="1430750" y="681609"/>
                        <a:pt x="1433322" y="681800"/>
                      </a:cubicBezTo>
                      <a:cubicBezTo>
                        <a:pt x="1438561" y="682085"/>
                        <a:pt x="1443704" y="682371"/>
                        <a:pt x="1448943" y="682752"/>
                      </a:cubicBezTo>
                      <a:cubicBezTo>
                        <a:pt x="1452086" y="683038"/>
                        <a:pt x="1455134" y="683324"/>
                        <a:pt x="1458278" y="683705"/>
                      </a:cubicBezTo>
                      <a:cubicBezTo>
                        <a:pt x="1462945" y="684181"/>
                        <a:pt x="1467612" y="684562"/>
                        <a:pt x="1472279" y="685133"/>
                      </a:cubicBezTo>
                      <a:cubicBezTo>
                        <a:pt x="1475613" y="685514"/>
                        <a:pt x="1478947" y="686086"/>
                        <a:pt x="1482281" y="686467"/>
                      </a:cubicBezTo>
                      <a:cubicBezTo>
                        <a:pt x="1486662" y="687038"/>
                        <a:pt x="1491139" y="687705"/>
                        <a:pt x="1495520" y="688372"/>
                      </a:cubicBezTo>
                      <a:cubicBezTo>
                        <a:pt x="1498949" y="688943"/>
                        <a:pt x="1502378" y="689515"/>
                        <a:pt x="1505807" y="690182"/>
                      </a:cubicBezTo>
                      <a:cubicBezTo>
                        <a:pt x="1510094" y="690944"/>
                        <a:pt x="1514380" y="691706"/>
                        <a:pt x="1518666" y="692563"/>
                      </a:cubicBezTo>
                      <a:cubicBezTo>
                        <a:pt x="1522095" y="693230"/>
                        <a:pt x="1525619" y="694087"/>
                        <a:pt x="1529048" y="694849"/>
                      </a:cubicBezTo>
                      <a:cubicBezTo>
                        <a:pt x="1533239" y="695801"/>
                        <a:pt x="1537430" y="696754"/>
                        <a:pt x="1541621" y="697706"/>
                      </a:cubicBezTo>
                      <a:cubicBezTo>
                        <a:pt x="1545146" y="698564"/>
                        <a:pt x="1548670" y="699516"/>
                        <a:pt x="1552099" y="700373"/>
                      </a:cubicBezTo>
                      <a:cubicBezTo>
                        <a:pt x="1556194" y="701421"/>
                        <a:pt x="1560290" y="702564"/>
                        <a:pt x="1564386" y="703707"/>
                      </a:cubicBezTo>
                      <a:cubicBezTo>
                        <a:pt x="1567910" y="704755"/>
                        <a:pt x="1571435" y="705802"/>
                        <a:pt x="1574959" y="706850"/>
                      </a:cubicBezTo>
                      <a:cubicBezTo>
                        <a:pt x="1577054" y="707517"/>
                        <a:pt x="1579055" y="708184"/>
                        <a:pt x="1581150" y="708850"/>
                      </a:cubicBezTo>
                      <a:cubicBezTo>
                        <a:pt x="1580674" y="709803"/>
                        <a:pt x="1580198" y="710756"/>
                        <a:pt x="1579626" y="711708"/>
                      </a:cubicBezTo>
                      <a:cubicBezTo>
                        <a:pt x="1573435" y="723519"/>
                        <a:pt x="1566863" y="735044"/>
                        <a:pt x="1560005" y="746379"/>
                      </a:cubicBezTo>
                      <a:cubicBezTo>
                        <a:pt x="1558957" y="748094"/>
                        <a:pt x="1557909" y="749808"/>
                        <a:pt x="1556766" y="751523"/>
                      </a:cubicBezTo>
                      <a:cubicBezTo>
                        <a:pt x="1549622" y="762952"/>
                        <a:pt x="1542193" y="774097"/>
                        <a:pt x="1534287" y="784955"/>
                      </a:cubicBezTo>
                      <a:cubicBezTo>
                        <a:pt x="1533335" y="786289"/>
                        <a:pt x="1532287" y="787622"/>
                        <a:pt x="1531334" y="788956"/>
                      </a:cubicBezTo>
                      <a:cubicBezTo>
                        <a:pt x="1523143" y="800005"/>
                        <a:pt x="1514665" y="810863"/>
                        <a:pt x="1505712" y="821341"/>
                      </a:cubicBezTo>
                      <a:cubicBezTo>
                        <a:pt x="1505045" y="822103"/>
                        <a:pt x="1504283" y="822865"/>
                        <a:pt x="1503617" y="823722"/>
                      </a:cubicBezTo>
                      <a:cubicBezTo>
                        <a:pt x="1494187" y="834581"/>
                        <a:pt x="1484471" y="845249"/>
                        <a:pt x="1474280" y="855440"/>
                      </a:cubicBezTo>
                      <a:cubicBezTo>
                        <a:pt x="1464659" y="865061"/>
                        <a:pt x="1454658" y="874300"/>
                        <a:pt x="1444371" y="883253"/>
                      </a:cubicBezTo>
                      <a:cubicBezTo>
                        <a:pt x="1440847" y="886301"/>
                        <a:pt x="1436942" y="889159"/>
                        <a:pt x="1433322" y="892207"/>
                      </a:cubicBezTo>
                      <a:cubicBezTo>
                        <a:pt x="1426464" y="897922"/>
                        <a:pt x="1419606" y="903637"/>
                        <a:pt x="1412367" y="909066"/>
                      </a:cubicBezTo>
                      <a:cubicBezTo>
                        <a:pt x="1407795" y="912495"/>
                        <a:pt x="1403033" y="915638"/>
                        <a:pt x="1398365" y="918877"/>
                      </a:cubicBezTo>
                      <a:cubicBezTo>
                        <a:pt x="1391793" y="923544"/>
                        <a:pt x="1385221" y="928307"/>
                        <a:pt x="1378458" y="932688"/>
                      </a:cubicBezTo>
                      <a:cubicBezTo>
                        <a:pt x="1373505" y="935927"/>
                        <a:pt x="1368266" y="938879"/>
                        <a:pt x="1363123" y="941927"/>
                      </a:cubicBezTo>
                      <a:close/>
                      <a:moveTo>
                        <a:pt x="1214342" y="711899"/>
                      </a:moveTo>
                      <a:cubicBezTo>
                        <a:pt x="1215581" y="711518"/>
                        <a:pt x="1216724" y="711137"/>
                        <a:pt x="1217962" y="710756"/>
                      </a:cubicBezTo>
                      <a:cubicBezTo>
                        <a:pt x="1217581" y="711994"/>
                        <a:pt x="1217200" y="713327"/>
                        <a:pt x="1216724" y="714566"/>
                      </a:cubicBezTo>
                      <a:cubicBezTo>
                        <a:pt x="1215581" y="717995"/>
                        <a:pt x="1214342" y="721328"/>
                        <a:pt x="1213199" y="724757"/>
                      </a:cubicBezTo>
                      <a:cubicBezTo>
                        <a:pt x="1211580" y="729425"/>
                        <a:pt x="1209865" y="734187"/>
                        <a:pt x="1208056" y="738854"/>
                      </a:cubicBezTo>
                      <a:cubicBezTo>
                        <a:pt x="1206722" y="742283"/>
                        <a:pt x="1205389" y="745808"/>
                        <a:pt x="1203960" y="749237"/>
                      </a:cubicBezTo>
                      <a:cubicBezTo>
                        <a:pt x="1202150" y="753809"/>
                        <a:pt x="1200245" y="758381"/>
                        <a:pt x="1198340" y="762857"/>
                      </a:cubicBezTo>
                      <a:cubicBezTo>
                        <a:pt x="1196816" y="766382"/>
                        <a:pt x="1195292" y="769811"/>
                        <a:pt x="1193768" y="773240"/>
                      </a:cubicBezTo>
                      <a:cubicBezTo>
                        <a:pt x="1191768" y="777716"/>
                        <a:pt x="1189673" y="782193"/>
                        <a:pt x="1187577" y="786575"/>
                      </a:cubicBezTo>
                      <a:cubicBezTo>
                        <a:pt x="1185958" y="790004"/>
                        <a:pt x="1184243" y="793433"/>
                        <a:pt x="1182624" y="796862"/>
                      </a:cubicBezTo>
                      <a:cubicBezTo>
                        <a:pt x="1180433" y="801338"/>
                        <a:pt x="1178052" y="805720"/>
                        <a:pt x="1175766" y="810101"/>
                      </a:cubicBezTo>
                      <a:cubicBezTo>
                        <a:pt x="1174052" y="813435"/>
                        <a:pt x="1172242" y="816769"/>
                        <a:pt x="1170432" y="820007"/>
                      </a:cubicBezTo>
                      <a:cubicBezTo>
                        <a:pt x="1167956" y="824579"/>
                        <a:pt x="1165289" y="829056"/>
                        <a:pt x="1162717" y="833533"/>
                      </a:cubicBezTo>
                      <a:cubicBezTo>
                        <a:pt x="1160907" y="836581"/>
                        <a:pt x="1159193" y="839724"/>
                        <a:pt x="1157288" y="842772"/>
                      </a:cubicBezTo>
                      <a:cubicBezTo>
                        <a:pt x="1154335" y="847725"/>
                        <a:pt x="1151192" y="852583"/>
                        <a:pt x="1148048" y="857441"/>
                      </a:cubicBezTo>
                      <a:cubicBezTo>
                        <a:pt x="1146429" y="860012"/>
                        <a:pt x="1144810" y="862584"/>
                        <a:pt x="1143191" y="865156"/>
                      </a:cubicBezTo>
                      <a:cubicBezTo>
                        <a:pt x="1138333" y="872585"/>
                        <a:pt x="1133285" y="879824"/>
                        <a:pt x="1128141" y="887159"/>
                      </a:cubicBezTo>
                      <a:lnTo>
                        <a:pt x="1118616" y="900398"/>
                      </a:lnTo>
                      <a:lnTo>
                        <a:pt x="1134713" y="903065"/>
                      </a:lnTo>
                      <a:cubicBezTo>
                        <a:pt x="1143476" y="904494"/>
                        <a:pt x="1152239" y="906113"/>
                        <a:pt x="1160907" y="907923"/>
                      </a:cubicBezTo>
                      <a:cubicBezTo>
                        <a:pt x="1163765" y="908495"/>
                        <a:pt x="1166622" y="909161"/>
                        <a:pt x="1169480" y="909828"/>
                      </a:cubicBezTo>
                      <a:cubicBezTo>
                        <a:pt x="1175290" y="911066"/>
                        <a:pt x="1181005" y="912400"/>
                        <a:pt x="1186720" y="913733"/>
                      </a:cubicBezTo>
                      <a:cubicBezTo>
                        <a:pt x="1190149" y="914591"/>
                        <a:pt x="1193483" y="915448"/>
                        <a:pt x="1196816" y="916400"/>
                      </a:cubicBezTo>
                      <a:cubicBezTo>
                        <a:pt x="1201960" y="917734"/>
                        <a:pt x="1207103" y="919067"/>
                        <a:pt x="1212152" y="920591"/>
                      </a:cubicBezTo>
                      <a:cubicBezTo>
                        <a:pt x="1215676" y="921639"/>
                        <a:pt x="1219200" y="922687"/>
                        <a:pt x="1222724" y="923830"/>
                      </a:cubicBezTo>
                      <a:cubicBezTo>
                        <a:pt x="1227582" y="925354"/>
                        <a:pt x="1232440" y="926783"/>
                        <a:pt x="1237202" y="928402"/>
                      </a:cubicBezTo>
                      <a:cubicBezTo>
                        <a:pt x="1240727" y="929545"/>
                        <a:pt x="1244251" y="930783"/>
                        <a:pt x="1247775" y="932117"/>
                      </a:cubicBezTo>
                      <a:cubicBezTo>
                        <a:pt x="1252442" y="933736"/>
                        <a:pt x="1257110" y="935450"/>
                        <a:pt x="1261777" y="937260"/>
                      </a:cubicBezTo>
                      <a:cubicBezTo>
                        <a:pt x="1265301" y="938594"/>
                        <a:pt x="1268825" y="939927"/>
                        <a:pt x="1272254" y="941356"/>
                      </a:cubicBezTo>
                      <a:cubicBezTo>
                        <a:pt x="1276826" y="943166"/>
                        <a:pt x="1281398" y="945071"/>
                        <a:pt x="1285970" y="947071"/>
                      </a:cubicBezTo>
                      <a:cubicBezTo>
                        <a:pt x="1289399" y="948500"/>
                        <a:pt x="1292733" y="950024"/>
                        <a:pt x="1296162" y="951548"/>
                      </a:cubicBezTo>
                      <a:cubicBezTo>
                        <a:pt x="1300734" y="953643"/>
                        <a:pt x="1305306" y="955739"/>
                        <a:pt x="1309878" y="957929"/>
                      </a:cubicBezTo>
                      <a:cubicBezTo>
                        <a:pt x="1313117" y="959453"/>
                        <a:pt x="1316355" y="960977"/>
                        <a:pt x="1319498" y="962597"/>
                      </a:cubicBezTo>
                      <a:cubicBezTo>
                        <a:pt x="1320641" y="963168"/>
                        <a:pt x="1321880" y="963835"/>
                        <a:pt x="1323023" y="964406"/>
                      </a:cubicBezTo>
                      <a:cubicBezTo>
                        <a:pt x="1321880" y="964978"/>
                        <a:pt x="1320737" y="965645"/>
                        <a:pt x="1319498" y="966216"/>
                      </a:cubicBezTo>
                      <a:cubicBezTo>
                        <a:pt x="1316260" y="967835"/>
                        <a:pt x="1312926" y="969359"/>
                        <a:pt x="1309688" y="970979"/>
                      </a:cubicBezTo>
                      <a:cubicBezTo>
                        <a:pt x="1305211" y="973074"/>
                        <a:pt x="1300734" y="975265"/>
                        <a:pt x="1296162" y="977265"/>
                      </a:cubicBezTo>
                      <a:cubicBezTo>
                        <a:pt x="1292733" y="978789"/>
                        <a:pt x="1289304" y="980313"/>
                        <a:pt x="1285875" y="981742"/>
                      </a:cubicBezTo>
                      <a:cubicBezTo>
                        <a:pt x="1281398" y="983647"/>
                        <a:pt x="1276826" y="985552"/>
                        <a:pt x="1272254" y="987362"/>
                      </a:cubicBezTo>
                      <a:cubicBezTo>
                        <a:pt x="1268730" y="988790"/>
                        <a:pt x="1265206" y="990124"/>
                        <a:pt x="1261682" y="991457"/>
                      </a:cubicBezTo>
                      <a:cubicBezTo>
                        <a:pt x="1257110" y="993172"/>
                        <a:pt x="1252442" y="994886"/>
                        <a:pt x="1247775" y="996506"/>
                      </a:cubicBezTo>
                      <a:cubicBezTo>
                        <a:pt x="1244251" y="997744"/>
                        <a:pt x="1240727" y="998982"/>
                        <a:pt x="1237107" y="1000220"/>
                      </a:cubicBezTo>
                      <a:cubicBezTo>
                        <a:pt x="1232344" y="1001840"/>
                        <a:pt x="1227487" y="1003364"/>
                        <a:pt x="1222629" y="1004792"/>
                      </a:cubicBezTo>
                      <a:cubicBezTo>
                        <a:pt x="1219105" y="1005840"/>
                        <a:pt x="1215676" y="1006983"/>
                        <a:pt x="1212152" y="1007936"/>
                      </a:cubicBezTo>
                      <a:cubicBezTo>
                        <a:pt x="1207008" y="1009460"/>
                        <a:pt x="1201865" y="1010793"/>
                        <a:pt x="1196721" y="1012127"/>
                      </a:cubicBezTo>
                      <a:cubicBezTo>
                        <a:pt x="1193387" y="1012984"/>
                        <a:pt x="1190054" y="1013936"/>
                        <a:pt x="1186720" y="1014698"/>
                      </a:cubicBezTo>
                      <a:cubicBezTo>
                        <a:pt x="1181005" y="1016127"/>
                        <a:pt x="1175195" y="1017365"/>
                        <a:pt x="1169384" y="1018699"/>
                      </a:cubicBezTo>
                      <a:cubicBezTo>
                        <a:pt x="1166527" y="1019270"/>
                        <a:pt x="1163765" y="1020032"/>
                        <a:pt x="1160907" y="1020604"/>
                      </a:cubicBezTo>
                      <a:cubicBezTo>
                        <a:pt x="1152239" y="1022414"/>
                        <a:pt x="1143476" y="1024033"/>
                        <a:pt x="1134713" y="1025462"/>
                      </a:cubicBezTo>
                      <a:lnTo>
                        <a:pt x="1118616" y="1028129"/>
                      </a:lnTo>
                      <a:lnTo>
                        <a:pt x="1128141" y="1041368"/>
                      </a:lnTo>
                      <a:cubicBezTo>
                        <a:pt x="1133380" y="1048607"/>
                        <a:pt x="1138333" y="1055942"/>
                        <a:pt x="1143191" y="1063371"/>
                      </a:cubicBezTo>
                      <a:cubicBezTo>
                        <a:pt x="1144905" y="1065943"/>
                        <a:pt x="1146429" y="1068515"/>
                        <a:pt x="1148048" y="1071086"/>
                      </a:cubicBezTo>
                      <a:cubicBezTo>
                        <a:pt x="1151192" y="1075944"/>
                        <a:pt x="1154335" y="1080802"/>
                        <a:pt x="1157288" y="1085755"/>
                      </a:cubicBezTo>
                      <a:cubicBezTo>
                        <a:pt x="1159193" y="1088803"/>
                        <a:pt x="1160907" y="1091946"/>
                        <a:pt x="1162717" y="1094994"/>
                      </a:cubicBezTo>
                      <a:cubicBezTo>
                        <a:pt x="1165289" y="1099471"/>
                        <a:pt x="1167956" y="1103948"/>
                        <a:pt x="1170432" y="1108520"/>
                      </a:cubicBezTo>
                      <a:cubicBezTo>
                        <a:pt x="1172242" y="1111853"/>
                        <a:pt x="1173956" y="1115187"/>
                        <a:pt x="1175766" y="1118426"/>
                      </a:cubicBezTo>
                      <a:cubicBezTo>
                        <a:pt x="1178052" y="1122807"/>
                        <a:pt x="1180433" y="1127284"/>
                        <a:pt x="1182624" y="1131665"/>
                      </a:cubicBezTo>
                      <a:cubicBezTo>
                        <a:pt x="1184339" y="1135094"/>
                        <a:pt x="1185958" y="1138523"/>
                        <a:pt x="1187577" y="1141952"/>
                      </a:cubicBezTo>
                      <a:cubicBezTo>
                        <a:pt x="1189673" y="1146429"/>
                        <a:pt x="1191768" y="1150811"/>
                        <a:pt x="1193768" y="1155287"/>
                      </a:cubicBezTo>
                      <a:cubicBezTo>
                        <a:pt x="1195292" y="1158716"/>
                        <a:pt x="1196816" y="1162241"/>
                        <a:pt x="1198340" y="1165670"/>
                      </a:cubicBezTo>
                      <a:cubicBezTo>
                        <a:pt x="1200245" y="1170242"/>
                        <a:pt x="1202150" y="1174718"/>
                        <a:pt x="1203960" y="1179290"/>
                      </a:cubicBezTo>
                      <a:cubicBezTo>
                        <a:pt x="1205389" y="1182719"/>
                        <a:pt x="1206722" y="1186244"/>
                        <a:pt x="1208056" y="1189673"/>
                      </a:cubicBezTo>
                      <a:cubicBezTo>
                        <a:pt x="1209865" y="1194340"/>
                        <a:pt x="1211485" y="1199007"/>
                        <a:pt x="1213199" y="1203770"/>
                      </a:cubicBezTo>
                      <a:cubicBezTo>
                        <a:pt x="1214438" y="1207199"/>
                        <a:pt x="1215581" y="1210532"/>
                        <a:pt x="1216724" y="1213961"/>
                      </a:cubicBezTo>
                      <a:cubicBezTo>
                        <a:pt x="1217105" y="1215200"/>
                        <a:pt x="1217486" y="1216533"/>
                        <a:pt x="1217962" y="1217771"/>
                      </a:cubicBezTo>
                      <a:cubicBezTo>
                        <a:pt x="1216724" y="1217390"/>
                        <a:pt x="1215581" y="1217009"/>
                        <a:pt x="1214342" y="1216628"/>
                      </a:cubicBezTo>
                      <a:cubicBezTo>
                        <a:pt x="1210818" y="1215485"/>
                        <a:pt x="1207294" y="1214152"/>
                        <a:pt x="1203769" y="1212914"/>
                      </a:cubicBezTo>
                      <a:cubicBezTo>
                        <a:pt x="1199198" y="1211294"/>
                        <a:pt x="1194530" y="1209580"/>
                        <a:pt x="1189958" y="1207865"/>
                      </a:cubicBezTo>
                      <a:cubicBezTo>
                        <a:pt x="1186434" y="1206532"/>
                        <a:pt x="1182910" y="1205103"/>
                        <a:pt x="1179386" y="1203770"/>
                      </a:cubicBezTo>
                      <a:cubicBezTo>
                        <a:pt x="1174814" y="1201960"/>
                        <a:pt x="1170337" y="1200055"/>
                        <a:pt x="1165765" y="1198150"/>
                      </a:cubicBezTo>
                      <a:cubicBezTo>
                        <a:pt x="1162336" y="1196721"/>
                        <a:pt x="1158907" y="1195197"/>
                        <a:pt x="1155478" y="1193578"/>
                      </a:cubicBezTo>
                      <a:cubicBezTo>
                        <a:pt x="1150906" y="1191482"/>
                        <a:pt x="1146429" y="1189387"/>
                        <a:pt x="1141857" y="1187291"/>
                      </a:cubicBezTo>
                      <a:cubicBezTo>
                        <a:pt x="1138523" y="1185672"/>
                        <a:pt x="1135190" y="1184148"/>
                        <a:pt x="1131951" y="1182434"/>
                      </a:cubicBezTo>
                      <a:cubicBezTo>
                        <a:pt x="1127379" y="1180148"/>
                        <a:pt x="1122807" y="1177766"/>
                        <a:pt x="1118235" y="1175290"/>
                      </a:cubicBezTo>
                      <a:cubicBezTo>
                        <a:pt x="1115092" y="1173575"/>
                        <a:pt x="1111949" y="1171956"/>
                        <a:pt x="1108805" y="1170242"/>
                      </a:cubicBezTo>
                      <a:cubicBezTo>
                        <a:pt x="1104043" y="1167670"/>
                        <a:pt x="1099376" y="1164908"/>
                        <a:pt x="1094613" y="1162145"/>
                      </a:cubicBezTo>
                      <a:cubicBezTo>
                        <a:pt x="1091756" y="1160431"/>
                        <a:pt x="1088803" y="1158812"/>
                        <a:pt x="1085945" y="1157097"/>
                      </a:cubicBezTo>
                      <a:cubicBezTo>
                        <a:pt x="1080802" y="1153954"/>
                        <a:pt x="1075658" y="1150715"/>
                        <a:pt x="1070610" y="1147477"/>
                      </a:cubicBezTo>
                      <a:cubicBezTo>
                        <a:pt x="1068229" y="1145953"/>
                        <a:pt x="1065943" y="1144524"/>
                        <a:pt x="1063562" y="1143000"/>
                      </a:cubicBezTo>
                      <a:cubicBezTo>
                        <a:pt x="1056132" y="1138142"/>
                        <a:pt x="1048798" y="1133094"/>
                        <a:pt x="1041559" y="1127855"/>
                      </a:cubicBezTo>
                      <a:lnTo>
                        <a:pt x="1028319" y="1118330"/>
                      </a:lnTo>
                      <a:lnTo>
                        <a:pt x="1025652" y="1134428"/>
                      </a:lnTo>
                      <a:cubicBezTo>
                        <a:pt x="1024223" y="1143286"/>
                        <a:pt x="1022604" y="1151954"/>
                        <a:pt x="1020794" y="1160621"/>
                      </a:cubicBezTo>
                      <a:cubicBezTo>
                        <a:pt x="1020223" y="1163479"/>
                        <a:pt x="1019556" y="1166336"/>
                        <a:pt x="1018889" y="1169099"/>
                      </a:cubicBezTo>
                      <a:cubicBezTo>
                        <a:pt x="1017651" y="1174909"/>
                        <a:pt x="1016318" y="1180719"/>
                        <a:pt x="1014984" y="1186434"/>
                      </a:cubicBezTo>
                      <a:cubicBezTo>
                        <a:pt x="1014127" y="1189768"/>
                        <a:pt x="1013270" y="1193102"/>
                        <a:pt x="1012317" y="1196435"/>
                      </a:cubicBezTo>
                      <a:cubicBezTo>
                        <a:pt x="1010984" y="1201579"/>
                        <a:pt x="1009555" y="1206722"/>
                        <a:pt x="1008126" y="1211866"/>
                      </a:cubicBezTo>
                      <a:cubicBezTo>
                        <a:pt x="1007078" y="1215390"/>
                        <a:pt x="1006031" y="1218914"/>
                        <a:pt x="1004983" y="1222343"/>
                      </a:cubicBezTo>
                      <a:cubicBezTo>
                        <a:pt x="1003459" y="1227201"/>
                        <a:pt x="1001935" y="1232059"/>
                        <a:pt x="1000411" y="1236821"/>
                      </a:cubicBezTo>
                      <a:cubicBezTo>
                        <a:pt x="999268" y="1240346"/>
                        <a:pt x="998030" y="1243870"/>
                        <a:pt x="996696" y="1247489"/>
                      </a:cubicBezTo>
                      <a:cubicBezTo>
                        <a:pt x="995077" y="1252157"/>
                        <a:pt x="993362" y="1256824"/>
                        <a:pt x="991648" y="1261491"/>
                      </a:cubicBezTo>
                      <a:cubicBezTo>
                        <a:pt x="990314" y="1265015"/>
                        <a:pt x="988886" y="1268540"/>
                        <a:pt x="987552" y="1272064"/>
                      </a:cubicBezTo>
                      <a:cubicBezTo>
                        <a:pt x="985742" y="1276636"/>
                        <a:pt x="983837" y="1281113"/>
                        <a:pt x="981932" y="1285589"/>
                      </a:cubicBezTo>
                      <a:cubicBezTo>
                        <a:pt x="980408" y="1289018"/>
                        <a:pt x="978980" y="1292543"/>
                        <a:pt x="977456" y="1295972"/>
                      </a:cubicBezTo>
                      <a:cubicBezTo>
                        <a:pt x="975455" y="1300448"/>
                        <a:pt x="973360" y="1304925"/>
                        <a:pt x="971264" y="1309402"/>
                      </a:cubicBezTo>
                      <a:cubicBezTo>
                        <a:pt x="969645" y="1312736"/>
                        <a:pt x="968121" y="1316069"/>
                        <a:pt x="966502" y="1319308"/>
                      </a:cubicBezTo>
                      <a:cubicBezTo>
                        <a:pt x="965930" y="1320451"/>
                        <a:pt x="965264" y="1321594"/>
                        <a:pt x="964692" y="1322737"/>
                      </a:cubicBezTo>
                      <a:cubicBezTo>
                        <a:pt x="964121" y="1321594"/>
                        <a:pt x="963454" y="1320451"/>
                        <a:pt x="962882" y="1319308"/>
                      </a:cubicBezTo>
                      <a:cubicBezTo>
                        <a:pt x="961263" y="1315974"/>
                        <a:pt x="959644" y="1312736"/>
                        <a:pt x="958120" y="1309402"/>
                      </a:cubicBezTo>
                      <a:cubicBezTo>
                        <a:pt x="956024" y="1304925"/>
                        <a:pt x="953929" y="1300544"/>
                        <a:pt x="951929" y="1295972"/>
                      </a:cubicBezTo>
                      <a:cubicBezTo>
                        <a:pt x="950405" y="1292543"/>
                        <a:pt x="948881" y="1289018"/>
                        <a:pt x="947452" y="1285589"/>
                      </a:cubicBezTo>
                      <a:cubicBezTo>
                        <a:pt x="945547" y="1281113"/>
                        <a:pt x="943642" y="1276636"/>
                        <a:pt x="941832" y="1272064"/>
                      </a:cubicBezTo>
                      <a:cubicBezTo>
                        <a:pt x="940403" y="1268540"/>
                        <a:pt x="939070" y="1265015"/>
                        <a:pt x="937736" y="1261491"/>
                      </a:cubicBezTo>
                      <a:cubicBezTo>
                        <a:pt x="936022" y="1256824"/>
                        <a:pt x="934307" y="1252252"/>
                        <a:pt x="932688" y="1247489"/>
                      </a:cubicBezTo>
                      <a:cubicBezTo>
                        <a:pt x="931450" y="1243965"/>
                        <a:pt x="930212" y="1240441"/>
                        <a:pt x="928973" y="1236821"/>
                      </a:cubicBezTo>
                      <a:cubicBezTo>
                        <a:pt x="927354" y="1232059"/>
                        <a:pt x="925830" y="1227201"/>
                        <a:pt x="924401" y="1222343"/>
                      </a:cubicBezTo>
                      <a:cubicBezTo>
                        <a:pt x="923354" y="1218819"/>
                        <a:pt x="922211" y="1215390"/>
                        <a:pt x="921258" y="1211866"/>
                      </a:cubicBezTo>
                      <a:cubicBezTo>
                        <a:pt x="919829" y="1206722"/>
                        <a:pt x="918401" y="1201579"/>
                        <a:pt x="917067" y="1196435"/>
                      </a:cubicBezTo>
                      <a:cubicBezTo>
                        <a:pt x="916210" y="1193102"/>
                        <a:pt x="915257" y="1189768"/>
                        <a:pt x="914400" y="1186434"/>
                      </a:cubicBezTo>
                      <a:cubicBezTo>
                        <a:pt x="912971" y="1180719"/>
                        <a:pt x="911733" y="1174909"/>
                        <a:pt x="910495" y="1169099"/>
                      </a:cubicBezTo>
                      <a:cubicBezTo>
                        <a:pt x="909923" y="1166241"/>
                        <a:pt x="909161" y="1163479"/>
                        <a:pt x="908590" y="1160621"/>
                      </a:cubicBezTo>
                      <a:cubicBezTo>
                        <a:pt x="906780" y="1151954"/>
                        <a:pt x="905161" y="1143191"/>
                        <a:pt x="903732" y="1134428"/>
                      </a:cubicBezTo>
                      <a:lnTo>
                        <a:pt x="901065" y="1118330"/>
                      </a:lnTo>
                      <a:lnTo>
                        <a:pt x="887825" y="1127855"/>
                      </a:lnTo>
                      <a:cubicBezTo>
                        <a:pt x="880586" y="1133094"/>
                        <a:pt x="873157" y="1138142"/>
                        <a:pt x="865823" y="1143000"/>
                      </a:cubicBezTo>
                      <a:cubicBezTo>
                        <a:pt x="863537" y="1144524"/>
                        <a:pt x="861155" y="1145953"/>
                        <a:pt x="858774" y="1147477"/>
                      </a:cubicBezTo>
                      <a:cubicBezTo>
                        <a:pt x="853631" y="1150715"/>
                        <a:pt x="848487" y="1154049"/>
                        <a:pt x="843344" y="1157192"/>
                      </a:cubicBezTo>
                      <a:cubicBezTo>
                        <a:pt x="840486" y="1158907"/>
                        <a:pt x="837533" y="1160526"/>
                        <a:pt x="834676" y="1162241"/>
                      </a:cubicBezTo>
                      <a:cubicBezTo>
                        <a:pt x="830009" y="1165003"/>
                        <a:pt x="825246" y="1167765"/>
                        <a:pt x="820484" y="1170337"/>
                      </a:cubicBezTo>
                      <a:cubicBezTo>
                        <a:pt x="817340" y="1172051"/>
                        <a:pt x="814197" y="1173671"/>
                        <a:pt x="811054" y="1175385"/>
                      </a:cubicBezTo>
                      <a:cubicBezTo>
                        <a:pt x="806482" y="1177766"/>
                        <a:pt x="801910" y="1180243"/>
                        <a:pt x="797338" y="1182529"/>
                      </a:cubicBezTo>
                      <a:cubicBezTo>
                        <a:pt x="794004" y="1184148"/>
                        <a:pt x="790670" y="1185767"/>
                        <a:pt x="787432" y="1187387"/>
                      </a:cubicBezTo>
                      <a:cubicBezTo>
                        <a:pt x="782955" y="1189577"/>
                        <a:pt x="778383" y="1191673"/>
                        <a:pt x="773811" y="1193673"/>
                      </a:cubicBezTo>
                      <a:cubicBezTo>
                        <a:pt x="770382" y="1195197"/>
                        <a:pt x="766953" y="1196721"/>
                        <a:pt x="763524" y="1198150"/>
                      </a:cubicBezTo>
                      <a:cubicBezTo>
                        <a:pt x="759047" y="1200055"/>
                        <a:pt x="754475" y="1201960"/>
                        <a:pt x="749903" y="1203770"/>
                      </a:cubicBezTo>
                      <a:cubicBezTo>
                        <a:pt x="746379" y="1205198"/>
                        <a:pt x="742950" y="1206532"/>
                        <a:pt x="739426" y="1207865"/>
                      </a:cubicBezTo>
                      <a:cubicBezTo>
                        <a:pt x="734854" y="1209580"/>
                        <a:pt x="730282" y="1211294"/>
                        <a:pt x="725614" y="1212914"/>
                      </a:cubicBezTo>
                      <a:cubicBezTo>
                        <a:pt x="722090" y="1214152"/>
                        <a:pt x="718566" y="1215390"/>
                        <a:pt x="715042" y="1216628"/>
                      </a:cubicBezTo>
                      <a:cubicBezTo>
                        <a:pt x="713804" y="1217009"/>
                        <a:pt x="712661" y="1217390"/>
                        <a:pt x="711422" y="1217771"/>
                      </a:cubicBezTo>
                      <a:cubicBezTo>
                        <a:pt x="711803" y="1216533"/>
                        <a:pt x="712184" y="1215200"/>
                        <a:pt x="712661" y="1213961"/>
                      </a:cubicBezTo>
                      <a:cubicBezTo>
                        <a:pt x="713804" y="1210628"/>
                        <a:pt x="714947" y="1207294"/>
                        <a:pt x="716185" y="1203960"/>
                      </a:cubicBezTo>
                      <a:cubicBezTo>
                        <a:pt x="717899" y="1199198"/>
                        <a:pt x="719614" y="1194435"/>
                        <a:pt x="721424" y="1189673"/>
                      </a:cubicBezTo>
                      <a:cubicBezTo>
                        <a:pt x="722757" y="1186244"/>
                        <a:pt x="724091" y="1182910"/>
                        <a:pt x="725424" y="1179481"/>
                      </a:cubicBezTo>
                      <a:cubicBezTo>
                        <a:pt x="727329" y="1174814"/>
                        <a:pt x="729234" y="1170146"/>
                        <a:pt x="731234" y="1165479"/>
                      </a:cubicBezTo>
                      <a:cubicBezTo>
                        <a:pt x="732663" y="1162145"/>
                        <a:pt x="734187" y="1158812"/>
                        <a:pt x="735616" y="1155478"/>
                      </a:cubicBezTo>
                      <a:cubicBezTo>
                        <a:pt x="737711" y="1150906"/>
                        <a:pt x="739807" y="1146239"/>
                        <a:pt x="741998" y="1141667"/>
                      </a:cubicBezTo>
                      <a:cubicBezTo>
                        <a:pt x="743617" y="1138333"/>
                        <a:pt x="745141" y="1135094"/>
                        <a:pt x="746760" y="1131856"/>
                      </a:cubicBezTo>
                      <a:cubicBezTo>
                        <a:pt x="749046" y="1127284"/>
                        <a:pt x="751427" y="1122712"/>
                        <a:pt x="753904" y="1118045"/>
                      </a:cubicBezTo>
                      <a:cubicBezTo>
                        <a:pt x="755618" y="1114901"/>
                        <a:pt x="757238" y="1111758"/>
                        <a:pt x="758952" y="1108615"/>
                      </a:cubicBezTo>
                      <a:cubicBezTo>
                        <a:pt x="761524" y="1103948"/>
                        <a:pt x="764286" y="1099185"/>
                        <a:pt x="766953" y="1094613"/>
                      </a:cubicBezTo>
                      <a:cubicBezTo>
                        <a:pt x="768668" y="1091660"/>
                        <a:pt x="770287" y="1088708"/>
                        <a:pt x="772097" y="1085850"/>
                      </a:cubicBezTo>
                      <a:cubicBezTo>
                        <a:pt x="775145" y="1080802"/>
                        <a:pt x="778383" y="1075754"/>
                        <a:pt x="781622" y="1070705"/>
                      </a:cubicBezTo>
                      <a:cubicBezTo>
                        <a:pt x="783146" y="1068324"/>
                        <a:pt x="784670" y="1065848"/>
                        <a:pt x="786289" y="1063466"/>
                      </a:cubicBezTo>
                      <a:cubicBezTo>
                        <a:pt x="791147" y="1056037"/>
                        <a:pt x="796195" y="1048703"/>
                        <a:pt x="801434" y="1041464"/>
                      </a:cubicBezTo>
                      <a:lnTo>
                        <a:pt x="810959" y="1028224"/>
                      </a:lnTo>
                      <a:lnTo>
                        <a:pt x="794861" y="1025557"/>
                      </a:lnTo>
                      <a:cubicBezTo>
                        <a:pt x="786003" y="1024128"/>
                        <a:pt x="777335" y="1022509"/>
                        <a:pt x="768668" y="1020699"/>
                      </a:cubicBezTo>
                      <a:cubicBezTo>
                        <a:pt x="765810" y="1020127"/>
                        <a:pt x="762953" y="1019461"/>
                        <a:pt x="760190" y="1018794"/>
                      </a:cubicBezTo>
                      <a:cubicBezTo>
                        <a:pt x="754380" y="1017556"/>
                        <a:pt x="748570" y="1016222"/>
                        <a:pt x="742855" y="1014794"/>
                      </a:cubicBezTo>
                      <a:cubicBezTo>
                        <a:pt x="739521" y="1013936"/>
                        <a:pt x="736187" y="1013079"/>
                        <a:pt x="732854" y="1012222"/>
                      </a:cubicBezTo>
                      <a:cubicBezTo>
                        <a:pt x="727710" y="1010888"/>
                        <a:pt x="722471" y="1009460"/>
                        <a:pt x="717423" y="1008031"/>
                      </a:cubicBezTo>
                      <a:cubicBezTo>
                        <a:pt x="713899" y="1006983"/>
                        <a:pt x="710375" y="1005935"/>
                        <a:pt x="706946" y="1004888"/>
                      </a:cubicBezTo>
                      <a:cubicBezTo>
                        <a:pt x="702088" y="1003364"/>
                        <a:pt x="697230" y="1001840"/>
                        <a:pt x="692468" y="1000316"/>
                      </a:cubicBezTo>
                      <a:cubicBezTo>
                        <a:pt x="688943" y="999173"/>
                        <a:pt x="685324" y="997839"/>
                        <a:pt x="681800" y="996601"/>
                      </a:cubicBezTo>
                      <a:cubicBezTo>
                        <a:pt x="677132" y="994982"/>
                        <a:pt x="672465" y="993267"/>
                        <a:pt x="667893" y="991552"/>
                      </a:cubicBezTo>
                      <a:cubicBezTo>
                        <a:pt x="664369" y="990219"/>
                        <a:pt x="660845" y="988886"/>
                        <a:pt x="657320" y="987457"/>
                      </a:cubicBezTo>
                      <a:cubicBezTo>
                        <a:pt x="652748" y="985647"/>
                        <a:pt x="648176" y="983742"/>
                        <a:pt x="643700" y="981837"/>
                      </a:cubicBezTo>
                      <a:cubicBezTo>
                        <a:pt x="640271" y="980408"/>
                        <a:pt x="636841" y="978884"/>
                        <a:pt x="633413" y="977360"/>
                      </a:cubicBezTo>
                      <a:cubicBezTo>
                        <a:pt x="628841" y="975360"/>
                        <a:pt x="624364" y="973169"/>
                        <a:pt x="619887" y="971074"/>
                      </a:cubicBezTo>
                      <a:cubicBezTo>
                        <a:pt x="616649" y="969550"/>
                        <a:pt x="613315" y="967931"/>
                        <a:pt x="610076" y="966311"/>
                      </a:cubicBezTo>
                      <a:cubicBezTo>
                        <a:pt x="608933" y="965740"/>
                        <a:pt x="607790" y="965073"/>
                        <a:pt x="606552" y="964502"/>
                      </a:cubicBezTo>
                      <a:cubicBezTo>
                        <a:pt x="607695" y="963930"/>
                        <a:pt x="608933" y="963263"/>
                        <a:pt x="610076" y="962692"/>
                      </a:cubicBezTo>
                      <a:cubicBezTo>
                        <a:pt x="613315" y="961073"/>
                        <a:pt x="616458" y="959549"/>
                        <a:pt x="619697" y="958025"/>
                      </a:cubicBezTo>
                      <a:cubicBezTo>
                        <a:pt x="624269" y="955834"/>
                        <a:pt x="628745" y="953738"/>
                        <a:pt x="633413" y="951643"/>
                      </a:cubicBezTo>
                      <a:cubicBezTo>
                        <a:pt x="636746" y="950119"/>
                        <a:pt x="640175" y="948690"/>
                        <a:pt x="643604" y="947166"/>
                      </a:cubicBezTo>
                      <a:cubicBezTo>
                        <a:pt x="648176" y="945261"/>
                        <a:pt x="652748" y="943356"/>
                        <a:pt x="657320" y="941451"/>
                      </a:cubicBezTo>
                      <a:cubicBezTo>
                        <a:pt x="660845" y="940022"/>
                        <a:pt x="664274" y="938689"/>
                        <a:pt x="667798" y="937355"/>
                      </a:cubicBezTo>
                      <a:cubicBezTo>
                        <a:pt x="672465" y="935641"/>
                        <a:pt x="677132" y="933926"/>
                        <a:pt x="681800" y="932212"/>
                      </a:cubicBezTo>
                      <a:cubicBezTo>
                        <a:pt x="685324" y="930974"/>
                        <a:pt x="688848" y="929735"/>
                        <a:pt x="692372" y="928497"/>
                      </a:cubicBezTo>
                      <a:cubicBezTo>
                        <a:pt x="697135" y="926878"/>
                        <a:pt x="701993" y="925354"/>
                        <a:pt x="706850" y="923925"/>
                      </a:cubicBezTo>
                      <a:cubicBezTo>
                        <a:pt x="710375" y="922877"/>
                        <a:pt x="713804" y="921734"/>
                        <a:pt x="717423" y="920687"/>
                      </a:cubicBezTo>
                      <a:cubicBezTo>
                        <a:pt x="722471" y="919258"/>
                        <a:pt x="727615" y="917829"/>
                        <a:pt x="732758" y="916496"/>
                      </a:cubicBezTo>
                      <a:cubicBezTo>
                        <a:pt x="736092" y="915638"/>
                        <a:pt x="739426" y="914686"/>
                        <a:pt x="742855" y="913829"/>
                      </a:cubicBezTo>
                      <a:cubicBezTo>
                        <a:pt x="748570" y="912400"/>
                        <a:pt x="754380" y="911162"/>
                        <a:pt x="760095" y="909923"/>
                      </a:cubicBezTo>
                      <a:cubicBezTo>
                        <a:pt x="762953" y="909257"/>
                        <a:pt x="765810" y="908590"/>
                        <a:pt x="768668" y="908018"/>
                      </a:cubicBezTo>
                      <a:cubicBezTo>
                        <a:pt x="777335" y="906209"/>
                        <a:pt x="786098" y="904589"/>
                        <a:pt x="794861" y="903161"/>
                      </a:cubicBezTo>
                      <a:lnTo>
                        <a:pt x="810959" y="900494"/>
                      </a:lnTo>
                      <a:lnTo>
                        <a:pt x="801434" y="887254"/>
                      </a:lnTo>
                      <a:cubicBezTo>
                        <a:pt x="796195" y="880015"/>
                        <a:pt x="791242" y="872681"/>
                        <a:pt x="786289" y="865251"/>
                      </a:cubicBezTo>
                      <a:cubicBezTo>
                        <a:pt x="784670" y="862870"/>
                        <a:pt x="783241" y="860393"/>
                        <a:pt x="781622" y="858012"/>
                      </a:cubicBezTo>
                      <a:cubicBezTo>
                        <a:pt x="778383" y="852964"/>
                        <a:pt x="775145" y="847916"/>
                        <a:pt x="772097" y="842867"/>
                      </a:cubicBezTo>
                      <a:cubicBezTo>
                        <a:pt x="770382" y="840010"/>
                        <a:pt x="768668" y="837057"/>
                        <a:pt x="766953" y="834104"/>
                      </a:cubicBezTo>
                      <a:cubicBezTo>
                        <a:pt x="764191" y="829437"/>
                        <a:pt x="761524" y="824770"/>
                        <a:pt x="758952" y="820007"/>
                      </a:cubicBezTo>
                      <a:cubicBezTo>
                        <a:pt x="757238" y="816864"/>
                        <a:pt x="755523" y="813721"/>
                        <a:pt x="753904" y="810577"/>
                      </a:cubicBezTo>
                      <a:cubicBezTo>
                        <a:pt x="751523" y="806006"/>
                        <a:pt x="749046" y="801434"/>
                        <a:pt x="746760" y="796862"/>
                      </a:cubicBezTo>
                      <a:cubicBezTo>
                        <a:pt x="745141" y="793623"/>
                        <a:pt x="743522" y="790289"/>
                        <a:pt x="741998" y="787051"/>
                      </a:cubicBezTo>
                      <a:cubicBezTo>
                        <a:pt x="739807" y="782479"/>
                        <a:pt x="737616" y="777907"/>
                        <a:pt x="735616" y="773240"/>
                      </a:cubicBezTo>
                      <a:cubicBezTo>
                        <a:pt x="734092" y="769906"/>
                        <a:pt x="732663" y="766572"/>
                        <a:pt x="731234" y="763143"/>
                      </a:cubicBezTo>
                      <a:cubicBezTo>
                        <a:pt x="729234" y="758476"/>
                        <a:pt x="727329" y="753809"/>
                        <a:pt x="725424" y="749141"/>
                      </a:cubicBezTo>
                      <a:cubicBezTo>
                        <a:pt x="724091" y="745808"/>
                        <a:pt x="722757" y="742379"/>
                        <a:pt x="721424" y="738950"/>
                      </a:cubicBezTo>
                      <a:cubicBezTo>
                        <a:pt x="719614" y="734187"/>
                        <a:pt x="717899" y="729425"/>
                        <a:pt x="716185" y="724662"/>
                      </a:cubicBezTo>
                      <a:cubicBezTo>
                        <a:pt x="715042" y="721328"/>
                        <a:pt x="713804" y="717995"/>
                        <a:pt x="712661" y="714661"/>
                      </a:cubicBezTo>
                      <a:cubicBezTo>
                        <a:pt x="712280" y="713423"/>
                        <a:pt x="711899" y="712089"/>
                        <a:pt x="711422" y="710851"/>
                      </a:cubicBezTo>
                      <a:cubicBezTo>
                        <a:pt x="712661" y="711232"/>
                        <a:pt x="713899" y="711613"/>
                        <a:pt x="715042" y="711994"/>
                      </a:cubicBezTo>
                      <a:cubicBezTo>
                        <a:pt x="718566" y="713137"/>
                        <a:pt x="721995" y="714375"/>
                        <a:pt x="725424" y="715613"/>
                      </a:cubicBezTo>
                      <a:cubicBezTo>
                        <a:pt x="730187" y="717328"/>
                        <a:pt x="734854" y="718947"/>
                        <a:pt x="739521" y="720757"/>
                      </a:cubicBezTo>
                      <a:cubicBezTo>
                        <a:pt x="742855" y="721995"/>
                        <a:pt x="746284" y="723424"/>
                        <a:pt x="749618" y="724757"/>
                      </a:cubicBezTo>
                      <a:cubicBezTo>
                        <a:pt x="754380" y="726662"/>
                        <a:pt x="759047" y="728567"/>
                        <a:pt x="763714" y="730663"/>
                      </a:cubicBezTo>
                      <a:cubicBezTo>
                        <a:pt x="766953" y="732092"/>
                        <a:pt x="770287" y="733520"/>
                        <a:pt x="773525" y="734949"/>
                      </a:cubicBezTo>
                      <a:cubicBezTo>
                        <a:pt x="778288" y="737045"/>
                        <a:pt x="782955" y="739235"/>
                        <a:pt x="787622" y="741521"/>
                      </a:cubicBezTo>
                      <a:cubicBezTo>
                        <a:pt x="790766" y="743045"/>
                        <a:pt x="794004" y="744569"/>
                        <a:pt x="797147" y="746189"/>
                      </a:cubicBezTo>
                      <a:cubicBezTo>
                        <a:pt x="801910" y="748570"/>
                        <a:pt x="806672" y="751046"/>
                        <a:pt x="811339" y="753523"/>
                      </a:cubicBezTo>
                      <a:cubicBezTo>
                        <a:pt x="814388" y="755142"/>
                        <a:pt x="817436" y="756666"/>
                        <a:pt x="820388" y="758381"/>
                      </a:cubicBezTo>
                      <a:cubicBezTo>
                        <a:pt x="825246" y="761048"/>
                        <a:pt x="830104" y="763905"/>
                        <a:pt x="834866" y="766667"/>
                      </a:cubicBezTo>
                      <a:cubicBezTo>
                        <a:pt x="837629" y="768287"/>
                        <a:pt x="840486" y="769906"/>
                        <a:pt x="843248" y="771525"/>
                      </a:cubicBezTo>
                      <a:cubicBezTo>
                        <a:pt x="848487" y="774668"/>
                        <a:pt x="853726" y="778002"/>
                        <a:pt x="858869" y="781336"/>
                      </a:cubicBezTo>
                      <a:cubicBezTo>
                        <a:pt x="861155" y="782765"/>
                        <a:pt x="863441" y="784193"/>
                        <a:pt x="865727" y="785717"/>
                      </a:cubicBezTo>
                      <a:cubicBezTo>
                        <a:pt x="873157" y="790575"/>
                        <a:pt x="880491" y="795623"/>
                        <a:pt x="887730" y="800862"/>
                      </a:cubicBezTo>
                      <a:lnTo>
                        <a:pt x="900970" y="810387"/>
                      </a:lnTo>
                      <a:lnTo>
                        <a:pt x="903637" y="794290"/>
                      </a:lnTo>
                      <a:cubicBezTo>
                        <a:pt x="905066" y="785527"/>
                        <a:pt x="906685" y="776764"/>
                        <a:pt x="908495" y="768096"/>
                      </a:cubicBezTo>
                      <a:cubicBezTo>
                        <a:pt x="909066" y="765143"/>
                        <a:pt x="909828" y="762286"/>
                        <a:pt x="910400" y="759428"/>
                      </a:cubicBezTo>
                      <a:cubicBezTo>
                        <a:pt x="911638" y="753713"/>
                        <a:pt x="912876" y="747998"/>
                        <a:pt x="914305" y="742283"/>
                      </a:cubicBezTo>
                      <a:cubicBezTo>
                        <a:pt x="915162" y="738854"/>
                        <a:pt x="916114" y="735425"/>
                        <a:pt x="916972" y="732092"/>
                      </a:cubicBezTo>
                      <a:cubicBezTo>
                        <a:pt x="918305" y="727043"/>
                        <a:pt x="919639" y="721900"/>
                        <a:pt x="921068" y="716947"/>
                      </a:cubicBezTo>
                      <a:cubicBezTo>
                        <a:pt x="922115" y="713327"/>
                        <a:pt x="923258" y="709803"/>
                        <a:pt x="924306" y="706279"/>
                      </a:cubicBezTo>
                      <a:cubicBezTo>
                        <a:pt x="925735" y="701516"/>
                        <a:pt x="927259" y="696754"/>
                        <a:pt x="928878" y="691991"/>
                      </a:cubicBezTo>
                      <a:cubicBezTo>
                        <a:pt x="930116" y="688372"/>
                        <a:pt x="931355" y="684752"/>
                        <a:pt x="932593" y="681228"/>
                      </a:cubicBezTo>
                      <a:cubicBezTo>
                        <a:pt x="934212" y="676561"/>
                        <a:pt x="935927" y="671989"/>
                        <a:pt x="937641" y="667417"/>
                      </a:cubicBezTo>
                      <a:cubicBezTo>
                        <a:pt x="938975" y="663797"/>
                        <a:pt x="940403" y="660273"/>
                        <a:pt x="941832" y="656749"/>
                      </a:cubicBezTo>
                      <a:cubicBezTo>
                        <a:pt x="943642" y="652272"/>
                        <a:pt x="945547" y="647700"/>
                        <a:pt x="947452" y="643319"/>
                      </a:cubicBezTo>
                      <a:cubicBezTo>
                        <a:pt x="948976" y="639794"/>
                        <a:pt x="950405" y="636365"/>
                        <a:pt x="952024" y="632841"/>
                      </a:cubicBezTo>
                      <a:cubicBezTo>
                        <a:pt x="954024" y="628364"/>
                        <a:pt x="956120" y="623888"/>
                        <a:pt x="958215" y="619506"/>
                      </a:cubicBezTo>
                      <a:cubicBezTo>
                        <a:pt x="959834" y="616172"/>
                        <a:pt x="961358" y="612839"/>
                        <a:pt x="963073" y="609505"/>
                      </a:cubicBezTo>
                      <a:cubicBezTo>
                        <a:pt x="963644" y="608362"/>
                        <a:pt x="964311" y="607219"/>
                        <a:pt x="964883" y="606076"/>
                      </a:cubicBezTo>
                      <a:cubicBezTo>
                        <a:pt x="965454" y="607219"/>
                        <a:pt x="966121" y="608362"/>
                        <a:pt x="966692" y="609505"/>
                      </a:cubicBezTo>
                      <a:cubicBezTo>
                        <a:pt x="968312" y="612839"/>
                        <a:pt x="969931" y="616172"/>
                        <a:pt x="971550" y="619506"/>
                      </a:cubicBezTo>
                      <a:cubicBezTo>
                        <a:pt x="973646" y="623888"/>
                        <a:pt x="975741" y="628364"/>
                        <a:pt x="977741" y="632841"/>
                      </a:cubicBezTo>
                      <a:cubicBezTo>
                        <a:pt x="979265" y="636270"/>
                        <a:pt x="980789" y="639794"/>
                        <a:pt x="982313" y="643319"/>
                      </a:cubicBezTo>
                      <a:cubicBezTo>
                        <a:pt x="984218" y="647795"/>
                        <a:pt x="986123" y="652272"/>
                        <a:pt x="987933" y="656749"/>
                      </a:cubicBezTo>
                      <a:cubicBezTo>
                        <a:pt x="989362" y="660273"/>
                        <a:pt x="990695" y="663893"/>
                        <a:pt x="992124" y="667417"/>
                      </a:cubicBezTo>
                      <a:cubicBezTo>
                        <a:pt x="993839" y="671989"/>
                        <a:pt x="995553" y="676561"/>
                        <a:pt x="997172" y="681228"/>
                      </a:cubicBezTo>
                      <a:cubicBezTo>
                        <a:pt x="998411" y="684848"/>
                        <a:pt x="999649" y="688372"/>
                        <a:pt x="1000887" y="691991"/>
                      </a:cubicBezTo>
                      <a:cubicBezTo>
                        <a:pt x="1002506" y="696754"/>
                        <a:pt x="1003935" y="701516"/>
                        <a:pt x="1005459" y="706279"/>
                      </a:cubicBezTo>
                      <a:cubicBezTo>
                        <a:pt x="1006507" y="709803"/>
                        <a:pt x="1007650" y="713423"/>
                        <a:pt x="1008698" y="716947"/>
                      </a:cubicBezTo>
                      <a:cubicBezTo>
                        <a:pt x="1010126" y="721995"/>
                        <a:pt x="1011460" y="727043"/>
                        <a:pt x="1012793" y="732092"/>
                      </a:cubicBezTo>
                      <a:cubicBezTo>
                        <a:pt x="1013651" y="735521"/>
                        <a:pt x="1014603" y="738854"/>
                        <a:pt x="1015460" y="742283"/>
                      </a:cubicBezTo>
                      <a:cubicBezTo>
                        <a:pt x="1016889" y="747998"/>
                        <a:pt x="1018127" y="753713"/>
                        <a:pt x="1019366" y="759428"/>
                      </a:cubicBezTo>
                      <a:cubicBezTo>
                        <a:pt x="1020032" y="762286"/>
                        <a:pt x="1020699" y="765239"/>
                        <a:pt x="1021271" y="768096"/>
                      </a:cubicBezTo>
                      <a:cubicBezTo>
                        <a:pt x="1023080" y="776764"/>
                        <a:pt x="1024700" y="785527"/>
                        <a:pt x="1026128" y="794290"/>
                      </a:cubicBezTo>
                      <a:lnTo>
                        <a:pt x="1028795" y="810387"/>
                      </a:lnTo>
                      <a:lnTo>
                        <a:pt x="1042035" y="800862"/>
                      </a:lnTo>
                      <a:cubicBezTo>
                        <a:pt x="1049274" y="795623"/>
                        <a:pt x="1056704" y="790575"/>
                        <a:pt x="1064038" y="785717"/>
                      </a:cubicBezTo>
                      <a:cubicBezTo>
                        <a:pt x="1066324" y="784193"/>
                        <a:pt x="1068705" y="782765"/>
                        <a:pt x="1070991" y="781241"/>
                      </a:cubicBezTo>
                      <a:cubicBezTo>
                        <a:pt x="1076135" y="777907"/>
                        <a:pt x="1081278" y="774668"/>
                        <a:pt x="1086422" y="771525"/>
                      </a:cubicBezTo>
                      <a:cubicBezTo>
                        <a:pt x="1089279" y="769811"/>
                        <a:pt x="1092137" y="768191"/>
                        <a:pt x="1095089" y="766477"/>
                      </a:cubicBezTo>
                      <a:cubicBezTo>
                        <a:pt x="1099757" y="763715"/>
                        <a:pt x="1104519" y="760952"/>
                        <a:pt x="1109282" y="758381"/>
                      </a:cubicBezTo>
                      <a:cubicBezTo>
                        <a:pt x="1112425" y="756666"/>
                        <a:pt x="1115568" y="755047"/>
                        <a:pt x="1118711" y="753332"/>
                      </a:cubicBezTo>
                      <a:cubicBezTo>
                        <a:pt x="1123283" y="750951"/>
                        <a:pt x="1127855" y="748475"/>
                        <a:pt x="1132427" y="746189"/>
                      </a:cubicBezTo>
                      <a:cubicBezTo>
                        <a:pt x="1135761" y="744569"/>
                        <a:pt x="1139095" y="742950"/>
                        <a:pt x="1142333" y="741331"/>
                      </a:cubicBezTo>
                      <a:cubicBezTo>
                        <a:pt x="1146810" y="739140"/>
                        <a:pt x="1151382" y="737045"/>
                        <a:pt x="1155954" y="734949"/>
                      </a:cubicBezTo>
                      <a:cubicBezTo>
                        <a:pt x="1159383" y="733425"/>
                        <a:pt x="1162812" y="731901"/>
                        <a:pt x="1166241" y="730472"/>
                      </a:cubicBezTo>
                      <a:cubicBezTo>
                        <a:pt x="1170813" y="728567"/>
                        <a:pt x="1175290" y="726662"/>
                        <a:pt x="1179862" y="724852"/>
                      </a:cubicBezTo>
                      <a:cubicBezTo>
                        <a:pt x="1183386" y="723424"/>
                        <a:pt x="1186815" y="722090"/>
                        <a:pt x="1190339" y="720757"/>
                      </a:cubicBezTo>
                      <a:cubicBezTo>
                        <a:pt x="1194911" y="719042"/>
                        <a:pt x="1199483" y="717328"/>
                        <a:pt x="1204151" y="715709"/>
                      </a:cubicBezTo>
                      <a:cubicBezTo>
                        <a:pt x="1207675" y="714470"/>
                        <a:pt x="1211199" y="713232"/>
                        <a:pt x="1214723" y="711994"/>
                      </a:cubicBezTo>
                      <a:close/>
                      <a:moveTo>
                        <a:pt x="1590294" y="690467"/>
                      </a:moveTo>
                      <a:cubicBezTo>
                        <a:pt x="1587722" y="689610"/>
                        <a:pt x="1585055" y="688943"/>
                        <a:pt x="1582484" y="688086"/>
                      </a:cubicBezTo>
                      <a:cubicBezTo>
                        <a:pt x="1578674" y="686943"/>
                        <a:pt x="1574864" y="685705"/>
                        <a:pt x="1570958" y="684562"/>
                      </a:cubicBezTo>
                      <a:cubicBezTo>
                        <a:pt x="1566767" y="683324"/>
                        <a:pt x="1562576" y="682276"/>
                        <a:pt x="1558385" y="681133"/>
                      </a:cubicBezTo>
                      <a:cubicBezTo>
                        <a:pt x="1554671" y="680180"/>
                        <a:pt x="1551051" y="679133"/>
                        <a:pt x="1547336" y="678275"/>
                      </a:cubicBezTo>
                      <a:cubicBezTo>
                        <a:pt x="1542955" y="677227"/>
                        <a:pt x="1538573" y="676180"/>
                        <a:pt x="1534097" y="675227"/>
                      </a:cubicBezTo>
                      <a:cubicBezTo>
                        <a:pt x="1530572" y="674465"/>
                        <a:pt x="1526953" y="673608"/>
                        <a:pt x="1523429" y="672846"/>
                      </a:cubicBezTo>
                      <a:cubicBezTo>
                        <a:pt x="1518857" y="671894"/>
                        <a:pt x="1514380" y="671132"/>
                        <a:pt x="1509808" y="670274"/>
                      </a:cubicBezTo>
                      <a:cubicBezTo>
                        <a:pt x="1506284" y="669608"/>
                        <a:pt x="1502855" y="668941"/>
                        <a:pt x="1499330" y="668369"/>
                      </a:cubicBezTo>
                      <a:cubicBezTo>
                        <a:pt x="1494663" y="667607"/>
                        <a:pt x="1489901" y="666941"/>
                        <a:pt x="1485233" y="666369"/>
                      </a:cubicBezTo>
                      <a:cubicBezTo>
                        <a:pt x="1481900" y="665893"/>
                        <a:pt x="1478471" y="665417"/>
                        <a:pt x="1475137" y="664940"/>
                      </a:cubicBezTo>
                      <a:cubicBezTo>
                        <a:pt x="1470184" y="664369"/>
                        <a:pt x="1465231" y="663893"/>
                        <a:pt x="1460278" y="663416"/>
                      </a:cubicBezTo>
                      <a:cubicBezTo>
                        <a:pt x="1457135" y="663131"/>
                        <a:pt x="1453991" y="662750"/>
                        <a:pt x="1450848" y="662464"/>
                      </a:cubicBezTo>
                      <a:cubicBezTo>
                        <a:pt x="1445324" y="661988"/>
                        <a:pt x="1439894" y="661702"/>
                        <a:pt x="1434370" y="661416"/>
                      </a:cubicBezTo>
                      <a:cubicBezTo>
                        <a:pt x="1431703" y="661321"/>
                        <a:pt x="1429131" y="661035"/>
                        <a:pt x="1426464" y="660940"/>
                      </a:cubicBezTo>
                      <a:cubicBezTo>
                        <a:pt x="1418368" y="660654"/>
                        <a:pt x="1410176" y="660464"/>
                        <a:pt x="1401985" y="660464"/>
                      </a:cubicBezTo>
                      <a:cubicBezTo>
                        <a:pt x="1388364" y="660464"/>
                        <a:pt x="1374743" y="661035"/>
                        <a:pt x="1361123" y="661988"/>
                      </a:cubicBezTo>
                      <a:cubicBezTo>
                        <a:pt x="1356741" y="662273"/>
                        <a:pt x="1352360" y="662845"/>
                        <a:pt x="1347883" y="663321"/>
                      </a:cubicBezTo>
                      <a:cubicBezTo>
                        <a:pt x="1338644" y="664178"/>
                        <a:pt x="1329404" y="665036"/>
                        <a:pt x="1320165" y="666369"/>
                      </a:cubicBezTo>
                      <a:cubicBezTo>
                        <a:pt x="1314926" y="667131"/>
                        <a:pt x="1309783" y="668084"/>
                        <a:pt x="1304544" y="668941"/>
                      </a:cubicBezTo>
                      <a:cubicBezTo>
                        <a:pt x="1296067" y="670370"/>
                        <a:pt x="1287685" y="671798"/>
                        <a:pt x="1279303" y="673513"/>
                      </a:cubicBezTo>
                      <a:cubicBezTo>
                        <a:pt x="1273778" y="674656"/>
                        <a:pt x="1268254" y="675989"/>
                        <a:pt x="1262729" y="677323"/>
                      </a:cubicBezTo>
                      <a:cubicBezTo>
                        <a:pt x="1257967" y="678466"/>
                        <a:pt x="1253204" y="679323"/>
                        <a:pt x="1248442" y="680561"/>
                      </a:cubicBezTo>
                      <a:lnTo>
                        <a:pt x="1248442" y="680275"/>
                      </a:lnTo>
                      <a:cubicBezTo>
                        <a:pt x="1248442" y="680275"/>
                        <a:pt x="1248251" y="680275"/>
                        <a:pt x="1248251" y="680275"/>
                      </a:cubicBezTo>
                      <a:cubicBezTo>
                        <a:pt x="1248442" y="679704"/>
                        <a:pt x="1248537" y="679133"/>
                        <a:pt x="1248632" y="678561"/>
                      </a:cubicBezTo>
                      <a:cubicBezTo>
                        <a:pt x="1251394" y="667798"/>
                        <a:pt x="1253871" y="657035"/>
                        <a:pt x="1256062" y="646176"/>
                      </a:cubicBezTo>
                      <a:cubicBezTo>
                        <a:pt x="1256633" y="643223"/>
                        <a:pt x="1257205" y="640271"/>
                        <a:pt x="1257776" y="637223"/>
                      </a:cubicBezTo>
                      <a:cubicBezTo>
                        <a:pt x="1259586" y="627317"/>
                        <a:pt x="1261301" y="617411"/>
                        <a:pt x="1262634" y="607505"/>
                      </a:cubicBezTo>
                      <a:cubicBezTo>
                        <a:pt x="1263110" y="603790"/>
                        <a:pt x="1263491" y="600075"/>
                        <a:pt x="1263968" y="596360"/>
                      </a:cubicBezTo>
                      <a:cubicBezTo>
                        <a:pt x="1264825" y="588836"/>
                        <a:pt x="1265587" y="581311"/>
                        <a:pt x="1266158" y="573786"/>
                      </a:cubicBezTo>
                      <a:cubicBezTo>
                        <a:pt x="1266539" y="569309"/>
                        <a:pt x="1266920" y="564833"/>
                        <a:pt x="1267111" y="560261"/>
                      </a:cubicBezTo>
                      <a:cubicBezTo>
                        <a:pt x="1267587" y="551117"/>
                        <a:pt x="1267873" y="541973"/>
                        <a:pt x="1267968" y="532829"/>
                      </a:cubicBezTo>
                      <a:cubicBezTo>
                        <a:pt x="1267968" y="530733"/>
                        <a:pt x="1268159" y="528733"/>
                        <a:pt x="1268159" y="526637"/>
                      </a:cubicBezTo>
                      <a:cubicBezTo>
                        <a:pt x="1268159" y="522161"/>
                        <a:pt x="1267968" y="517779"/>
                        <a:pt x="1267873" y="513302"/>
                      </a:cubicBezTo>
                      <a:cubicBezTo>
                        <a:pt x="1267873" y="512921"/>
                        <a:pt x="1267873" y="512445"/>
                        <a:pt x="1267873" y="512064"/>
                      </a:cubicBezTo>
                      <a:cubicBezTo>
                        <a:pt x="1267682" y="505111"/>
                        <a:pt x="1267397" y="498158"/>
                        <a:pt x="1267015" y="491300"/>
                      </a:cubicBezTo>
                      <a:cubicBezTo>
                        <a:pt x="1267015" y="490157"/>
                        <a:pt x="1266920" y="489013"/>
                        <a:pt x="1266825" y="487871"/>
                      </a:cubicBezTo>
                      <a:cubicBezTo>
                        <a:pt x="1266444" y="481584"/>
                        <a:pt x="1265873" y="475298"/>
                        <a:pt x="1265301" y="469011"/>
                      </a:cubicBezTo>
                      <a:cubicBezTo>
                        <a:pt x="1265111" y="467297"/>
                        <a:pt x="1264920" y="465487"/>
                        <a:pt x="1264825" y="463772"/>
                      </a:cubicBezTo>
                      <a:cubicBezTo>
                        <a:pt x="1264253" y="458057"/>
                        <a:pt x="1263587" y="452342"/>
                        <a:pt x="1262825" y="446723"/>
                      </a:cubicBezTo>
                      <a:cubicBezTo>
                        <a:pt x="1262539" y="444341"/>
                        <a:pt x="1262158" y="442055"/>
                        <a:pt x="1261872" y="439674"/>
                      </a:cubicBezTo>
                      <a:cubicBezTo>
                        <a:pt x="1261110" y="434531"/>
                        <a:pt x="1260348" y="429387"/>
                        <a:pt x="1259491" y="424244"/>
                      </a:cubicBezTo>
                      <a:cubicBezTo>
                        <a:pt x="1259015" y="421386"/>
                        <a:pt x="1258443" y="418529"/>
                        <a:pt x="1257967" y="415671"/>
                      </a:cubicBezTo>
                      <a:cubicBezTo>
                        <a:pt x="1257110" y="411004"/>
                        <a:pt x="1256157" y="406337"/>
                        <a:pt x="1255205" y="401669"/>
                      </a:cubicBezTo>
                      <a:cubicBezTo>
                        <a:pt x="1254538" y="398431"/>
                        <a:pt x="1253776" y="395192"/>
                        <a:pt x="1253109" y="391954"/>
                      </a:cubicBezTo>
                      <a:cubicBezTo>
                        <a:pt x="1252157" y="387668"/>
                        <a:pt x="1251109" y="383381"/>
                        <a:pt x="1250061" y="379095"/>
                      </a:cubicBezTo>
                      <a:cubicBezTo>
                        <a:pt x="1249204" y="375571"/>
                        <a:pt x="1248251" y="371951"/>
                        <a:pt x="1247299" y="368427"/>
                      </a:cubicBezTo>
                      <a:cubicBezTo>
                        <a:pt x="1246251" y="364427"/>
                        <a:pt x="1245108" y="360521"/>
                        <a:pt x="1243965" y="356521"/>
                      </a:cubicBezTo>
                      <a:cubicBezTo>
                        <a:pt x="1242917" y="352806"/>
                        <a:pt x="1241774" y="348996"/>
                        <a:pt x="1240536" y="345281"/>
                      </a:cubicBezTo>
                      <a:cubicBezTo>
                        <a:pt x="1239774" y="342900"/>
                        <a:pt x="1239203" y="340614"/>
                        <a:pt x="1238440" y="338233"/>
                      </a:cubicBezTo>
                      <a:cubicBezTo>
                        <a:pt x="1358075" y="281369"/>
                        <a:pt x="1498854" y="262033"/>
                        <a:pt x="1646587" y="282131"/>
                      </a:cubicBezTo>
                      <a:cubicBezTo>
                        <a:pt x="1666685" y="429863"/>
                        <a:pt x="1647254" y="570548"/>
                        <a:pt x="1590485" y="690277"/>
                      </a:cubicBezTo>
                      <a:close/>
                      <a:moveTo>
                        <a:pt x="1600581" y="1213199"/>
                      </a:moveTo>
                      <a:cubicBezTo>
                        <a:pt x="1600010" y="1212151"/>
                        <a:pt x="1599343" y="1211104"/>
                        <a:pt x="1598867" y="1210056"/>
                      </a:cubicBezTo>
                      <a:cubicBezTo>
                        <a:pt x="1592294" y="1197483"/>
                        <a:pt x="1585436" y="1185101"/>
                        <a:pt x="1578102" y="1173004"/>
                      </a:cubicBezTo>
                      <a:cubicBezTo>
                        <a:pt x="1577150" y="1171385"/>
                        <a:pt x="1576102" y="1169861"/>
                        <a:pt x="1575149" y="1168337"/>
                      </a:cubicBezTo>
                      <a:cubicBezTo>
                        <a:pt x="1567625" y="1156145"/>
                        <a:pt x="1559624" y="1144238"/>
                        <a:pt x="1551337" y="1132618"/>
                      </a:cubicBezTo>
                      <a:cubicBezTo>
                        <a:pt x="1550480" y="1131475"/>
                        <a:pt x="1549622" y="1130332"/>
                        <a:pt x="1548765" y="1129094"/>
                      </a:cubicBezTo>
                      <a:cubicBezTo>
                        <a:pt x="1540097" y="1117283"/>
                        <a:pt x="1531049" y="1105662"/>
                        <a:pt x="1521524" y="1094518"/>
                      </a:cubicBezTo>
                      <a:cubicBezTo>
                        <a:pt x="1520952" y="1093851"/>
                        <a:pt x="1520381" y="1093184"/>
                        <a:pt x="1519809" y="1092518"/>
                      </a:cubicBezTo>
                      <a:cubicBezTo>
                        <a:pt x="1509808" y="1080897"/>
                        <a:pt x="1499521" y="1069658"/>
                        <a:pt x="1488662" y="1058799"/>
                      </a:cubicBezTo>
                      <a:cubicBezTo>
                        <a:pt x="1479042" y="1049179"/>
                        <a:pt x="1469041" y="1039940"/>
                        <a:pt x="1458659" y="1030986"/>
                      </a:cubicBezTo>
                      <a:cubicBezTo>
                        <a:pt x="1455325" y="1028033"/>
                        <a:pt x="1451705" y="1025271"/>
                        <a:pt x="1448276" y="1022414"/>
                      </a:cubicBezTo>
                      <a:cubicBezTo>
                        <a:pt x="1441228" y="1016508"/>
                        <a:pt x="1434084" y="1010698"/>
                        <a:pt x="1426655" y="1005078"/>
                      </a:cubicBezTo>
                      <a:cubicBezTo>
                        <a:pt x="1422368" y="1001840"/>
                        <a:pt x="1417987" y="998792"/>
                        <a:pt x="1413605" y="995648"/>
                      </a:cubicBezTo>
                      <a:cubicBezTo>
                        <a:pt x="1406747" y="990695"/>
                        <a:pt x="1399794" y="985838"/>
                        <a:pt x="1392746" y="981170"/>
                      </a:cubicBezTo>
                      <a:cubicBezTo>
                        <a:pt x="1387983" y="978027"/>
                        <a:pt x="1383030" y="975074"/>
                        <a:pt x="1378172" y="972026"/>
                      </a:cubicBezTo>
                      <a:cubicBezTo>
                        <a:pt x="1374077" y="969455"/>
                        <a:pt x="1370076" y="966788"/>
                        <a:pt x="1365885" y="964311"/>
                      </a:cubicBezTo>
                      <a:lnTo>
                        <a:pt x="1366171" y="964121"/>
                      </a:lnTo>
                      <a:lnTo>
                        <a:pt x="1365885" y="963930"/>
                      </a:lnTo>
                      <a:cubicBezTo>
                        <a:pt x="1370076" y="961549"/>
                        <a:pt x="1373981" y="958787"/>
                        <a:pt x="1378077" y="956310"/>
                      </a:cubicBezTo>
                      <a:cubicBezTo>
                        <a:pt x="1383030" y="953262"/>
                        <a:pt x="1387983" y="950214"/>
                        <a:pt x="1392841" y="947071"/>
                      </a:cubicBezTo>
                      <a:cubicBezTo>
                        <a:pt x="1399889" y="942404"/>
                        <a:pt x="1406747" y="937546"/>
                        <a:pt x="1413605" y="932688"/>
                      </a:cubicBezTo>
                      <a:cubicBezTo>
                        <a:pt x="1417987" y="929545"/>
                        <a:pt x="1422464" y="926497"/>
                        <a:pt x="1426750" y="923258"/>
                      </a:cubicBezTo>
                      <a:cubicBezTo>
                        <a:pt x="1434084" y="917639"/>
                        <a:pt x="1441228" y="911828"/>
                        <a:pt x="1448276" y="905923"/>
                      </a:cubicBezTo>
                      <a:cubicBezTo>
                        <a:pt x="1451705" y="903065"/>
                        <a:pt x="1455325" y="900303"/>
                        <a:pt x="1458659" y="897350"/>
                      </a:cubicBezTo>
                      <a:cubicBezTo>
                        <a:pt x="1468946" y="888397"/>
                        <a:pt x="1479042" y="879158"/>
                        <a:pt x="1488662" y="869537"/>
                      </a:cubicBezTo>
                      <a:cubicBezTo>
                        <a:pt x="1499521" y="858679"/>
                        <a:pt x="1509808" y="847439"/>
                        <a:pt x="1519809" y="835819"/>
                      </a:cubicBezTo>
                      <a:cubicBezTo>
                        <a:pt x="1520381" y="835152"/>
                        <a:pt x="1520952" y="834485"/>
                        <a:pt x="1521524" y="833819"/>
                      </a:cubicBezTo>
                      <a:cubicBezTo>
                        <a:pt x="1531049" y="822674"/>
                        <a:pt x="1540097" y="811054"/>
                        <a:pt x="1548765" y="799243"/>
                      </a:cubicBezTo>
                      <a:cubicBezTo>
                        <a:pt x="1549622" y="798100"/>
                        <a:pt x="1550480" y="796957"/>
                        <a:pt x="1551337" y="795719"/>
                      </a:cubicBezTo>
                      <a:cubicBezTo>
                        <a:pt x="1559719" y="784098"/>
                        <a:pt x="1567625" y="772192"/>
                        <a:pt x="1575149" y="760000"/>
                      </a:cubicBezTo>
                      <a:cubicBezTo>
                        <a:pt x="1576102" y="758381"/>
                        <a:pt x="1577150" y="756857"/>
                        <a:pt x="1578102" y="755333"/>
                      </a:cubicBezTo>
                      <a:cubicBezTo>
                        <a:pt x="1585436" y="743236"/>
                        <a:pt x="1592294" y="730949"/>
                        <a:pt x="1598867" y="718280"/>
                      </a:cubicBezTo>
                      <a:cubicBezTo>
                        <a:pt x="1599438" y="717233"/>
                        <a:pt x="1600105" y="716185"/>
                        <a:pt x="1600581" y="715137"/>
                      </a:cubicBezTo>
                      <a:cubicBezTo>
                        <a:pt x="1725359" y="759524"/>
                        <a:pt x="1838611" y="845344"/>
                        <a:pt x="1928908" y="964025"/>
                      </a:cubicBezTo>
                      <a:cubicBezTo>
                        <a:pt x="1838611" y="1082707"/>
                        <a:pt x="1725454" y="1168527"/>
                        <a:pt x="1600581" y="1212914"/>
                      </a:cubicBezTo>
                      <a:close/>
                      <a:moveTo>
                        <a:pt x="1238250" y="1590104"/>
                      </a:moveTo>
                      <a:cubicBezTo>
                        <a:pt x="1238631" y="1588961"/>
                        <a:pt x="1238917" y="1587722"/>
                        <a:pt x="1239298" y="1586579"/>
                      </a:cubicBezTo>
                      <a:cubicBezTo>
                        <a:pt x="1243108" y="1574578"/>
                        <a:pt x="1246632" y="1562481"/>
                        <a:pt x="1249680" y="1550289"/>
                      </a:cubicBezTo>
                      <a:cubicBezTo>
                        <a:pt x="1250156" y="1548479"/>
                        <a:pt x="1250537" y="1546574"/>
                        <a:pt x="1251014" y="1544765"/>
                      </a:cubicBezTo>
                      <a:cubicBezTo>
                        <a:pt x="1254062" y="1532287"/>
                        <a:pt x="1256729" y="1519714"/>
                        <a:pt x="1258919" y="1507046"/>
                      </a:cubicBezTo>
                      <a:cubicBezTo>
                        <a:pt x="1259110" y="1505807"/>
                        <a:pt x="1259300" y="1504569"/>
                        <a:pt x="1259491" y="1503331"/>
                      </a:cubicBezTo>
                      <a:cubicBezTo>
                        <a:pt x="1261586" y="1490758"/>
                        <a:pt x="1263396" y="1478185"/>
                        <a:pt x="1264634" y="1465612"/>
                      </a:cubicBezTo>
                      <a:cubicBezTo>
                        <a:pt x="1264730" y="1464564"/>
                        <a:pt x="1264920" y="1463516"/>
                        <a:pt x="1265015" y="1462564"/>
                      </a:cubicBezTo>
                      <a:cubicBezTo>
                        <a:pt x="1266254" y="1449800"/>
                        <a:pt x="1267015" y="1437132"/>
                        <a:pt x="1267492" y="1424273"/>
                      </a:cubicBezTo>
                      <a:cubicBezTo>
                        <a:pt x="1267492" y="1422273"/>
                        <a:pt x="1267682" y="1420273"/>
                        <a:pt x="1267778" y="1418368"/>
                      </a:cubicBezTo>
                      <a:cubicBezTo>
                        <a:pt x="1268063" y="1406080"/>
                        <a:pt x="1267968" y="1393793"/>
                        <a:pt x="1267587" y="1381506"/>
                      </a:cubicBezTo>
                      <a:cubicBezTo>
                        <a:pt x="1267587" y="1379125"/>
                        <a:pt x="1267492" y="1376648"/>
                        <a:pt x="1267301" y="1374267"/>
                      </a:cubicBezTo>
                      <a:cubicBezTo>
                        <a:pt x="1266730" y="1362170"/>
                        <a:pt x="1265777" y="1350074"/>
                        <a:pt x="1264444" y="1337882"/>
                      </a:cubicBezTo>
                      <a:cubicBezTo>
                        <a:pt x="1264158" y="1335405"/>
                        <a:pt x="1263872" y="1332929"/>
                        <a:pt x="1263587" y="1330357"/>
                      </a:cubicBezTo>
                      <a:cubicBezTo>
                        <a:pt x="1262158" y="1318165"/>
                        <a:pt x="1260348" y="1305973"/>
                        <a:pt x="1258062" y="1293876"/>
                      </a:cubicBezTo>
                      <a:cubicBezTo>
                        <a:pt x="1257681" y="1291590"/>
                        <a:pt x="1257205" y="1289399"/>
                        <a:pt x="1256729" y="1287113"/>
                      </a:cubicBezTo>
                      <a:cubicBezTo>
                        <a:pt x="1254347" y="1274636"/>
                        <a:pt x="1251585" y="1262253"/>
                        <a:pt x="1248347" y="1249871"/>
                      </a:cubicBezTo>
                      <a:cubicBezTo>
                        <a:pt x="1248251" y="1249394"/>
                        <a:pt x="1248156" y="1248823"/>
                        <a:pt x="1247965" y="1248347"/>
                      </a:cubicBezTo>
                      <a:lnTo>
                        <a:pt x="1248251" y="1248347"/>
                      </a:lnTo>
                      <a:cubicBezTo>
                        <a:pt x="1248251" y="1248347"/>
                        <a:pt x="1248251" y="1248156"/>
                        <a:pt x="1248251" y="1248156"/>
                      </a:cubicBezTo>
                      <a:cubicBezTo>
                        <a:pt x="1253014" y="1249394"/>
                        <a:pt x="1257776" y="1250251"/>
                        <a:pt x="1262539" y="1251395"/>
                      </a:cubicBezTo>
                      <a:cubicBezTo>
                        <a:pt x="1268063" y="1252728"/>
                        <a:pt x="1273493" y="1254062"/>
                        <a:pt x="1279017" y="1255205"/>
                      </a:cubicBezTo>
                      <a:cubicBezTo>
                        <a:pt x="1287399" y="1256919"/>
                        <a:pt x="1295876" y="1258443"/>
                        <a:pt x="1304258" y="1259776"/>
                      </a:cubicBezTo>
                      <a:cubicBezTo>
                        <a:pt x="1309497" y="1260634"/>
                        <a:pt x="1314640" y="1261586"/>
                        <a:pt x="1319879" y="1262348"/>
                      </a:cubicBezTo>
                      <a:cubicBezTo>
                        <a:pt x="1329119" y="1263587"/>
                        <a:pt x="1338453" y="1264539"/>
                        <a:pt x="1347692" y="1265396"/>
                      </a:cubicBezTo>
                      <a:cubicBezTo>
                        <a:pt x="1352074" y="1265777"/>
                        <a:pt x="1356455" y="1266349"/>
                        <a:pt x="1360837" y="1266730"/>
                      </a:cubicBezTo>
                      <a:cubicBezTo>
                        <a:pt x="1374458" y="1267682"/>
                        <a:pt x="1388174" y="1268254"/>
                        <a:pt x="1401794" y="1268254"/>
                      </a:cubicBezTo>
                      <a:cubicBezTo>
                        <a:pt x="1409986" y="1268254"/>
                        <a:pt x="1418082" y="1268063"/>
                        <a:pt x="1426274" y="1267778"/>
                      </a:cubicBezTo>
                      <a:cubicBezTo>
                        <a:pt x="1428940" y="1267682"/>
                        <a:pt x="1431608" y="1267492"/>
                        <a:pt x="1434275" y="1267301"/>
                      </a:cubicBezTo>
                      <a:cubicBezTo>
                        <a:pt x="1439704" y="1267016"/>
                        <a:pt x="1445228" y="1266730"/>
                        <a:pt x="1450658" y="1266254"/>
                      </a:cubicBezTo>
                      <a:cubicBezTo>
                        <a:pt x="1453896" y="1265968"/>
                        <a:pt x="1457039" y="1265587"/>
                        <a:pt x="1460278" y="1265301"/>
                      </a:cubicBezTo>
                      <a:cubicBezTo>
                        <a:pt x="1465231" y="1264825"/>
                        <a:pt x="1470089" y="1264349"/>
                        <a:pt x="1475042" y="1263777"/>
                      </a:cubicBezTo>
                      <a:cubicBezTo>
                        <a:pt x="1478375" y="1263396"/>
                        <a:pt x="1481804" y="1262825"/>
                        <a:pt x="1485138" y="1262348"/>
                      </a:cubicBezTo>
                      <a:cubicBezTo>
                        <a:pt x="1489805" y="1261682"/>
                        <a:pt x="1494568" y="1261110"/>
                        <a:pt x="1499235" y="1260348"/>
                      </a:cubicBezTo>
                      <a:cubicBezTo>
                        <a:pt x="1502759" y="1259776"/>
                        <a:pt x="1506188" y="1259110"/>
                        <a:pt x="1509713" y="1258443"/>
                      </a:cubicBezTo>
                      <a:cubicBezTo>
                        <a:pt x="1514285" y="1257586"/>
                        <a:pt x="1518761" y="1256824"/>
                        <a:pt x="1523333" y="1255871"/>
                      </a:cubicBezTo>
                      <a:cubicBezTo>
                        <a:pt x="1526953" y="1255109"/>
                        <a:pt x="1530477" y="1254347"/>
                        <a:pt x="1534097" y="1253490"/>
                      </a:cubicBezTo>
                      <a:cubicBezTo>
                        <a:pt x="1538478" y="1252538"/>
                        <a:pt x="1542860" y="1251585"/>
                        <a:pt x="1547241" y="1250442"/>
                      </a:cubicBezTo>
                      <a:cubicBezTo>
                        <a:pt x="1550956" y="1249490"/>
                        <a:pt x="1554671" y="1248537"/>
                        <a:pt x="1558385" y="1247585"/>
                      </a:cubicBezTo>
                      <a:cubicBezTo>
                        <a:pt x="1562576" y="1246442"/>
                        <a:pt x="1566767" y="1245394"/>
                        <a:pt x="1570958" y="1244155"/>
                      </a:cubicBezTo>
                      <a:cubicBezTo>
                        <a:pt x="1574768" y="1243013"/>
                        <a:pt x="1578674" y="1241870"/>
                        <a:pt x="1582484" y="1240631"/>
                      </a:cubicBezTo>
                      <a:cubicBezTo>
                        <a:pt x="1585055" y="1239869"/>
                        <a:pt x="1587722" y="1239107"/>
                        <a:pt x="1590294" y="1238250"/>
                      </a:cubicBezTo>
                      <a:cubicBezTo>
                        <a:pt x="1647158" y="1357884"/>
                        <a:pt x="1666494" y="1498664"/>
                        <a:pt x="1646396" y="1646396"/>
                      </a:cubicBezTo>
                      <a:cubicBezTo>
                        <a:pt x="1498664" y="1666494"/>
                        <a:pt x="1357884" y="1647063"/>
                        <a:pt x="1238250" y="1590294"/>
                      </a:cubicBezTo>
                      <a:close/>
                      <a:moveTo>
                        <a:pt x="715518" y="1600391"/>
                      </a:moveTo>
                      <a:cubicBezTo>
                        <a:pt x="716566" y="1599819"/>
                        <a:pt x="717614" y="1599152"/>
                        <a:pt x="718757" y="1598581"/>
                      </a:cubicBezTo>
                      <a:cubicBezTo>
                        <a:pt x="731330" y="1592104"/>
                        <a:pt x="743712" y="1585151"/>
                        <a:pt x="755714" y="1577816"/>
                      </a:cubicBezTo>
                      <a:cubicBezTo>
                        <a:pt x="757238" y="1576864"/>
                        <a:pt x="758762" y="1575911"/>
                        <a:pt x="760286" y="1574959"/>
                      </a:cubicBezTo>
                      <a:cubicBezTo>
                        <a:pt x="772478" y="1567339"/>
                        <a:pt x="784479" y="1559433"/>
                        <a:pt x="796100" y="1551051"/>
                      </a:cubicBezTo>
                      <a:cubicBezTo>
                        <a:pt x="797243" y="1550194"/>
                        <a:pt x="798386" y="1549337"/>
                        <a:pt x="799529" y="1548479"/>
                      </a:cubicBezTo>
                      <a:cubicBezTo>
                        <a:pt x="811435" y="1539812"/>
                        <a:pt x="823055" y="1530668"/>
                        <a:pt x="834200" y="1521143"/>
                      </a:cubicBezTo>
                      <a:cubicBezTo>
                        <a:pt x="834866" y="1520571"/>
                        <a:pt x="835438" y="1520000"/>
                        <a:pt x="836105" y="1519428"/>
                      </a:cubicBezTo>
                      <a:cubicBezTo>
                        <a:pt x="847725" y="1509427"/>
                        <a:pt x="858964" y="1499140"/>
                        <a:pt x="869823" y="1488281"/>
                      </a:cubicBezTo>
                      <a:cubicBezTo>
                        <a:pt x="879443" y="1478661"/>
                        <a:pt x="888683" y="1468660"/>
                        <a:pt x="897731" y="1458278"/>
                      </a:cubicBezTo>
                      <a:cubicBezTo>
                        <a:pt x="900684" y="1454944"/>
                        <a:pt x="903351" y="1451420"/>
                        <a:pt x="906209" y="1447991"/>
                      </a:cubicBezTo>
                      <a:cubicBezTo>
                        <a:pt x="912114" y="1440847"/>
                        <a:pt x="918020" y="1433703"/>
                        <a:pt x="923639" y="1426369"/>
                      </a:cubicBezTo>
                      <a:cubicBezTo>
                        <a:pt x="926878" y="1422083"/>
                        <a:pt x="929926" y="1417701"/>
                        <a:pt x="933069" y="1413320"/>
                      </a:cubicBezTo>
                      <a:cubicBezTo>
                        <a:pt x="938022" y="1406462"/>
                        <a:pt x="942880" y="1399604"/>
                        <a:pt x="947452" y="1392460"/>
                      </a:cubicBezTo>
                      <a:cubicBezTo>
                        <a:pt x="950595" y="1387602"/>
                        <a:pt x="953643" y="1382744"/>
                        <a:pt x="956691" y="1377791"/>
                      </a:cubicBezTo>
                      <a:cubicBezTo>
                        <a:pt x="959168" y="1373696"/>
                        <a:pt x="961930" y="1369790"/>
                        <a:pt x="964311" y="1365599"/>
                      </a:cubicBezTo>
                      <a:lnTo>
                        <a:pt x="964502" y="1365885"/>
                      </a:lnTo>
                      <a:lnTo>
                        <a:pt x="964692" y="1365599"/>
                      </a:lnTo>
                      <a:cubicBezTo>
                        <a:pt x="967169" y="1369790"/>
                        <a:pt x="969836" y="1373696"/>
                        <a:pt x="972312" y="1377791"/>
                      </a:cubicBezTo>
                      <a:cubicBezTo>
                        <a:pt x="975360" y="1382744"/>
                        <a:pt x="978313" y="1387602"/>
                        <a:pt x="981551" y="1392460"/>
                      </a:cubicBezTo>
                      <a:cubicBezTo>
                        <a:pt x="986219" y="1399508"/>
                        <a:pt x="991076" y="1406462"/>
                        <a:pt x="995934" y="1413320"/>
                      </a:cubicBezTo>
                      <a:cubicBezTo>
                        <a:pt x="999077" y="1417701"/>
                        <a:pt x="1002125" y="1422083"/>
                        <a:pt x="1005364" y="1426369"/>
                      </a:cubicBezTo>
                      <a:cubicBezTo>
                        <a:pt x="1010984" y="1433798"/>
                        <a:pt x="1016889" y="1440942"/>
                        <a:pt x="1022795" y="1447991"/>
                      </a:cubicBezTo>
                      <a:cubicBezTo>
                        <a:pt x="1025652" y="1451420"/>
                        <a:pt x="1028319" y="1454944"/>
                        <a:pt x="1031272" y="1458278"/>
                      </a:cubicBezTo>
                      <a:cubicBezTo>
                        <a:pt x="1040225" y="1468565"/>
                        <a:pt x="1049465" y="1478661"/>
                        <a:pt x="1059180" y="1488281"/>
                      </a:cubicBezTo>
                      <a:cubicBezTo>
                        <a:pt x="1070039" y="1499140"/>
                        <a:pt x="1081278" y="1509522"/>
                        <a:pt x="1092899" y="1519428"/>
                      </a:cubicBezTo>
                      <a:cubicBezTo>
                        <a:pt x="1093565" y="1520000"/>
                        <a:pt x="1094137" y="1520571"/>
                        <a:pt x="1094804" y="1521143"/>
                      </a:cubicBezTo>
                      <a:cubicBezTo>
                        <a:pt x="1106043" y="1530668"/>
                        <a:pt x="1117664" y="1539716"/>
                        <a:pt x="1129475" y="1548479"/>
                      </a:cubicBezTo>
                      <a:cubicBezTo>
                        <a:pt x="1130618" y="1549337"/>
                        <a:pt x="1131761" y="1550194"/>
                        <a:pt x="1132904" y="1551051"/>
                      </a:cubicBezTo>
                      <a:cubicBezTo>
                        <a:pt x="1144524" y="1559433"/>
                        <a:pt x="1156526" y="1567339"/>
                        <a:pt x="1168718" y="1574959"/>
                      </a:cubicBezTo>
                      <a:cubicBezTo>
                        <a:pt x="1170242" y="1575911"/>
                        <a:pt x="1171766" y="1576864"/>
                        <a:pt x="1173290" y="1577816"/>
                      </a:cubicBezTo>
                      <a:cubicBezTo>
                        <a:pt x="1185291" y="1585151"/>
                        <a:pt x="1197674" y="1592009"/>
                        <a:pt x="1210247" y="1598581"/>
                      </a:cubicBezTo>
                      <a:cubicBezTo>
                        <a:pt x="1211294" y="1599152"/>
                        <a:pt x="1212342" y="1599819"/>
                        <a:pt x="1213485" y="1600391"/>
                      </a:cubicBezTo>
                      <a:cubicBezTo>
                        <a:pt x="1169099" y="1725168"/>
                        <a:pt x="1083278" y="1838420"/>
                        <a:pt x="964597" y="1928622"/>
                      </a:cubicBezTo>
                      <a:cubicBezTo>
                        <a:pt x="845915" y="1838325"/>
                        <a:pt x="760095" y="1725168"/>
                        <a:pt x="715709" y="1600391"/>
                      </a:cubicBezTo>
                      <a:close/>
                      <a:moveTo>
                        <a:pt x="338614" y="1238060"/>
                      </a:moveTo>
                      <a:cubicBezTo>
                        <a:pt x="341186" y="1238917"/>
                        <a:pt x="343852" y="1239584"/>
                        <a:pt x="346424" y="1240441"/>
                      </a:cubicBezTo>
                      <a:cubicBezTo>
                        <a:pt x="350234" y="1241584"/>
                        <a:pt x="354044" y="1242822"/>
                        <a:pt x="357950" y="1243965"/>
                      </a:cubicBezTo>
                      <a:cubicBezTo>
                        <a:pt x="362141" y="1245203"/>
                        <a:pt x="366332" y="1246251"/>
                        <a:pt x="370523" y="1247394"/>
                      </a:cubicBezTo>
                      <a:cubicBezTo>
                        <a:pt x="374237" y="1248347"/>
                        <a:pt x="377952" y="1249394"/>
                        <a:pt x="381667" y="1250251"/>
                      </a:cubicBezTo>
                      <a:cubicBezTo>
                        <a:pt x="386048" y="1251299"/>
                        <a:pt x="390430" y="1252252"/>
                        <a:pt x="394811" y="1253300"/>
                      </a:cubicBezTo>
                      <a:cubicBezTo>
                        <a:pt x="398431" y="1254062"/>
                        <a:pt x="401955" y="1254919"/>
                        <a:pt x="405575" y="1255681"/>
                      </a:cubicBezTo>
                      <a:cubicBezTo>
                        <a:pt x="410147" y="1256633"/>
                        <a:pt x="414623" y="1257395"/>
                        <a:pt x="419195" y="1258253"/>
                      </a:cubicBezTo>
                      <a:cubicBezTo>
                        <a:pt x="422720" y="1258919"/>
                        <a:pt x="426149" y="1259586"/>
                        <a:pt x="429673" y="1260158"/>
                      </a:cubicBezTo>
                      <a:cubicBezTo>
                        <a:pt x="434340" y="1260920"/>
                        <a:pt x="439102" y="1261586"/>
                        <a:pt x="443770" y="1262158"/>
                      </a:cubicBezTo>
                      <a:cubicBezTo>
                        <a:pt x="447104" y="1262634"/>
                        <a:pt x="450533" y="1263110"/>
                        <a:pt x="453866" y="1263587"/>
                      </a:cubicBezTo>
                      <a:cubicBezTo>
                        <a:pt x="458819" y="1264158"/>
                        <a:pt x="463677" y="1264634"/>
                        <a:pt x="468630" y="1265111"/>
                      </a:cubicBezTo>
                      <a:cubicBezTo>
                        <a:pt x="471869" y="1265396"/>
                        <a:pt x="475012" y="1265777"/>
                        <a:pt x="478250" y="1266063"/>
                      </a:cubicBezTo>
                      <a:cubicBezTo>
                        <a:pt x="483680" y="1266539"/>
                        <a:pt x="489109" y="1266825"/>
                        <a:pt x="494633" y="1267111"/>
                      </a:cubicBezTo>
                      <a:cubicBezTo>
                        <a:pt x="497300" y="1267301"/>
                        <a:pt x="499967" y="1267492"/>
                        <a:pt x="502634" y="1267587"/>
                      </a:cubicBezTo>
                      <a:cubicBezTo>
                        <a:pt x="510731" y="1267873"/>
                        <a:pt x="518922" y="1268063"/>
                        <a:pt x="527114" y="1268063"/>
                      </a:cubicBezTo>
                      <a:cubicBezTo>
                        <a:pt x="540734" y="1268063"/>
                        <a:pt x="554355" y="1267492"/>
                        <a:pt x="567976" y="1266539"/>
                      </a:cubicBezTo>
                      <a:cubicBezTo>
                        <a:pt x="572357" y="1266254"/>
                        <a:pt x="576739" y="1265682"/>
                        <a:pt x="581120" y="1265206"/>
                      </a:cubicBezTo>
                      <a:cubicBezTo>
                        <a:pt x="590360" y="1264349"/>
                        <a:pt x="599694" y="1263491"/>
                        <a:pt x="608933" y="1262158"/>
                      </a:cubicBezTo>
                      <a:cubicBezTo>
                        <a:pt x="614172" y="1261396"/>
                        <a:pt x="619316" y="1260443"/>
                        <a:pt x="624554" y="1259586"/>
                      </a:cubicBezTo>
                      <a:cubicBezTo>
                        <a:pt x="633032" y="1258157"/>
                        <a:pt x="641414" y="1256729"/>
                        <a:pt x="649796" y="1255014"/>
                      </a:cubicBezTo>
                      <a:cubicBezTo>
                        <a:pt x="655320" y="1253871"/>
                        <a:pt x="660845" y="1252538"/>
                        <a:pt x="666274" y="1251204"/>
                      </a:cubicBezTo>
                      <a:cubicBezTo>
                        <a:pt x="671036" y="1250061"/>
                        <a:pt x="675799" y="1249204"/>
                        <a:pt x="680561" y="1247966"/>
                      </a:cubicBezTo>
                      <a:lnTo>
                        <a:pt x="680561" y="1248251"/>
                      </a:lnTo>
                      <a:cubicBezTo>
                        <a:pt x="680561" y="1248251"/>
                        <a:pt x="680752" y="1248251"/>
                        <a:pt x="680752" y="1248251"/>
                      </a:cubicBezTo>
                      <a:cubicBezTo>
                        <a:pt x="679704" y="1252252"/>
                        <a:pt x="679037" y="1256252"/>
                        <a:pt x="678085" y="1260253"/>
                      </a:cubicBezTo>
                      <a:cubicBezTo>
                        <a:pt x="676275" y="1267682"/>
                        <a:pt x="674561" y="1275112"/>
                        <a:pt x="673132" y="1282541"/>
                      </a:cubicBezTo>
                      <a:cubicBezTo>
                        <a:pt x="671798" y="1289114"/>
                        <a:pt x="670655" y="1295686"/>
                        <a:pt x="669512" y="1302258"/>
                      </a:cubicBezTo>
                      <a:cubicBezTo>
                        <a:pt x="668179" y="1310354"/>
                        <a:pt x="666941" y="1318355"/>
                        <a:pt x="665893" y="1326451"/>
                      </a:cubicBezTo>
                      <a:cubicBezTo>
                        <a:pt x="665131" y="1332262"/>
                        <a:pt x="664559" y="1338167"/>
                        <a:pt x="663988" y="1343978"/>
                      </a:cubicBezTo>
                      <a:cubicBezTo>
                        <a:pt x="663131" y="1352741"/>
                        <a:pt x="662464" y="1361504"/>
                        <a:pt x="661988" y="1370171"/>
                      </a:cubicBezTo>
                      <a:cubicBezTo>
                        <a:pt x="661702" y="1375601"/>
                        <a:pt x="661511" y="1381125"/>
                        <a:pt x="661416" y="1386554"/>
                      </a:cubicBezTo>
                      <a:cubicBezTo>
                        <a:pt x="661321" y="1391603"/>
                        <a:pt x="660845" y="1396746"/>
                        <a:pt x="660845" y="1401794"/>
                      </a:cubicBezTo>
                      <a:cubicBezTo>
                        <a:pt x="660845" y="1407605"/>
                        <a:pt x="661035" y="1413415"/>
                        <a:pt x="661226" y="1419225"/>
                      </a:cubicBezTo>
                      <a:cubicBezTo>
                        <a:pt x="661226" y="1419797"/>
                        <a:pt x="661226" y="1420368"/>
                        <a:pt x="661226" y="1420940"/>
                      </a:cubicBezTo>
                      <a:cubicBezTo>
                        <a:pt x="661607" y="1434370"/>
                        <a:pt x="662559" y="1447705"/>
                        <a:pt x="663893" y="1461040"/>
                      </a:cubicBezTo>
                      <a:cubicBezTo>
                        <a:pt x="664083" y="1462659"/>
                        <a:pt x="664178" y="1464183"/>
                        <a:pt x="664369" y="1465802"/>
                      </a:cubicBezTo>
                      <a:cubicBezTo>
                        <a:pt x="665798" y="1478851"/>
                        <a:pt x="667512" y="1491901"/>
                        <a:pt x="669703" y="1504855"/>
                      </a:cubicBezTo>
                      <a:cubicBezTo>
                        <a:pt x="669893" y="1506093"/>
                        <a:pt x="670179" y="1507331"/>
                        <a:pt x="670370" y="1508570"/>
                      </a:cubicBezTo>
                      <a:cubicBezTo>
                        <a:pt x="672656" y="1521333"/>
                        <a:pt x="675323" y="1533906"/>
                        <a:pt x="678371" y="1546574"/>
                      </a:cubicBezTo>
                      <a:cubicBezTo>
                        <a:pt x="678561" y="1547336"/>
                        <a:pt x="678752" y="1548194"/>
                        <a:pt x="678942" y="1548955"/>
                      </a:cubicBezTo>
                      <a:cubicBezTo>
                        <a:pt x="682085" y="1561433"/>
                        <a:pt x="685610" y="1573816"/>
                        <a:pt x="689515" y="1586103"/>
                      </a:cubicBezTo>
                      <a:cubicBezTo>
                        <a:pt x="689896" y="1587437"/>
                        <a:pt x="690182" y="1588770"/>
                        <a:pt x="690658" y="1590104"/>
                      </a:cubicBezTo>
                      <a:cubicBezTo>
                        <a:pt x="571024" y="1646968"/>
                        <a:pt x="430244" y="1666304"/>
                        <a:pt x="282512" y="1646206"/>
                      </a:cubicBezTo>
                      <a:cubicBezTo>
                        <a:pt x="262414" y="1498473"/>
                        <a:pt x="281845" y="1357694"/>
                        <a:pt x="338614" y="1238060"/>
                      </a:cubicBezTo>
                      <a:close/>
                      <a:moveTo>
                        <a:pt x="328327" y="715327"/>
                      </a:moveTo>
                      <a:cubicBezTo>
                        <a:pt x="328898" y="716375"/>
                        <a:pt x="329565" y="717423"/>
                        <a:pt x="330041" y="718471"/>
                      </a:cubicBezTo>
                      <a:cubicBezTo>
                        <a:pt x="336614" y="731044"/>
                        <a:pt x="343472" y="743426"/>
                        <a:pt x="350806" y="755523"/>
                      </a:cubicBezTo>
                      <a:cubicBezTo>
                        <a:pt x="351758" y="757142"/>
                        <a:pt x="352806" y="758666"/>
                        <a:pt x="353759" y="760190"/>
                      </a:cubicBezTo>
                      <a:cubicBezTo>
                        <a:pt x="361283" y="772382"/>
                        <a:pt x="369284" y="784289"/>
                        <a:pt x="377666" y="795909"/>
                      </a:cubicBezTo>
                      <a:cubicBezTo>
                        <a:pt x="378524" y="797052"/>
                        <a:pt x="379381" y="798195"/>
                        <a:pt x="380238" y="799433"/>
                      </a:cubicBezTo>
                      <a:cubicBezTo>
                        <a:pt x="388906" y="811340"/>
                        <a:pt x="397955" y="822865"/>
                        <a:pt x="407480" y="834009"/>
                      </a:cubicBezTo>
                      <a:cubicBezTo>
                        <a:pt x="408051" y="834676"/>
                        <a:pt x="408623" y="835247"/>
                        <a:pt x="409194" y="835914"/>
                      </a:cubicBezTo>
                      <a:cubicBezTo>
                        <a:pt x="419195" y="847535"/>
                        <a:pt x="429482" y="858774"/>
                        <a:pt x="440341" y="869633"/>
                      </a:cubicBezTo>
                      <a:cubicBezTo>
                        <a:pt x="449961" y="879253"/>
                        <a:pt x="459962" y="888492"/>
                        <a:pt x="470345" y="897446"/>
                      </a:cubicBezTo>
                      <a:cubicBezTo>
                        <a:pt x="473774" y="900398"/>
                        <a:pt x="477298" y="903161"/>
                        <a:pt x="480727" y="906018"/>
                      </a:cubicBezTo>
                      <a:cubicBezTo>
                        <a:pt x="487775" y="911924"/>
                        <a:pt x="494919" y="917734"/>
                        <a:pt x="502253" y="923354"/>
                      </a:cubicBezTo>
                      <a:cubicBezTo>
                        <a:pt x="506540" y="926592"/>
                        <a:pt x="511016" y="929640"/>
                        <a:pt x="515398" y="932783"/>
                      </a:cubicBezTo>
                      <a:cubicBezTo>
                        <a:pt x="522256" y="937641"/>
                        <a:pt x="529114" y="942499"/>
                        <a:pt x="536162" y="947166"/>
                      </a:cubicBezTo>
                      <a:cubicBezTo>
                        <a:pt x="541020" y="950309"/>
                        <a:pt x="545973" y="953357"/>
                        <a:pt x="550926" y="956405"/>
                      </a:cubicBezTo>
                      <a:cubicBezTo>
                        <a:pt x="555022" y="958882"/>
                        <a:pt x="558927" y="961644"/>
                        <a:pt x="563118" y="964025"/>
                      </a:cubicBezTo>
                      <a:lnTo>
                        <a:pt x="562832" y="964216"/>
                      </a:lnTo>
                      <a:lnTo>
                        <a:pt x="563118" y="964406"/>
                      </a:lnTo>
                      <a:cubicBezTo>
                        <a:pt x="558927" y="966883"/>
                        <a:pt x="554927" y="969550"/>
                        <a:pt x="550831" y="972122"/>
                      </a:cubicBezTo>
                      <a:cubicBezTo>
                        <a:pt x="545973" y="975170"/>
                        <a:pt x="541020" y="978122"/>
                        <a:pt x="536258" y="981266"/>
                      </a:cubicBezTo>
                      <a:cubicBezTo>
                        <a:pt x="529114" y="985933"/>
                        <a:pt x="522256" y="990791"/>
                        <a:pt x="515398" y="995744"/>
                      </a:cubicBezTo>
                      <a:cubicBezTo>
                        <a:pt x="511016" y="998887"/>
                        <a:pt x="506635" y="1001935"/>
                        <a:pt x="502349" y="1005173"/>
                      </a:cubicBezTo>
                      <a:cubicBezTo>
                        <a:pt x="494919" y="1010793"/>
                        <a:pt x="487871" y="1016603"/>
                        <a:pt x="480727" y="1022509"/>
                      </a:cubicBezTo>
                      <a:cubicBezTo>
                        <a:pt x="477298" y="1025366"/>
                        <a:pt x="473678" y="1028129"/>
                        <a:pt x="470345" y="1031081"/>
                      </a:cubicBezTo>
                      <a:cubicBezTo>
                        <a:pt x="460058" y="1040035"/>
                        <a:pt x="450056" y="1049274"/>
                        <a:pt x="440341" y="1058894"/>
                      </a:cubicBezTo>
                      <a:cubicBezTo>
                        <a:pt x="429482" y="1069753"/>
                        <a:pt x="419195" y="1080992"/>
                        <a:pt x="409194" y="1092613"/>
                      </a:cubicBezTo>
                      <a:cubicBezTo>
                        <a:pt x="408623" y="1093280"/>
                        <a:pt x="408051" y="1093851"/>
                        <a:pt x="407480" y="1094518"/>
                      </a:cubicBezTo>
                      <a:cubicBezTo>
                        <a:pt x="397955" y="1105662"/>
                        <a:pt x="388906" y="1117283"/>
                        <a:pt x="380238" y="1129094"/>
                      </a:cubicBezTo>
                      <a:cubicBezTo>
                        <a:pt x="379381" y="1130237"/>
                        <a:pt x="378524" y="1131380"/>
                        <a:pt x="377666" y="1132618"/>
                      </a:cubicBezTo>
                      <a:cubicBezTo>
                        <a:pt x="369284" y="1144238"/>
                        <a:pt x="361379" y="1156145"/>
                        <a:pt x="353759" y="1168337"/>
                      </a:cubicBezTo>
                      <a:cubicBezTo>
                        <a:pt x="352806" y="1169861"/>
                        <a:pt x="351758" y="1171480"/>
                        <a:pt x="350806" y="1173004"/>
                      </a:cubicBezTo>
                      <a:cubicBezTo>
                        <a:pt x="343472" y="1185101"/>
                        <a:pt x="336614" y="1197388"/>
                        <a:pt x="330041" y="1210056"/>
                      </a:cubicBezTo>
                      <a:cubicBezTo>
                        <a:pt x="329470" y="1211104"/>
                        <a:pt x="328803" y="1212151"/>
                        <a:pt x="328327" y="1213199"/>
                      </a:cubicBezTo>
                      <a:cubicBezTo>
                        <a:pt x="203454" y="1168813"/>
                        <a:pt x="90297" y="1082993"/>
                        <a:pt x="0" y="964311"/>
                      </a:cubicBezTo>
                      <a:cubicBezTo>
                        <a:pt x="90297" y="845630"/>
                        <a:pt x="203454" y="759809"/>
                        <a:pt x="328327" y="715423"/>
                      </a:cubicBezTo>
                      <a:close/>
                      <a:moveTo>
                        <a:pt x="690658" y="338423"/>
                      </a:moveTo>
                      <a:cubicBezTo>
                        <a:pt x="690277" y="339757"/>
                        <a:pt x="689896" y="341090"/>
                        <a:pt x="689515" y="342424"/>
                      </a:cubicBezTo>
                      <a:cubicBezTo>
                        <a:pt x="685610" y="354711"/>
                        <a:pt x="681990" y="367189"/>
                        <a:pt x="678942" y="379667"/>
                      </a:cubicBezTo>
                      <a:cubicBezTo>
                        <a:pt x="678752" y="380429"/>
                        <a:pt x="678561" y="381191"/>
                        <a:pt x="678371" y="382048"/>
                      </a:cubicBezTo>
                      <a:cubicBezTo>
                        <a:pt x="675323" y="394716"/>
                        <a:pt x="672656" y="407384"/>
                        <a:pt x="670370" y="420148"/>
                      </a:cubicBezTo>
                      <a:cubicBezTo>
                        <a:pt x="670179" y="421386"/>
                        <a:pt x="669893" y="422529"/>
                        <a:pt x="669703" y="423767"/>
                      </a:cubicBezTo>
                      <a:cubicBezTo>
                        <a:pt x="667417" y="436817"/>
                        <a:pt x="665702" y="449866"/>
                        <a:pt x="664274" y="463010"/>
                      </a:cubicBezTo>
                      <a:cubicBezTo>
                        <a:pt x="664083" y="464534"/>
                        <a:pt x="663988" y="465963"/>
                        <a:pt x="663797" y="467487"/>
                      </a:cubicBezTo>
                      <a:cubicBezTo>
                        <a:pt x="662464" y="480917"/>
                        <a:pt x="661607" y="494348"/>
                        <a:pt x="661130" y="507873"/>
                      </a:cubicBezTo>
                      <a:cubicBezTo>
                        <a:pt x="661130" y="508349"/>
                        <a:pt x="661130" y="508730"/>
                        <a:pt x="661130" y="509207"/>
                      </a:cubicBezTo>
                      <a:cubicBezTo>
                        <a:pt x="660940" y="515112"/>
                        <a:pt x="660749" y="520922"/>
                        <a:pt x="660749" y="526828"/>
                      </a:cubicBezTo>
                      <a:cubicBezTo>
                        <a:pt x="660749" y="531971"/>
                        <a:pt x="661130" y="537115"/>
                        <a:pt x="661321" y="542258"/>
                      </a:cubicBezTo>
                      <a:cubicBezTo>
                        <a:pt x="661416" y="547592"/>
                        <a:pt x="661607" y="552926"/>
                        <a:pt x="661892" y="558356"/>
                      </a:cubicBezTo>
                      <a:cubicBezTo>
                        <a:pt x="662369" y="567214"/>
                        <a:pt x="663131" y="576072"/>
                        <a:pt x="663988" y="584930"/>
                      </a:cubicBezTo>
                      <a:cubicBezTo>
                        <a:pt x="664559" y="590741"/>
                        <a:pt x="665131" y="596456"/>
                        <a:pt x="665893" y="602266"/>
                      </a:cubicBezTo>
                      <a:cubicBezTo>
                        <a:pt x="666941" y="610457"/>
                        <a:pt x="668179" y="618554"/>
                        <a:pt x="669512" y="626650"/>
                      </a:cubicBezTo>
                      <a:cubicBezTo>
                        <a:pt x="670560" y="633127"/>
                        <a:pt x="671703" y="639699"/>
                        <a:pt x="673037" y="646176"/>
                      </a:cubicBezTo>
                      <a:cubicBezTo>
                        <a:pt x="674561" y="653606"/>
                        <a:pt x="676275" y="661035"/>
                        <a:pt x="678085" y="668465"/>
                      </a:cubicBezTo>
                      <a:cubicBezTo>
                        <a:pt x="679037" y="672465"/>
                        <a:pt x="679704" y="676466"/>
                        <a:pt x="680752" y="680371"/>
                      </a:cubicBezTo>
                      <a:lnTo>
                        <a:pt x="680466" y="680371"/>
                      </a:lnTo>
                      <a:cubicBezTo>
                        <a:pt x="680466" y="680371"/>
                        <a:pt x="680466" y="680561"/>
                        <a:pt x="680466" y="680561"/>
                      </a:cubicBezTo>
                      <a:cubicBezTo>
                        <a:pt x="675704" y="679323"/>
                        <a:pt x="670941" y="678466"/>
                        <a:pt x="666179" y="677323"/>
                      </a:cubicBezTo>
                      <a:cubicBezTo>
                        <a:pt x="660654" y="675989"/>
                        <a:pt x="655130" y="674656"/>
                        <a:pt x="649605" y="673513"/>
                      </a:cubicBezTo>
                      <a:cubicBezTo>
                        <a:pt x="641223" y="671798"/>
                        <a:pt x="632746" y="670274"/>
                        <a:pt x="624364" y="668941"/>
                      </a:cubicBezTo>
                      <a:cubicBezTo>
                        <a:pt x="619125" y="668084"/>
                        <a:pt x="613982" y="667131"/>
                        <a:pt x="608743" y="666369"/>
                      </a:cubicBezTo>
                      <a:cubicBezTo>
                        <a:pt x="599504" y="665131"/>
                        <a:pt x="590264" y="664178"/>
                        <a:pt x="581025" y="663321"/>
                      </a:cubicBezTo>
                      <a:cubicBezTo>
                        <a:pt x="576644" y="662940"/>
                        <a:pt x="572262" y="662369"/>
                        <a:pt x="567785" y="661988"/>
                      </a:cubicBezTo>
                      <a:cubicBezTo>
                        <a:pt x="554165" y="661035"/>
                        <a:pt x="540544" y="660464"/>
                        <a:pt x="526923" y="660464"/>
                      </a:cubicBezTo>
                      <a:cubicBezTo>
                        <a:pt x="518732" y="660464"/>
                        <a:pt x="510635" y="660654"/>
                        <a:pt x="502444" y="660940"/>
                      </a:cubicBezTo>
                      <a:cubicBezTo>
                        <a:pt x="499777" y="661035"/>
                        <a:pt x="497205" y="661225"/>
                        <a:pt x="494538" y="661416"/>
                      </a:cubicBezTo>
                      <a:cubicBezTo>
                        <a:pt x="489014" y="661702"/>
                        <a:pt x="483489" y="661988"/>
                        <a:pt x="478060" y="662464"/>
                      </a:cubicBezTo>
                      <a:cubicBezTo>
                        <a:pt x="474917" y="662750"/>
                        <a:pt x="471773" y="663131"/>
                        <a:pt x="468630" y="663416"/>
                      </a:cubicBezTo>
                      <a:cubicBezTo>
                        <a:pt x="463677" y="663893"/>
                        <a:pt x="458724" y="664369"/>
                        <a:pt x="453771" y="664940"/>
                      </a:cubicBezTo>
                      <a:cubicBezTo>
                        <a:pt x="450437" y="665321"/>
                        <a:pt x="447008" y="665893"/>
                        <a:pt x="443675" y="666369"/>
                      </a:cubicBezTo>
                      <a:cubicBezTo>
                        <a:pt x="439007" y="667036"/>
                        <a:pt x="434245" y="667607"/>
                        <a:pt x="429577" y="668369"/>
                      </a:cubicBezTo>
                      <a:cubicBezTo>
                        <a:pt x="426053" y="668941"/>
                        <a:pt x="422624" y="669608"/>
                        <a:pt x="419100" y="670274"/>
                      </a:cubicBezTo>
                      <a:cubicBezTo>
                        <a:pt x="414528" y="671132"/>
                        <a:pt x="410051" y="671894"/>
                        <a:pt x="405479" y="672846"/>
                      </a:cubicBezTo>
                      <a:cubicBezTo>
                        <a:pt x="401860" y="673608"/>
                        <a:pt x="398336" y="674370"/>
                        <a:pt x="394811" y="675227"/>
                      </a:cubicBezTo>
                      <a:cubicBezTo>
                        <a:pt x="390430" y="676180"/>
                        <a:pt x="386048" y="677132"/>
                        <a:pt x="381572" y="678275"/>
                      </a:cubicBezTo>
                      <a:cubicBezTo>
                        <a:pt x="377857" y="679228"/>
                        <a:pt x="374237" y="680180"/>
                        <a:pt x="370523" y="681133"/>
                      </a:cubicBezTo>
                      <a:cubicBezTo>
                        <a:pt x="366332" y="682276"/>
                        <a:pt x="362141" y="683324"/>
                        <a:pt x="357950" y="684562"/>
                      </a:cubicBezTo>
                      <a:cubicBezTo>
                        <a:pt x="354140" y="685705"/>
                        <a:pt x="350234" y="686848"/>
                        <a:pt x="346424" y="688086"/>
                      </a:cubicBezTo>
                      <a:cubicBezTo>
                        <a:pt x="343852" y="688848"/>
                        <a:pt x="341186" y="689610"/>
                        <a:pt x="338614" y="690467"/>
                      </a:cubicBezTo>
                      <a:cubicBezTo>
                        <a:pt x="281750" y="570833"/>
                        <a:pt x="262414" y="430054"/>
                        <a:pt x="282512" y="282321"/>
                      </a:cubicBezTo>
                      <a:cubicBezTo>
                        <a:pt x="430244" y="262223"/>
                        <a:pt x="571024" y="281654"/>
                        <a:pt x="690658" y="338423"/>
                      </a:cubicBezTo>
                      <a:close/>
                      <a:moveTo>
                        <a:pt x="964502" y="0"/>
                      </a:moveTo>
                      <a:cubicBezTo>
                        <a:pt x="1083183" y="90297"/>
                        <a:pt x="1169003" y="203454"/>
                        <a:pt x="1213390" y="328232"/>
                      </a:cubicBezTo>
                      <a:cubicBezTo>
                        <a:pt x="1212342" y="328803"/>
                        <a:pt x="1211294" y="329470"/>
                        <a:pt x="1210151" y="330041"/>
                      </a:cubicBezTo>
                      <a:cubicBezTo>
                        <a:pt x="1197578" y="336518"/>
                        <a:pt x="1185196" y="343472"/>
                        <a:pt x="1173194" y="350806"/>
                      </a:cubicBezTo>
                      <a:cubicBezTo>
                        <a:pt x="1171670" y="351758"/>
                        <a:pt x="1170146" y="352711"/>
                        <a:pt x="1168527" y="353663"/>
                      </a:cubicBezTo>
                      <a:cubicBezTo>
                        <a:pt x="1156335" y="361283"/>
                        <a:pt x="1144334" y="369189"/>
                        <a:pt x="1132713" y="377571"/>
                      </a:cubicBezTo>
                      <a:cubicBezTo>
                        <a:pt x="1131570" y="378428"/>
                        <a:pt x="1130427" y="379286"/>
                        <a:pt x="1129284" y="380143"/>
                      </a:cubicBezTo>
                      <a:cubicBezTo>
                        <a:pt x="1117378" y="388811"/>
                        <a:pt x="1105757" y="397955"/>
                        <a:pt x="1094613" y="407480"/>
                      </a:cubicBezTo>
                      <a:cubicBezTo>
                        <a:pt x="1093946" y="408051"/>
                        <a:pt x="1093375" y="408623"/>
                        <a:pt x="1092708" y="409194"/>
                      </a:cubicBezTo>
                      <a:cubicBezTo>
                        <a:pt x="1081088" y="419195"/>
                        <a:pt x="1069848" y="429482"/>
                        <a:pt x="1058990" y="440341"/>
                      </a:cubicBezTo>
                      <a:cubicBezTo>
                        <a:pt x="1049369" y="449961"/>
                        <a:pt x="1040130" y="459962"/>
                        <a:pt x="1031081" y="470345"/>
                      </a:cubicBezTo>
                      <a:cubicBezTo>
                        <a:pt x="1028129" y="473678"/>
                        <a:pt x="1025462" y="477298"/>
                        <a:pt x="1022604" y="480632"/>
                      </a:cubicBezTo>
                      <a:cubicBezTo>
                        <a:pt x="1016699" y="487775"/>
                        <a:pt x="1010793" y="494919"/>
                        <a:pt x="1005173" y="502253"/>
                      </a:cubicBezTo>
                      <a:cubicBezTo>
                        <a:pt x="1001935" y="506540"/>
                        <a:pt x="998887" y="510921"/>
                        <a:pt x="995744" y="515303"/>
                      </a:cubicBezTo>
                      <a:cubicBezTo>
                        <a:pt x="990791" y="522161"/>
                        <a:pt x="985933" y="529019"/>
                        <a:pt x="981361" y="536162"/>
                      </a:cubicBezTo>
                      <a:cubicBezTo>
                        <a:pt x="978218" y="541020"/>
                        <a:pt x="975170" y="545878"/>
                        <a:pt x="972122" y="550831"/>
                      </a:cubicBezTo>
                      <a:cubicBezTo>
                        <a:pt x="969645" y="554927"/>
                        <a:pt x="966883" y="558832"/>
                        <a:pt x="964502" y="563023"/>
                      </a:cubicBezTo>
                      <a:lnTo>
                        <a:pt x="964311" y="562737"/>
                      </a:lnTo>
                      <a:lnTo>
                        <a:pt x="964121" y="563023"/>
                      </a:lnTo>
                      <a:cubicBezTo>
                        <a:pt x="961644" y="558832"/>
                        <a:pt x="958977" y="554927"/>
                        <a:pt x="956501" y="550831"/>
                      </a:cubicBezTo>
                      <a:cubicBezTo>
                        <a:pt x="953453" y="545878"/>
                        <a:pt x="950500" y="541020"/>
                        <a:pt x="947261" y="536162"/>
                      </a:cubicBezTo>
                      <a:cubicBezTo>
                        <a:pt x="942594" y="529114"/>
                        <a:pt x="937736" y="522161"/>
                        <a:pt x="932879" y="515303"/>
                      </a:cubicBezTo>
                      <a:cubicBezTo>
                        <a:pt x="929735" y="510921"/>
                        <a:pt x="926687" y="506540"/>
                        <a:pt x="923449" y="502253"/>
                      </a:cubicBezTo>
                      <a:cubicBezTo>
                        <a:pt x="917829" y="494824"/>
                        <a:pt x="911924" y="487680"/>
                        <a:pt x="906018" y="480632"/>
                      </a:cubicBezTo>
                      <a:cubicBezTo>
                        <a:pt x="903161" y="477203"/>
                        <a:pt x="900494" y="473678"/>
                        <a:pt x="897541" y="470345"/>
                      </a:cubicBezTo>
                      <a:cubicBezTo>
                        <a:pt x="888587" y="460058"/>
                        <a:pt x="879348" y="449961"/>
                        <a:pt x="869633" y="440341"/>
                      </a:cubicBezTo>
                      <a:cubicBezTo>
                        <a:pt x="858774" y="429482"/>
                        <a:pt x="847535" y="419195"/>
                        <a:pt x="835914" y="409194"/>
                      </a:cubicBezTo>
                      <a:cubicBezTo>
                        <a:pt x="835247" y="408623"/>
                        <a:pt x="834676" y="408051"/>
                        <a:pt x="834009" y="407480"/>
                      </a:cubicBezTo>
                      <a:cubicBezTo>
                        <a:pt x="822770" y="397955"/>
                        <a:pt x="811244" y="388906"/>
                        <a:pt x="799338" y="380143"/>
                      </a:cubicBezTo>
                      <a:cubicBezTo>
                        <a:pt x="798195" y="379286"/>
                        <a:pt x="797052" y="378428"/>
                        <a:pt x="795909" y="377571"/>
                      </a:cubicBezTo>
                      <a:cubicBezTo>
                        <a:pt x="784289" y="369189"/>
                        <a:pt x="772287" y="361283"/>
                        <a:pt x="760095" y="353663"/>
                      </a:cubicBezTo>
                      <a:cubicBezTo>
                        <a:pt x="758571" y="352711"/>
                        <a:pt x="757047" y="351663"/>
                        <a:pt x="755428" y="350806"/>
                      </a:cubicBezTo>
                      <a:cubicBezTo>
                        <a:pt x="743426" y="343472"/>
                        <a:pt x="731044" y="336613"/>
                        <a:pt x="718471" y="330041"/>
                      </a:cubicBezTo>
                      <a:cubicBezTo>
                        <a:pt x="717423" y="329470"/>
                        <a:pt x="716375" y="328803"/>
                        <a:pt x="715232" y="328232"/>
                      </a:cubicBezTo>
                      <a:cubicBezTo>
                        <a:pt x="759619" y="203454"/>
                        <a:pt x="845439" y="90202"/>
                        <a:pt x="964121"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86" name="Google Shape;586;p28"/>
              <p:cNvGrpSpPr/>
              <p:nvPr/>
            </p:nvGrpSpPr>
            <p:grpSpPr>
              <a:xfrm>
                <a:off x="-472049" y="108355"/>
                <a:ext cx="1398245" cy="1398245"/>
                <a:chOff x="6704506" y="2886565"/>
                <a:chExt cx="1979676" cy="1979676"/>
              </a:xfrm>
            </p:grpSpPr>
            <p:sp>
              <p:nvSpPr>
                <p:cNvPr id="587" name="Google Shape;587;p28"/>
                <p:cNvSpPr/>
                <p:nvPr/>
              </p:nvSpPr>
              <p:spPr>
                <a:xfrm>
                  <a:off x="6704506" y="2886565"/>
                  <a:ext cx="1979676" cy="1979580"/>
                </a:xfrm>
                <a:custGeom>
                  <a:avLst/>
                  <a:gdLst/>
                  <a:ahLst/>
                  <a:cxnLst/>
                  <a:rect l="l" t="t" r="r" b="b"/>
                  <a:pathLst>
                    <a:path w="1979676" h="1979580" extrusionOk="0">
                      <a:moveTo>
                        <a:pt x="996029" y="4667"/>
                      </a:moveTo>
                      <a:cubicBezTo>
                        <a:pt x="1120331" y="97536"/>
                        <a:pt x="1210247" y="214979"/>
                        <a:pt x="1257014" y="344805"/>
                      </a:cubicBezTo>
                      <a:lnTo>
                        <a:pt x="1257205" y="344805"/>
                      </a:lnTo>
                      <a:cubicBezTo>
                        <a:pt x="1257205" y="344805"/>
                        <a:pt x="1257205" y="344900"/>
                        <a:pt x="1257205" y="344900"/>
                      </a:cubicBezTo>
                      <a:cubicBezTo>
                        <a:pt x="1382078" y="286131"/>
                        <a:pt x="1528667" y="266795"/>
                        <a:pt x="1682210" y="288989"/>
                      </a:cubicBezTo>
                      <a:lnTo>
                        <a:pt x="1689735" y="290036"/>
                      </a:lnTo>
                      <a:lnTo>
                        <a:pt x="1690783" y="297561"/>
                      </a:lnTo>
                      <a:cubicBezTo>
                        <a:pt x="1712976" y="451199"/>
                        <a:pt x="1693545" y="597789"/>
                        <a:pt x="1634871" y="722566"/>
                      </a:cubicBezTo>
                      <a:lnTo>
                        <a:pt x="1635062" y="722566"/>
                      </a:lnTo>
                      <a:cubicBezTo>
                        <a:pt x="1635062" y="722566"/>
                        <a:pt x="1634966" y="722852"/>
                        <a:pt x="1634966" y="722852"/>
                      </a:cubicBezTo>
                      <a:cubicBezTo>
                        <a:pt x="1764792" y="769620"/>
                        <a:pt x="1882235" y="859536"/>
                        <a:pt x="1975104" y="983837"/>
                      </a:cubicBezTo>
                      <a:lnTo>
                        <a:pt x="1979676" y="989933"/>
                      </a:lnTo>
                      <a:lnTo>
                        <a:pt x="1975104" y="996029"/>
                      </a:lnTo>
                      <a:cubicBezTo>
                        <a:pt x="1882235" y="1120331"/>
                        <a:pt x="1764792" y="1210247"/>
                        <a:pt x="1634966" y="1257014"/>
                      </a:cubicBezTo>
                      <a:lnTo>
                        <a:pt x="1634966" y="1257205"/>
                      </a:lnTo>
                      <a:cubicBezTo>
                        <a:pt x="1634966" y="1257205"/>
                        <a:pt x="1634871" y="1257205"/>
                        <a:pt x="1634871" y="1257205"/>
                      </a:cubicBezTo>
                      <a:cubicBezTo>
                        <a:pt x="1693545" y="1382078"/>
                        <a:pt x="1712976" y="1528667"/>
                        <a:pt x="1690783" y="1682210"/>
                      </a:cubicBezTo>
                      <a:lnTo>
                        <a:pt x="1689735" y="1689735"/>
                      </a:lnTo>
                      <a:lnTo>
                        <a:pt x="1682210" y="1690783"/>
                      </a:lnTo>
                      <a:cubicBezTo>
                        <a:pt x="1528667" y="1712976"/>
                        <a:pt x="1381982" y="1693640"/>
                        <a:pt x="1257205" y="1634871"/>
                      </a:cubicBezTo>
                      <a:lnTo>
                        <a:pt x="1257205" y="1635062"/>
                      </a:lnTo>
                      <a:cubicBezTo>
                        <a:pt x="1257205" y="1635062"/>
                        <a:pt x="1256919" y="1634966"/>
                        <a:pt x="1256919" y="1634966"/>
                      </a:cubicBezTo>
                      <a:cubicBezTo>
                        <a:pt x="1210151" y="1764792"/>
                        <a:pt x="1120235" y="1882140"/>
                        <a:pt x="995934" y="1975009"/>
                      </a:cubicBezTo>
                      <a:lnTo>
                        <a:pt x="989838" y="1979581"/>
                      </a:lnTo>
                      <a:lnTo>
                        <a:pt x="983742" y="1975009"/>
                      </a:lnTo>
                      <a:cubicBezTo>
                        <a:pt x="859441" y="1882140"/>
                        <a:pt x="769525" y="1764697"/>
                        <a:pt x="722757" y="1634966"/>
                      </a:cubicBezTo>
                      <a:lnTo>
                        <a:pt x="722567" y="1634966"/>
                      </a:lnTo>
                      <a:cubicBezTo>
                        <a:pt x="722567" y="1634966"/>
                        <a:pt x="722567" y="1634871"/>
                        <a:pt x="722567" y="1634871"/>
                      </a:cubicBezTo>
                      <a:cubicBezTo>
                        <a:pt x="597694" y="1693640"/>
                        <a:pt x="451104" y="1712976"/>
                        <a:pt x="297561" y="1690783"/>
                      </a:cubicBezTo>
                      <a:lnTo>
                        <a:pt x="290036" y="1689735"/>
                      </a:lnTo>
                      <a:lnTo>
                        <a:pt x="288989" y="1682210"/>
                      </a:lnTo>
                      <a:cubicBezTo>
                        <a:pt x="282988" y="1640777"/>
                        <a:pt x="280035" y="1599914"/>
                        <a:pt x="280035" y="1559909"/>
                      </a:cubicBezTo>
                      <a:cubicBezTo>
                        <a:pt x="280035" y="1451229"/>
                        <a:pt x="302133" y="1348454"/>
                        <a:pt x="344996" y="1257205"/>
                      </a:cubicBezTo>
                      <a:lnTo>
                        <a:pt x="344614" y="1257205"/>
                      </a:lnTo>
                      <a:cubicBezTo>
                        <a:pt x="344614" y="1257205"/>
                        <a:pt x="344710" y="1256919"/>
                        <a:pt x="344710" y="1256919"/>
                      </a:cubicBezTo>
                      <a:cubicBezTo>
                        <a:pt x="214884" y="1210151"/>
                        <a:pt x="97441" y="1120235"/>
                        <a:pt x="4572" y="995934"/>
                      </a:cubicBezTo>
                      <a:lnTo>
                        <a:pt x="0" y="989838"/>
                      </a:lnTo>
                      <a:lnTo>
                        <a:pt x="4572" y="983742"/>
                      </a:lnTo>
                      <a:cubicBezTo>
                        <a:pt x="97441" y="859441"/>
                        <a:pt x="214884" y="769525"/>
                        <a:pt x="344710" y="722757"/>
                      </a:cubicBezTo>
                      <a:lnTo>
                        <a:pt x="344710" y="722566"/>
                      </a:lnTo>
                      <a:cubicBezTo>
                        <a:pt x="344710" y="722566"/>
                        <a:pt x="344900" y="722471"/>
                        <a:pt x="344900" y="722471"/>
                      </a:cubicBezTo>
                      <a:cubicBezTo>
                        <a:pt x="302038" y="631222"/>
                        <a:pt x="279940" y="528542"/>
                        <a:pt x="279940" y="419767"/>
                      </a:cubicBezTo>
                      <a:cubicBezTo>
                        <a:pt x="279940" y="379666"/>
                        <a:pt x="282893" y="338804"/>
                        <a:pt x="288893" y="297466"/>
                      </a:cubicBezTo>
                      <a:lnTo>
                        <a:pt x="289941" y="289941"/>
                      </a:lnTo>
                      <a:lnTo>
                        <a:pt x="297466" y="288893"/>
                      </a:lnTo>
                      <a:cubicBezTo>
                        <a:pt x="451009" y="266700"/>
                        <a:pt x="597694" y="286036"/>
                        <a:pt x="722471" y="344805"/>
                      </a:cubicBezTo>
                      <a:lnTo>
                        <a:pt x="722471" y="344615"/>
                      </a:lnTo>
                      <a:cubicBezTo>
                        <a:pt x="722471" y="344615"/>
                        <a:pt x="722757" y="344710"/>
                        <a:pt x="722757" y="344710"/>
                      </a:cubicBezTo>
                      <a:cubicBezTo>
                        <a:pt x="769525" y="214884"/>
                        <a:pt x="859441" y="97536"/>
                        <a:pt x="983742" y="4572"/>
                      </a:cubicBezTo>
                      <a:lnTo>
                        <a:pt x="989838" y="0"/>
                      </a:lnTo>
                      <a:lnTo>
                        <a:pt x="995934" y="457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28"/>
                <p:cNvSpPr/>
                <p:nvPr/>
              </p:nvSpPr>
              <p:spPr>
                <a:xfrm>
                  <a:off x="6704602" y="2886661"/>
                  <a:ext cx="1979580" cy="1979580"/>
                </a:xfrm>
                <a:custGeom>
                  <a:avLst/>
                  <a:gdLst/>
                  <a:ahLst/>
                  <a:cxnLst/>
                  <a:rect l="l" t="t" r="r" b="b"/>
                  <a:pathLst>
                    <a:path w="1979580" h="1979580" extrusionOk="0">
                      <a:moveTo>
                        <a:pt x="989838" y="0"/>
                      </a:moveTo>
                      <a:lnTo>
                        <a:pt x="983742" y="4572"/>
                      </a:lnTo>
                      <a:cubicBezTo>
                        <a:pt x="859441" y="97441"/>
                        <a:pt x="769525" y="214884"/>
                        <a:pt x="722757" y="344710"/>
                      </a:cubicBezTo>
                      <a:lnTo>
                        <a:pt x="722567" y="344710"/>
                      </a:lnTo>
                      <a:cubicBezTo>
                        <a:pt x="722567" y="344710"/>
                        <a:pt x="722567" y="344805"/>
                        <a:pt x="722567" y="344805"/>
                      </a:cubicBezTo>
                      <a:cubicBezTo>
                        <a:pt x="597694" y="286036"/>
                        <a:pt x="451104" y="266700"/>
                        <a:pt x="297561" y="288893"/>
                      </a:cubicBezTo>
                      <a:lnTo>
                        <a:pt x="290036" y="289941"/>
                      </a:lnTo>
                      <a:lnTo>
                        <a:pt x="288989" y="297466"/>
                      </a:lnTo>
                      <a:cubicBezTo>
                        <a:pt x="282988" y="338804"/>
                        <a:pt x="280035" y="379762"/>
                        <a:pt x="280035" y="419767"/>
                      </a:cubicBezTo>
                      <a:cubicBezTo>
                        <a:pt x="280035" y="528447"/>
                        <a:pt x="302133" y="631222"/>
                        <a:pt x="344996" y="722471"/>
                      </a:cubicBezTo>
                      <a:lnTo>
                        <a:pt x="344615" y="722471"/>
                      </a:lnTo>
                      <a:cubicBezTo>
                        <a:pt x="344615" y="722471"/>
                        <a:pt x="344710" y="722757"/>
                        <a:pt x="344710" y="722757"/>
                      </a:cubicBezTo>
                      <a:cubicBezTo>
                        <a:pt x="214884" y="769525"/>
                        <a:pt x="97441" y="859441"/>
                        <a:pt x="4572" y="983742"/>
                      </a:cubicBezTo>
                      <a:lnTo>
                        <a:pt x="0" y="989838"/>
                      </a:lnTo>
                      <a:lnTo>
                        <a:pt x="4572" y="995934"/>
                      </a:lnTo>
                      <a:cubicBezTo>
                        <a:pt x="97441" y="1120235"/>
                        <a:pt x="214884" y="1210151"/>
                        <a:pt x="344710" y="1256919"/>
                      </a:cubicBezTo>
                      <a:lnTo>
                        <a:pt x="344710" y="1257110"/>
                      </a:lnTo>
                      <a:cubicBezTo>
                        <a:pt x="344710" y="1257110"/>
                        <a:pt x="344900" y="1257205"/>
                        <a:pt x="344900" y="1257205"/>
                      </a:cubicBezTo>
                      <a:cubicBezTo>
                        <a:pt x="302038" y="1348454"/>
                        <a:pt x="279940" y="1451229"/>
                        <a:pt x="279940" y="1559909"/>
                      </a:cubicBezTo>
                      <a:cubicBezTo>
                        <a:pt x="279940" y="1600010"/>
                        <a:pt x="282893" y="1640872"/>
                        <a:pt x="288893" y="1682210"/>
                      </a:cubicBezTo>
                      <a:lnTo>
                        <a:pt x="289941" y="1689735"/>
                      </a:lnTo>
                      <a:lnTo>
                        <a:pt x="297466" y="1690783"/>
                      </a:lnTo>
                      <a:cubicBezTo>
                        <a:pt x="451009" y="1712976"/>
                        <a:pt x="597694" y="1693640"/>
                        <a:pt x="722471" y="1634871"/>
                      </a:cubicBezTo>
                      <a:lnTo>
                        <a:pt x="722471" y="1635062"/>
                      </a:lnTo>
                      <a:cubicBezTo>
                        <a:pt x="722471" y="1635062"/>
                        <a:pt x="722757" y="1634966"/>
                        <a:pt x="722757" y="1634966"/>
                      </a:cubicBezTo>
                      <a:cubicBezTo>
                        <a:pt x="769525" y="1764792"/>
                        <a:pt x="859441" y="1882140"/>
                        <a:pt x="983742" y="1975009"/>
                      </a:cubicBezTo>
                      <a:lnTo>
                        <a:pt x="989838" y="1979581"/>
                      </a:lnTo>
                      <a:lnTo>
                        <a:pt x="995934" y="1975009"/>
                      </a:lnTo>
                      <a:cubicBezTo>
                        <a:pt x="1120235" y="1882140"/>
                        <a:pt x="1210151" y="1764697"/>
                        <a:pt x="1256919" y="1634966"/>
                      </a:cubicBezTo>
                      <a:lnTo>
                        <a:pt x="1257110" y="1634966"/>
                      </a:lnTo>
                      <a:cubicBezTo>
                        <a:pt x="1257110" y="1634966"/>
                        <a:pt x="1257110" y="1634871"/>
                        <a:pt x="1257110" y="1634871"/>
                      </a:cubicBezTo>
                      <a:cubicBezTo>
                        <a:pt x="1381982" y="1693640"/>
                        <a:pt x="1528572" y="1712976"/>
                        <a:pt x="1682115" y="1690783"/>
                      </a:cubicBezTo>
                      <a:lnTo>
                        <a:pt x="1689640" y="1689735"/>
                      </a:lnTo>
                      <a:lnTo>
                        <a:pt x="1690688" y="1682210"/>
                      </a:lnTo>
                      <a:cubicBezTo>
                        <a:pt x="1712881" y="1528572"/>
                        <a:pt x="1693450" y="1381982"/>
                        <a:pt x="1634776" y="1257205"/>
                      </a:cubicBezTo>
                      <a:lnTo>
                        <a:pt x="1634966" y="1257205"/>
                      </a:lnTo>
                      <a:cubicBezTo>
                        <a:pt x="1634966" y="1257205"/>
                        <a:pt x="1634871" y="1256919"/>
                        <a:pt x="1634871" y="1256919"/>
                      </a:cubicBezTo>
                      <a:cubicBezTo>
                        <a:pt x="1764697" y="1210151"/>
                        <a:pt x="1882140" y="1120235"/>
                        <a:pt x="1975009" y="995934"/>
                      </a:cubicBezTo>
                      <a:lnTo>
                        <a:pt x="1979581" y="989838"/>
                      </a:lnTo>
                      <a:lnTo>
                        <a:pt x="1975009" y="983742"/>
                      </a:lnTo>
                      <a:cubicBezTo>
                        <a:pt x="1882140" y="859441"/>
                        <a:pt x="1764697" y="769525"/>
                        <a:pt x="1634871" y="722757"/>
                      </a:cubicBezTo>
                      <a:lnTo>
                        <a:pt x="1634871" y="722567"/>
                      </a:lnTo>
                      <a:cubicBezTo>
                        <a:pt x="1634871" y="722567"/>
                        <a:pt x="1634776" y="722567"/>
                        <a:pt x="1634776" y="722567"/>
                      </a:cubicBezTo>
                      <a:cubicBezTo>
                        <a:pt x="1693545" y="597694"/>
                        <a:pt x="1712881" y="451104"/>
                        <a:pt x="1690688" y="297561"/>
                      </a:cubicBezTo>
                      <a:lnTo>
                        <a:pt x="1689640" y="290036"/>
                      </a:lnTo>
                      <a:lnTo>
                        <a:pt x="1682115" y="288988"/>
                      </a:lnTo>
                      <a:cubicBezTo>
                        <a:pt x="1528572" y="266795"/>
                        <a:pt x="1381887" y="286131"/>
                        <a:pt x="1257110" y="344900"/>
                      </a:cubicBezTo>
                      <a:lnTo>
                        <a:pt x="1257110" y="344710"/>
                      </a:lnTo>
                      <a:cubicBezTo>
                        <a:pt x="1257110" y="344710"/>
                        <a:pt x="1256824" y="344805"/>
                        <a:pt x="1256824" y="344805"/>
                      </a:cubicBezTo>
                      <a:cubicBezTo>
                        <a:pt x="1210056" y="214979"/>
                        <a:pt x="1120140" y="97631"/>
                        <a:pt x="995839" y="4667"/>
                      </a:cubicBezTo>
                      <a:lnTo>
                        <a:pt x="989743" y="95"/>
                      </a:lnTo>
                      <a:close/>
                      <a:moveTo>
                        <a:pt x="989838" y="3619"/>
                      </a:moveTo>
                      <a:lnTo>
                        <a:pt x="994220" y="6858"/>
                      </a:lnTo>
                      <a:cubicBezTo>
                        <a:pt x="1117759" y="99155"/>
                        <a:pt x="1207675" y="216313"/>
                        <a:pt x="1254252" y="345567"/>
                      </a:cubicBezTo>
                      <a:lnTo>
                        <a:pt x="1255586" y="348710"/>
                      </a:lnTo>
                      <a:lnTo>
                        <a:pt x="1258538" y="347281"/>
                      </a:lnTo>
                      <a:cubicBezTo>
                        <a:pt x="1382935" y="288798"/>
                        <a:pt x="1529334" y="269558"/>
                        <a:pt x="1681925" y="291655"/>
                      </a:cubicBezTo>
                      <a:lnTo>
                        <a:pt x="1687259" y="292417"/>
                      </a:lnTo>
                      <a:lnTo>
                        <a:pt x="1688021" y="297751"/>
                      </a:lnTo>
                      <a:cubicBezTo>
                        <a:pt x="1693926" y="338614"/>
                        <a:pt x="1696879" y="379571"/>
                        <a:pt x="1696879" y="419386"/>
                      </a:cubicBezTo>
                      <a:cubicBezTo>
                        <a:pt x="1696879" y="528447"/>
                        <a:pt x="1675162" y="629984"/>
                        <a:pt x="1632299" y="721138"/>
                      </a:cubicBezTo>
                      <a:lnTo>
                        <a:pt x="1631442" y="723424"/>
                      </a:lnTo>
                      <a:lnTo>
                        <a:pt x="1630966" y="724281"/>
                      </a:lnTo>
                      <a:lnTo>
                        <a:pt x="1634014" y="725424"/>
                      </a:lnTo>
                      <a:cubicBezTo>
                        <a:pt x="1763363" y="772001"/>
                        <a:pt x="1880521" y="861917"/>
                        <a:pt x="1972723" y="985456"/>
                      </a:cubicBezTo>
                      <a:lnTo>
                        <a:pt x="1975961" y="989743"/>
                      </a:lnTo>
                      <a:lnTo>
                        <a:pt x="1972723" y="994029"/>
                      </a:lnTo>
                      <a:cubicBezTo>
                        <a:pt x="1880426" y="1117568"/>
                        <a:pt x="1763268" y="1207484"/>
                        <a:pt x="1633918" y="1254062"/>
                      </a:cubicBezTo>
                      <a:lnTo>
                        <a:pt x="1630775" y="1255490"/>
                      </a:lnTo>
                      <a:lnTo>
                        <a:pt x="1632109" y="1258348"/>
                      </a:lnTo>
                      <a:cubicBezTo>
                        <a:pt x="1674971" y="1349502"/>
                        <a:pt x="1696688" y="1450943"/>
                        <a:pt x="1696688" y="1560100"/>
                      </a:cubicBezTo>
                      <a:cubicBezTo>
                        <a:pt x="1696688" y="1600010"/>
                        <a:pt x="1693736" y="1640872"/>
                        <a:pt x="1687830" y="1681734"/>
                      </a:cubicBezTo>
                      <a:lnTo>
                        <a:pt x="1687068" y="1687068"/>
                      </a:lnTo>
                      <a:lnTo>
                        <a:pt x="1681734" y="1687830"/>
                      </a:lnTo>
                      <a:cubicBezTo>
                        <a:pt x="1529143" y="1709928"/>
                        <a:pt x="1382744" y="1690688"/>
                        <a:pt x="1258348" y="1632204"/>
                      </a:cubicBezTo>
                      <a:lnTo>
                        <a:pt x="1256348" y="1631442"/>
                      </a:lnTo>
                      <a:lnTo>
                        <a:pt x="1255205" y="1630871"/>
                      </a:lnTo>
                      <a:lnTo>
                        <a:pt x="1254062" y="1634014"/>
                      </a:lnTo>
                      <a:cubicBezTo>
                        <a:pt x="1207484" y="1763363"/>
                        <a:pt x="1117568" y="1880521"/>
                        <a:pt x="994029" y="1972723"/>
                      </a:cubicBezTo>
                      <a:lnTo>
                        <a:pt x="989648" y="1975961"/>
                      </a:lnTo>
                      <a:lnTo>
                        <a:pt x="985266" y="1972723"/>
                      </a:lnTo>
                      <a:cubicBezTo>
                        <a:pt x="861727" y="1880425"/>
                        <a:pt x="771811" y="1763268"/>
                        <a:pt x="725234" y="1634014"/>
                      </a:cubicBezTo>
                      <a:lnTo>
                        <a:pt x="724090" y="1631537"/>
                      </a:lnTo>
                      <a:lnTo>
                        <a:pt x="723900" y="1630871"/>
                      </a:lnTo>
                      <a:lnTo>
                        <a:pt x="720947" y="1632299"/>
                      </a:lnTo>
                      <a:cubicBezTo>
                        <a:pt x="596551" y="1690783"/>
                        <a:pt x="450151" y="1710023"/>
                        <a:pt x="297561" y="1687925"/>
                      </a:cubicBezTo>
                      <a:lnTo>
                        <a:pt x="292227" y="1687163"/>
                      </a:lnTo>
                      <a:lnTo>
                        <a:pt x="291465" y="1681829"/>
                      </a:lnTo>
                      <a:cubicBezTo>
                        <a:pt x="285560" y="1640872"/>
                        <a:pt x="282512" y="1599819"/>
                        <a:pt x="282512" y="1559909"/>
                      </a:cubicBezTo>
                      <a:cubicBezTo>
                        <a:pt x="282512" y="1451134"/>
                        <a:pt x="304324" y="1349788"/>
                        <a:pt x="347282" y="1258443"/>
                      </a:cubicBezTo>
                      <a:lnTo>
                        <a:pt x="348139" y="1255967"/>
                      </a:lnTo>
                      <a:lnTo>
                        <a:pt x="348425" y="1255300"/>
                      </a:lnTo>
                      <a:lnTo>
                        <a:pt x="345376" y="1254157"/>
                      </a:lnTo>
                      <a:cubicBezTo>
                        <a:pt x="216027" y="1207580"/>
                        <a:pt x="98870" y="1117664"/>
                        <a:pt x="6572" y="994124"/>
                      </a:cubicBezTo>
                      <a:lnTo>
                        <a:pt x="3334" y="989743"/>
                      </a:lnTo>
                      <a:lnTo>
                        <a:pt x="6572" y="985456"/>
                      </a:lnTo>
                      <a:cubicBezTo>
                        <a:pt x="98870" y="861917"/>
                        <a:pt x="216027" y="772001"/>
                        <a:pt x="345281" y="725424"/>
                      </a:cubicBezTo>
                      <a:lnTo>
                        <a:pt x="347472" y="724472"/>
                      </a:lnTo>
                      <a:lnTo>
                        <a:pt x="348520" y="724091"/>
                      </a:lnTo>
                      <a:lnTo>
                        <a:pt x="347091" y="721138"/>
                      </a:lnTo>
                      <a:cubicBezTo>
                        <a:pt x="304133" y="629888"/>
                        <a:pt x="282321" y="528447"/>
                        <a:pt x="282321" y="419671"/>
                      </a:cubicBezTo>
                      <a:cubicBezTo>
                        <a:pt x="282321" y="379762"/>
                        <a:pt x="285274" y="338709"/>
                        <a:pt x="291275" y="297751"/>
                      </a:cubicBezTo>
                      <a:lnTo>
                        <a:pt x="292037" y="292417"/>
                      </a:lnTo>
                      <a:lnTo>
                        <a:pt x="297371" y="291655"/>
                      </a:lnTo>
                      <a:cubicBezTo>
                        <a:pt x="449961" y="269558"/>
                        <a:pt x="596360" y="288798"/>
                        <a:pt x="720757" y="347281"/>
                      </a:cubicBezTo>
                      <a:lnTo>
                        <a:pt x="722757" y="348043"/>
                      </a:lnTo>
                      <a:lnTo>
                        <a:pt x="723900" y="348615"/>
                      </a:lnTo>
                      <a:lnTo>
                        <a:pt x="725043" y="345472"/>
                      </a:lnTo>
                      <a:cubicBezTo>
                        <a:pt x="771620" y="216122"/>
                        <a:pt x="861536" y="98965"/>
                        <a:pt x="985076" y="6763"/>
                      </a:cubicBezTo>
                      <a:lnTo>
                        <a:pt x="989457" y="352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28"/>
                <p:cNvSpPr/>
                <p:nvPr/>
              </p:nvSpPr>
              <p:spPr>
                <a:xfrm>
                  <a:off x="6729938" y="2911902"/>
                  <a:ext cx="1928907" cy="1928812"/>
                </a:xfrm>
                <a:custGeom>
                  <a:avLst/>
                  <a:gdLst/>
                  <a:ahLst/>
                  <a:cxnLst/>
                  <a:rect l="l" t="t" r="r" b="b"/>
                  <a:pathLst>
                    <a:path w="1928907" h="1928812" extrusionOk="0">
                      <a:moveTo>
                        <a:pt x="1216914" y="349567"/>
                      </a:moveTo>
                      <a:cubicBezTo>
                        <a:pt x="1217867" y="349091"/>
                        <a:pt x="1218819" y="348520"/>
                        <a:pt x="1219867" y="348044"/>
                      </a:cubicBezTo>
                      <a:cubicBezTo>
                        <a:pt x="1220153" y="348901"/>
                        <a:pt x="1220438" y="349853"/>
                        <a:pt x="1220724" y="350711"/>
                      </a:cubicBezTo>
                      <a:cubicBezTo>
                        <a:pt x="1224439" y="362617"/>
                        <a:pt x="1227868" y="374713"/>
                        <a:pt x="1230821" y="386810"/>
                      </a:cubicBezTo>
                      <a:cubicBezTo>
                        <a:pt x="1231297" y="388715"/>
                        <a:pt x="1231773" y="390620"/>
                        <a:pt x="1232154" y="392525"/>
                      </a:cubicBezTo>
                      <a:cubicBezTo>
                        <a:pt x="1235012" y="404717"/>
                        <a:pt x="1237488" y="416909"/>
                        <a:pt x="1239584" y="429196"/>
                      </a:cubicBezTo>
                      <a:cubicBezTo>
                        <a:pt x="1239869" y="431006"/>
                        <a:pt x="1240155" y="432911"/>
                        <a:pt x="1240441" y="434721"/>
                      </a:cubicBezTo>
                      <a:cubicBezTo>
                        <a:pt x="1242441" y="447104"/>
                        <a:pt x="1244060" y="459581"/>
                        <a:pt x="1245203" y="472059"/>
                      </a:cubicBezTo>
                      <a:cubicBezTo>
                        <a:pt x="1245394" y="473774"/>
                        <a:pt x="1245489" y="475393"/>
                        <a:pt x="1245584" y="477012"/>
                      </a:cubicBezTo>
                      <a:cubicBezTo>
                        <a:pt x="1246632" y="489775"/>
                        <a:pt x="1247394" y="502539"/>
                        <a:pt x="1247680" y="515303"/>
                      </a:cubicBezTo>
                      <a:cubicBezTo>
                        <a:pt x="1247680" y="516636"/>
                        <a:pt x="1247680" y="517874"/>
                        <a:pt x="1247680" y="519208"/>
                      </a:cubicBezTo>
                      <a:cubicBezTo>
                        <a:pt x="1247870" y="532448"/>
                        <a:pt x="1247680" y="545592"/>
                        <a:pt x="1246918" y="558832"/>
                      </a:cubicBezTo>
                      <a:cubicBezTo>
                        <a:pt x="1246918" y="559499"/>
                        <a:pt x="1246823" y="560165"/>
                        <a:pt x="1246727" y="560737"/>
                      </a:cubicBezTo>
                      <a:cubicBezTo>
                        <a:pt x="1245965" y="573977"/>
                        <a:pt x="1244727" y="587312"/>
                        <a:pt x="1243013" y="600551"/>
                      </a:cubicBezTo>
                      <a:cubicBezTo>
                        <a:pt x="1243013" y="601218"/>
                        <a:pt x="1242822" y="601980"/>
                        <a:pt x="1242727" y="602647"/>
                      </a:cubicBezTo>
                      <a:cubicBezTo>
                        <a:pt x="1241012" y="615887"/>
                        <a:pt x="1238726" y="629126"/>
                        <a:pt x="1236059" y="642271"/>
                      </a:cubicBezTo>
                      <a:cubicBezTo>
                        <a:pt x="1235774" y="643509"/>
                        <a:pt x="1235583" y="644747"/>
                        <a:pt x="1235393" y="645890"/>
                      </a:cubicBezTo>
                      <a:cubicBezTo>
                        <a:pt x="1232726" y="658749"/>
                        <a:pt x="1229582" y="671513"/>
                        <a:pt x="1226058" y="684276"/>
                      </a:cubicBezTo>
                      <a:cubicBezTo>
                        <a:pt x="1225772" y="685229"/>
                        <a:pt x="1225582" y="686276"/>
                        <a:pt x="1225296" y="687229"/>
                      </a:cubicBezTo>
                      <a:cubicBezTo>
                        <a:pt x="1222058" y="688181"/>
                        <a:pt x="1218819" y="689324"/>
                        <a:pt x="1215581" y="690372"/>
                      </a:cubicBezTo>
                      <a:cubicBezTo>
                        <a:pt x="1211675" y="691610"/>
                        <a:pt x="1207770" y="692849"/>
                        <a:pt x="1203865" y="694182"/>
                      </a:cubicBezTo>
                      <a:cubicBezTo>
                        <a:pt x="1199674" y="695611"/>
                        <a:pt x="1195483" y="697230"/>
                        <a:pt x="1191292" y="698754"/>
                      </a:cubicBezTo>
                      <a:cubicBezTo>
                        <a:pt x="1187482" y="700088"/>
                        <a:pt x="1183767" y="701421"/>
                        <a:pt x="1179957" y="702945"/>
                      </a:cubicBezTo>
                      <a:cubicBezTo>
                        <a:pt x="1175671" y="704564"/>
                        <a:pt x="1171385" y="706374"/>
                        <a:pt x="1167194" y="708184"/>
                      </a:cubicBezTo>
                      <a:cubicBezTo>
                        <a:pt x="1163574" y="709708"/>
                        <a:pt x="1159955" y="711137"/>
                        <a:pt x="1156335" y="712661"/>
                      </a:cubicBezTo>
                      <a:cubicBezTo>
                        <a:pt x="1151954" y="714566"/>
                        <a:pt x="1147667" y="716566"/>
                        <a:pt x="1143286" y="718566"/>
                      </a:cubicBezTo>
                      <a:cubicBezTo>
                        <a:pt x="1139857" y="720090"/>
                        <a:pt x="1136428" y="721614"/>
                        <a:pt x="1132999" y="723329"/>
                      </a:cubicBezTo>
                      <a:cubicBezTo>
                        <a:pt x="1128522" y="725519"/>
                        <a:pt x="1124045" y="727805"/>
                        <a:pt x="1119569" y="730091"/>
                      </a:cubicBezTo>
                      <a:cubicBezTo>
                        <a:pt x="1116425" y="731711"/>
                        <a:pt x="1113187" y="733235"/>
                        <a:pt x="1110044" y="734949"/>
                      </a:cubicBezTo>
                      <a:cubicBezTo>
                        <a:pt x="1105281" y="737426"/>
                        <a:pt x="1100614" y="740093"/>
                        <a:pt x="1095947" y="742664"/>
                      </a:cubicBezTo>
                      <a:cubicBezTo>
                        <a:pt x="1093089" y="744284"/>
                        <a:pt x="1090136" y="745808"/>
                        <a:pt x="1087279" y="747427"/>
                      </a:cubicBezTo>
                      <a:cubicBezTo>
                        <a:pt x="1082040" y="750475"/>
                        <a:pt x="1076897" y="753618"/>
                        <a:pt x="1071753" y="756761"/>
                      </a:cubicBezTo>
                      <a:cubicBezTo>
                        <a:pt x="1069467" y="758190"/>
                        <a:pt x="1067181" y="759428"/>
                        <a:pt x="1064990" y="760857"/>
                      </a:cubicBezTo>
                      <a:cubicBezTo>
                        <a:pt x="1057561" y="765524"/>
                        <a:pt x="1050322" y="770287"/>
                        <a:pt x="1042988" y="775240"/>
                      </a:cubicBezTo>
                      <a:cubicBezTo>
                        <a:pt x="1041368" y="766572"/>
                        <a:pt x="1039559" y="758000"/>
                        <a:pt x="1037654" y="749522"/>
                      </a:cubicBezTo>
                      <a:cubicBezTo>
                        <a:pt x="1036987" y="746760"/>
                        <a:pt x="1036320" y="743998"/>
                        <a:pt x="1035653" y="741236"/>
                      </a:cubicBezTo>
                      <a:cubicBezTo>
                        <a:pt x="1034320" y="735521"/>
                        <a:pt x="1032891" y="729806"/>
                        <a:pt x="1031462" y="724186"/>
                      </a:cubicBezTo>
                      <a:cubicBezTo>
                        <a:pt x="1030605" y="720947"/>
                        <a:pt x="1029557" y="717709"/>
                        <a:pt x="1028700" y="714470"/>
                      </a:cubicBezTo>
                      <a:cubicBezTo>
                        <a:pt x="1027271" y="709422"/>
                        <a:pt x="1025843" y="704279"/>
                        <a:pt x="1024319" y="699230"/>
                      </a:cubicBezTo>
                      <a:cubicBezTo>
                        <a:pt x="1023271" y="695706"/>
                        <a:pt x="1022033" y="692277"/>
                        <a:pt x="1020889" y="688753"/>
                      </a:cubicBezTo>
                      <a:cubicBezTo>
                        <a:pt x="1019366" y="684086"/>
                        <a:pt x="1017841" y="679418"/>
                        <a:pt x="1016222" y="674751"/>
                      </a:cubicBezTo>
                      <a:cubicBezTo>
                        <a:pt x="1014984" y="671132"/>
                        <a:pt x="1013555" y="667512"/>
                        <a:pt x="1012222" y="663893"/>
                      </a:cubicBezTo>
                      <a:cubicBezTo>
                        <a:pt x="1010603" y="659511"/>
                        <a:pt x="1008983" y="655130"/>
                        <a:pt x="1007269" y="650748"/>
                      </a:cubicBezTo>
                      <a:cubicBezTo>
                        <a:pt x="1005840" y="647033"/>
                        <a:pt x="1004221" y="643414"/>
                        <a:pt x="1002697" y="639794"/>
                      </a:cubicBezTo>
                      <a:cubicBezTo>
                        <a:pt x="1000982" y="635603"/>
                        <a:pt x="999173" y="631317"/>
                        <a:pt x="997363" y="627221"/>
                      </a:cubicBezTo>
                      <a:cubicBezTo>
                        <a:pt x="995744" y="623507"/>
                        <a:pt x="993934" y="619887"/>
                        <a:pt x="992219" y="616172"/>
                      </a:cubicBezTo>
                      <a:cubicBezTo>
                        <a:pt x="990314" y="612172"/>
                        <a:pt x="988505" y="608171"/>
                        <a:pt x="986600" y="604171"/>
                      </a:cubicBezTo>
                      <a:cubicBezTo>
                        <a:pt x="984790" y="600456"/>
                        <a:pt x="982789" y="596741"/>
                        <a:pt x="980885" y="593027"/>
                      </a:cubicBezTo>
                      <a:cubicBezTo>
                        <a:pt x="979361" y="590074"/>
                        <a:pt x="977932" y="587026"/>
                        <a:pt x="976313" y="584168"/>
                      </a:cubicBezTo>
                      <a:cubicBezTo>
                        <a:pt x="979741" y="577977"/>
                        <a:pt x="983456" y="571881"/>
                        <a:pt x="987171" y="565880"/>
                      </a:cubicBezTo>
                      <a:cubicBezTo>
                        <a:pt x="990219" y="560832"/>
                        <a:pt x="993172" y="555593"/>
                        <a:pt x="996315" y="550640"/>
                      </a:cubicBezTo>
                      <a:cubicBezTo>
                        <a:pt x="1000792" y="543592"/>
                        <a:pt x="1005745" y="536924"/>
                        <a:pt x="1010507" y="530162"/>
                      </a:cubicBezTo>
                      <a:cubicBezTo>
                        <a:pt x="1013651" y="525685"/>
                        <a:pt x="1016699" y="521017"/>
                        <a:pt x="1019937" y="516636"/>
                      </a:cubicBezTo>
                      <a:cubicBezTo>
                        <a:pt x="1025366" y="509397"/>
                        <a:pt x="1031177" y="502444"/>
                        <a:pt x="1036891" y="495491"/>
                      </a:cubicBezTo>
                      <a:cubicBezTo>
                        <a:pt x="1039844" y="491871"/>
                        <a:pt x="1042702" y="488061"/>
                        <a:pt x="1045750" y="484537"/>
                      </a:cubicBezTo>
                      <a:cubicBezTo>
                        <a:pt x="1054703" y="474250"/>
                        <a:pt x="1063943" y="464249"/>
                        <a:pt x="1073563" y="454628"/>
                      </a:cubicBezTo>
                      <a:cubicBezTo>
                        <a:pt x="1083659" y="444532"/>
                        <a:pt x="1094232" y="434816"/>
                        <a:pt x="1105091" y="425482"/>
                      </a:cubicBezTo>
                      <a:cubicBezTo>
                        <a:pt x="1105948" y="424720"/>
                        <a:pt x="1106805" y="423958"/>
                        <a:pt x="1107758" y="423100"/>
                      </a:cubicBezTo>
                      <a:cubicBezTo>
                        <a:pt x="1118140" y="414242"/>
                        <a:pt x="1128903" y="405860"/>
                        <a:pt x="1139857" y="397669"/>
                      </a:cubicBezTo>
                      <a:cubicBezTo>
                        <a:pt x="1141286" y="396621"/>
                        <a:pt x="1142714" y="395478"/>
                        <a:pt x="1144143" y="394525"/>
                      </a:cubicBezTo>
                      <a:cubicBezTo>
                        <a:pt x="1154906" y="386715"/>
                        <a:pt x="1166051" y="379286"/>
                        <a:pt x="1177290" y="372237"/>
                      </a:cubicBezTo>
                      <a:cubicBezTo>
                        <a:pt x="1179100" y="371094"/>
                        <a:pt x="1180814" y="370046"/>
                        <a:pt x="1182624" y="368903"/>
                      </a:cubicBezTo>
                      <a:cubicBezTo>
                        <a:pt x="1193864" y="362045"/>
                        <a:pt x="1205389" y="355568"/>
                        <a:pt x="1217105" y="349377"/>
                      </a:cubicBezTo>
                      <a:close/>
                      <a:moveTo>
                        <a:pt x="941927" y="565880"/>
                      </a:moveTo>
                      <a:cubicBezTo>
                        <a:pt x="945642" y="571976"/>
                        <a:pt x="949357" y="577977"/>
                        <a:pt x="952786" y="584263"/>
                      </a:cubicBezTo>
                      <a:cubicBezTo>
                        <a:pt x="951262" y="587216"/>
                        <a:pt x="949738" y="590169"/>
                        <a:pt x="948214" y="593122"/>
                      </a:cubicBezTo>
                      <a:cubicBezTo>
                        <a:pt x="946309" y="596837"/>
                        <a:pt x="944309" y="600551"/>
                        <a:pt x="942499" y="604266"/>
                      </a:cubicBezTo>
                      <a:cubicBezTo>
                        <a:pt x="940594" y="608171"/>
                        <a:pt x="938689" y="612267"/>
                        <a:pt x="936879" y="616268"/>
                      </a:cubicBezTo>
                      <a:cubicBezTo>
                        <a:pt x="935164" y="619982"/>
                        <a:pt x="933355" y="623602"/>
                        <a:pt x="931736" y="627412"/>
                      </a:cubicBezTo>
                      <a:cubicBezTo>
                        <a:pt x="929926" y="631508"/>
                        <a:pt x="928211" y="635699"/>
                        <a:pt x="926402" y="639890"/>
                      </a:cubicBezTo>
                      <a:cubicBezTo>
                        <a:pt x="924878" y="643604"/>
                        <a:pt x="923258" y="647224"/>
                        <a:pt x="921830" y="650938"/>
                      </a:cubicBezTo>
                      <a:cubicBezTo>
                        <a:pt x="920115" y="655320"/>
                        <a:pt x="918496" y="659702"/>
                        <a:pt x="916877" y="664083"/>
                      </a:cubicBezTo>
                      <a:cubicBezTo>
                        <a:pt x="915543" y="667703"/>
                        <a:pt x="914114" y="671322"/>
                        <a:pt x="912876" y="674942"/>
                      </a:cubicBezTo>
                      <a:cubicBezTo>
                        <a:pt x="911257" y="679513"/>
                        <a:pt x="909828" y="684181"/>
                        <a:pt x="908304" y="688848"/>
                      </a:cubicBezTo>
                      <a:cubicBezTo>
                        <a:pt x="907161" y="692372"/>
                        <a:pt x="905923" y="695897"/>
                        <a:pt x="904780" y="699421"/>
                      </a:cubicBezTo>
                      <a:cubicBezTo>
                        <a:pt x="903256" y="704374"/>
                        <a:pt x="901922" y="709327"/>
                        <a:pt x="900494" y="714280"/>
                      </a:cubicBezTo>
                      <a:cubicBezTo>
                        <a:pt x="899541" y="717613"/>
                        <a:pt x="898493" y="720947"/>
                        <a:pt x="897636" y="724281"/>
                      </a:cubicBezTo>
                      <a:cubicBezTo>
                        <a:pt x="896112" y="729901"/>
                        <a:pt x="894779" y="735521"/>
                        <a:pt x="893445" y="741140"/>
                      </a:cubicBezTo>
                      <a:cubicBezTo>
                        <a:pt x="892778" y="743998"/>
                        <a:pt x="892016" y="746760"/>
                        <a:pt x="891350" y="749618"/>
                      </a:cubicBezTo>
                      <a:cubicBezTo>
                        <a:pt x="889445" y="758095"/>
                        <a:pt x="887635" y="766667"/>
                        <a:pt x="886016" y="775335"/>
                      </a:cubicBezTo>
                      <a:cubicBezTo>
                        <a:pt x="878777" y="770382"/>
                        <a:pt x="871442" y="765620"/>
                        <a:pt x="864013" y="760952"/>
                      </a:cubicBezTo>
                      <a:cubicBezTo>
                        <a:pt x="861727" y="759524"/>
                        <a:pt x="859441" y="758190"/>
                        <a:pt x="857250" y="756857"/>
                      </a:cubicBezTo>
                      <a:cubicBezTo>
                        <a:pt x="852107" y="753713"/>
                        <a:pt x="846963" y="750475"/>
                        <a:pt x="841724" y="747522"/>
                      </a:cubicBezTo>
                      <a:cubicBezTo>
                        <a:pt x="838867" y="745903"/>
                        <a:pt x="836009" y="744379"/>
                        <a:pt x="833057" y="742760"/>
                      </a:cubicBezTo>
                      <a:cubicBezTo>
                        <a:pt x="828389" y="740188"/>
                        <a:pt x="823722" y="737521"/>
                        <a:pt x="818960" y="735044"/>
                      </a:cubicBezTo>
                      <a:cubicBezTo>
                        <a:pt x="815816" y="733330"/>
                        <a:pt x="812578" y="731806"/>
                        <a:pt x="809435" y="730187"/>
                      </a:cubicBezTo>
                      <a:cubicBezTo>
                        <a:pt x="804958" y="727901"/>
                        <a:pt x="800481" y="725615"/>
                        <a:pt x="796004" y="723424"/>
                      </a:cubicBezTo>
                      <a:cubicBezTo>
                        <a:pt x="792575" y="721805"/>
                        <a:pt x="789146" y="720281"/>
                        <a:pt x="785717" y="718661"/>
                      </a:cubicBezTo>
                      <a:cubicBezTo>
                        <a:pt x="781336" y="716661"/>
                        <a:pt x="777050" y="714661"/>
                        <a:pt x="772668" y="712756"/>
                      </a:cubicBezTo>
                      <a:cubicBezTo>
                        <a:pt x="769049" y="711232"/>
                        <a:pt x="765429" y="709803"/>
                        <a:pt x="761810" y="708279"/>
                      </a:cubicBezTo>
                      <a:cubicBezTo>
                        <a:pt x="757523" y="706565"/>
                        <a:pt x="753332" y="704755"/>
                        <a:pt x="749046" y="703040"/>
                      </a:cubicBezTo>
                      <a:cubicBezTo>
                        <a:pt x="745331" y="701612"/>
                        <a:pt x="741521" y="700278"/>
                        <a:pt x="737711" y="698849"/>
                      </a:cubicBezTo>
                      <a:cubicBezTo>
                        <a:pt x="733520" y="697325"/>
                        <a:pt x="729329" y="695706"/>
                        <a:pt x="725043" y="694277"/>
                      </a:cubicBezTo>
                      <a:cubicBezTo>
                        <a:pt x="721138" y="692944"/>
                        <a:pt x="717233" y="691706"/>
                        <a:pt x="713327" y="690467"/>
                      </a:cubicBezTo>
                      <a:cubicBezTo>
                        <a:pt x="710089" y="689420"/>
                        <a:pt x="706850" y="688277"/>
                        <a:pt x="703612" y="687324"/>
                      </a:cubicBezTo>
                      <a:cubicBezTo>
                        <a:pt x="703326" y="686372"/>
                        <a:pt x="703040" y="685324"/>
                        <a:pt x="702850" y="684371"/>
                      </a:cubicBezTo>
                      <a:cubicBezTo>
                        <a:pt x="699326" y="671608"/>
                        <a:pt x="696182" y="658940"/>
                        <a:pt x="693515" y="646081"/>
                      </a:cubicBezTo>
                      <a:cubicBezTo>
                        <a:pt x="693230" y="644747"/>
                        <a:pt x="693039" y="643414"/>
                        <a:pt x="692753" y="641985"/>
                      </a:cubicBezTo>
                      <a:cubicBezTo>
                        <a:pt x="690182" y="628936"/>
                        <a:pt x="687896" y="615887"/>
                        <a:pt x="686181" y="602837"/>
                      </a:cubicBezTo>
                      <a:cubicBezTo>
                        <a:pt x="686086" y="601885"/>
                        <a:pt x="685991" y="601028"/>
                        <a:pt x="685895" y="600075"/>
                      </a:cubicBezTo>
                      <a:cubicBezTo>
                        <a:pt x="684276" y="587216"/>
                        <a:pt x="683038" y="574262"/>
                        <a:pt x="682276" y="561404"/>
                      </a:cubicBezTo>
                      <a:cubicBezTo>
                        <a:pt x="682276" y="560451"/>
                        <a:pt x="682085" y="559499"/>
                        <a:pt x="682085" y="558546"/>
                      </a:cubicBezTo>
                      <a:cubicBezTo>
                        <a:pt x="681419" y="545592"/>
                        <a:pt x="681133" y="532638"/>
                        <a:pt x="681323" y="519779"/>
                      </a:cubicBezTo>
                      <a:cubicBezTo>
                        <a:pt x="681323" y="518160"/>
                        <a:pt x="681323" y="516636"/>
                        <a:pt x="681323" y="515017"/>
                      </a:cubicBezTo>
                      <a:cubicBezTo>
                        <a:pt x="681609" y="502444"/>
                        <a:pt x="682276" y="489966"/>
                        <a:pt x="683324" y="477488"/>
                      </a:cubicBezTo>
                      <a:cubicBezTo>
                        <a:pt x="683514" y="475583"/>
                        <a:pt x="683609" y="473678"/>
                        <a:pt x="683800" y="471773"/>
                      </a:cubicBezTo>
                      <a:cubicBezTo>
                        <a:pt x="684943" y="459486"/>
                        <a:pt x="686562" y="447294"/>
                        <a:pt x="688467" y="435102"/>
                      </a:cubicBezTo>
                      <a:cubicBezTo>
                        <a:pt x="688753" y="433007"/>
                        <a:pt x="689134" y="431006"/>
                        <a:pt x="689420" y="428911"/>
                      </a:cubicBezTo>
                      <a:cubicBezTo>
                        <a:pt x="691515" y="416814"/>
                        <a:pt x="693896" y="404717"/>
                        <a:pt x="696754" y="392716"/>
                      </a:cubicBezTo>
                      <a:cubicBezTo>
                        <a:pt x="697230" y="390620"/>
                        <a:pt x="697706" y="388620"/>
                        <a:pt x="698183" y="386525"/>
                      </a:cubicBezTo>
                      <a:cubicBezTo>
                        <a:pt x="701135" y="374523"/>
                        <a:pt x="704469" y="362617"/>
                        <a:pt x="708184" y="350711"/>
                      </a:cubicBezTo>
                      <a:cubicBezTo>
                        <a:pt x="708470" y="349758"/>
                        <a:pt x="708755" y="348901"/>
                        <a:pt x="709041" y="347948"/>
                      </a:cubicBezTo>
                      <a:cubicBezTo>
                        <a:pt x="709994" y="348425"/>
                        <a:pt x="710946" y="348996"/>
                        <a:pt x="711994" y="349472"/>
                      </a:cubicBezTo>
                      <a:cubicBezTo>
                        <a:pt x="723710" y="355663"/>
                        <a:pt x="735235" y="362141"/>
                        <a:pt x="746474" y="368999"/>
                      </a:cubicBezTo>
                      <a:cubicBezTo>
                        <a:pt x="748284" y="370046"/>
                        <a:pt x="749999" y="371189"/>
                        <a:pt x="751808" y="372332"/>
                      </a:cubicBezTo>
                      <a:cubicBezTo>
                        <a:pt x="763143" y="379381"/>
                        <a:pt x="774192" y="386810"/>
                        <a:pt x="784955" y="394621"/>
                      </a:cubicBezTo>
                      <a:cubicBezTo>
                        <a:pt x="786384" y="395669"/>
                        <a:pt x="787813" y="396716"/>
                        <a:pt x="789241" y="397764"/>
                      </a:cubicBezTo>
                      <a:cubicBezTo>
                        <a:pt x="800195" y="405860"/>
                        <a:pt x="810959" y="414338"/>
                        <a:pt x="821341" y="423196"/>
                      </a:cubicBezTo>
                      <a:cubicBezTo>
                        <a:pt x="822198" y="423958"/>
                        <a:pt x="823055" y="424720"/>
                        <a:pt x="824008" y="425577"/>
                      </a:cubicBezTo>
                      <a:cubicBezTo>
                        <a:pt x="834866" y="434912"/>
                        <a:pt x="845344" y="444627"/>
                        <a:pt x="855536" y="454724"/>
                      </a:cubicBezTo>
                      <a:cubicBezTo>
                        <a:pt x="865156" y="464344"/>
                        <a:pt x="874395" y="474345"/>
                        <a:pt x="883349" y="484632"/>
                      </a:cubicBezTo>
                      <a:cubicBezTo>
                        <a:pt x="886397" y="488156"/>
                        <a:pt x="889159" y="491871"/>
                        <a:pt x="892112" y="495491"/>
                      </a:cubicBezTo>
                      <a:cubicBezTo>
                        <a:pt x="897922" y="502444"/>
                        <a:pt x="903732" y="509397"/>
                        <a:pt x="909161" y="516731"/>
                      </a:cubicBezTo>
                      <a:cubicBezTo>
                        <a:pt x="912400" y="521113"/>
                        <a:pt x="915448" y="525685"/>
                        <a:pt x="918591" y="530162"/>
                      </a:cubicBezTo>
                      <a:cubicBezTo>
                        <a:pt x="923354" y="536924"/>
                        <a:pt x="928307" y="543687"/>
                        <a:pt x="932783" y="550736"/>
                      </a:cubicBezTo>
                      <a:cubicBezTo>
                        <a:pt x="935927" y="555688"/>
                        <a:pt x="938879" y="560832"/>
                        <a:pt x="941927" y="565880"/>
                      </a:cubicBezTo>
                      <a:close/>
                      <a:moveTo>
                        <a:pt x="526923" y="681133"/>
                      </a:moveTo>
                      <a:cubicBezTo>
                        <a:pt x="540544" y="681133"/>
                        <a:pt x="554165" y="681609"/>
                        <a:pt x="567785" y="682657"/>
                      </a:cubicBezTo>
                      <a:cubicBezTo>
                        <a:pt x="572072" y="682943"/>
                        <a:pt x="576358" y="683609"/>
                        <a:pt x="580739" y="683990"/>
                      </a:cubicBezTo>
                      <a:cubicBezTo>
                        <a:pt x="590074" y="684848"/>
                        <a:pt x="599408" y="685705"/>
                        <a:pt x="608743" y="687038"/>
                      </a:cubicBezTo>
                      <a:cubicBezTo>
                        <a:pt x="613886" y="687800"/>
                        <a:pt x="618935" y="688848"/>
                        <a:pt x="623983" y="689705"/>
                      </a:cubicBezTo>
                      <a:cubicBezTo>
                        <a:pt x="632460" y="691134"/>
                        <a:pt x="641033" y="692563"/>
                        <a:pt x="649510" y="694373"/>
                      </a:cubicBezTo>
                      <a:cubicBezTo>
                        <a:pt x="655034" y="695516"/>
                        <a:pt x="660464" y="697040"/>
                        <a:pt x="665893" y="698468"/>
                      </a:cubicBezTo>
                      <a:cubicBezTo>
                        <a:pt x="673037" y="700183"/>
                        <a:pt x="680180" y="701897"/>
                        <a:pt x="687229" y="703898"/>
                      </a:cubicBezTo>
                      <a:cubicBezTo>
                        <a:pt x="688181" y="707136"/>
                        <a:pt x="689324" y="710279"/>
                        <a:pt x="690277" y="713423"/>
                      </a:cubicBezTo>
                      <a:cubicBezTo>
                        <a:pt x="691515" y="717423"/>
                        <a:pt x="692753" y="721424"/>
                        <a:pt x="694087" y="725329"/>
                      </a:cubicBezTo>
                      <a:cubicBezTo>
                        <a:pt x="695516" y="729425"/>
                        <a:pt x="697039" y="733520"/>
                        <a:pt x="698468" y="737616"/>
                      </a:cubicBezTo>
                      <a:cubicBezTo>
                        <a:pt x="699897" y="741521"/>
                        <a:pt x="701231" y="745427"/>
                        <a:pt x="702755" y="749332"/>
                      </a:cubicBezTo>
                      <a:cubicBezTo>
                        <a:pt x="704374" y="753523"/>
                        <a:pt x="706088" y="757619"/>
                        <a:pt x="707803" y="761714"/>
                      </a:cubicBezTo>
                      <a:cubicBezTo>
                        <a:pt x="709327" y="765429"/>
                        <a:pt x="710851" y="769239"/>
                        <a:pt x="712470" y="772954"/>
                      </a:cubicBezTo>
                      <a:cubicBezTo>
                        <a:pt x="714280" y="777145"/>
                        <a:pt x="716280" y="781336"/>
                        <a:pt x="718185" y="785527"/>
                      </a:cubicBezTo>
                      <a:cubicBezTo>
                        <a:pt x="719804" y="789146"/>
                        <a:pt x="721424" y="792766"/>
                        <a:pt x="723138" y="796290"/>
                      </a:cubicBezTo>
                      <a:cubicBezTo>
                        <a:pt x="725234" y="800576"/>
                        <a:pt x="727424" y="804863"/>
                        <a:pt x="729520" y="809054"/>
                      </a:cubicBezTo>
                      <a:cubicBezTo>
                        <a:pt x="731234" y="812483"/>
                        <a:pt x="732949" y="815912"/>
                        <a:pt x="734663" y="819245"/>
                      </a:cubicBezTo>
                      <a:cubicBezTo>
                        <a:pt x="737045" y="823817"/>
                        <a:pt x="739616" y="828294"/>
                        <a:pt x="742093" y="832771"/>
                      </a:cubicBezTo>
                      <a:cubicBezTo>
                        <a:pt x="743807" y="835819"/>
                        <a:pt x="745427" y="838867"/>
                        <a:pt x="747141" y="841915"/>
                      </a:cubicBezTo>
                      <a:cubicBezTo>
                        <a:pt x="750094" y="847058"/>
                        <a:pt x="753332" y="852202"/>
                        <a:pt x="756476" y="857345"/>
                      </a:cubicBezTo>
                      <a:cubicBezTo>
                        <a:pt x="757904" y="859631"/>
                        <a:pt x="759238" y="861917"/>
                        <a:pt x="760666" y="864203"/>
                      </a:cubicBezTo>
                      <a:cubicBezTo>
                        <a:pt x="765334" y="871633"/>
                        <a:pt x="770096" y="878872"/>
                        <a:pt x="775049" y="886206"/>
                      </a:cubicBezTo>
                      <a:cubicBezTo>
                        <a:pt x="766382" y="887825"/>
                        <a:pt x="757904" y="889635"/>
                        <a:pt x="749332" y="891540"/>
                      </a:cubicBezTo>
                      <a:cubicBezTo>
                        <a:pt x="746284" y="892207"/>
                        <a:pt x="743331" y="893064"/>
                        <a:pt x="740378" y="893731"/>
                      </a:cubicBezTo>
                      <a:cubicBezTo>
                        <a:pt x="734949" y="895064"/>
                        <a:pt x="729520" y="896303"/>
                        <a:pt x="724091" y="897731"/>
                      </a:cubicBezTo>
                      <a:cubicBezTo>
                        <a:pt x="720471" y="898684"/>
                        <a:pt x="716947" y="899827"/>
                        <a:pt x="713327" y="900779"/>
                      </a:cubicBezTo>
                      <a:cubicBezTo>
                        <a:pt x="708565" y="902113"/>
                        <a:pt x="703898" y="903446"/>
                        <a:pt x="699135" y="904875"/>
                      </a:cubicBezTo>
                      <a:cubicBezTo>
                        <a:pt x="695420" y="906018"/>
                        <a:pt x="691706" y="907352"/>
                        <a:pt x="687991" y="908495"/>
                      </a:cubicBezTo>
                      <a:cubicBezTo>
                        <a:pt x="683514" y="909923"/>
                        <a:pt x="679133" y="911352"/>
                        <a:pt x="674656" y="912876"/>
                      </a:cubicBezTo>
                      <a:cubicBezTo>
                        <a:pt x="670846" y="914210"/>
                        <a:pt x="667131" y="915638"/>
                        <a:pt x="663321" y="917067"/>
                      </a:cubicBezTo>
                      <a:cubicBezTo>
                        <a:pt x="659035" y="918686"/>
                        <a:pt x="654844" y="920210"/>
                        <a:pt x="650653" y="921830"/>
                      </a:cubicBezTo>
                      <a:cubicBezTo>
                        <a:pt x="646843" y="923354"/>
                        <a:pt x="643128" y="924973"/>
                        <a:pt x="639413" y="926497"/>
                      </a:cubicBezTo>
                      <a:cubicBezTo>
                        <a:pt x="635318" y="928211"/>
                        <a:pt x="631127" y="929926"/>
                        <a:pt x="627126" y="931736"/>
                      </a:cubicBezTo>
                      <a:cubicBezTo>
                        <a:pt x="623411" y="933355"/>
                        <a:pt x="619792" y="935165"/>
                        <a:pt x="616077" y="936879"/>
                      </a:cubicBezTo>
                      <a:cubicBezTo>
                        <a:pt x="612077" y="938784"/>
                        <a:pt x="607981" y="940594"/>
                        <a:pt x="603980" y="942594"/>
                      </a:cubicBezTo>
                      <a:cubicBezTo>
                        <a:pt x="600361" y="944404"/>
                        <a:pt x="596741" y="946309"/>
                        <a:pt x="593122" y="948119"/>
                      </a:cubicBezTo>
                      <a:cubicBezTo>
                        <a:pt x="590074" y="949643"/>
                        <a:pt x="587026" y="951167"/>
                        <a:pt x="583978" y="952786"/>
                      </a:cubicBezTo>
                      <a:cubicBezTo>
                        <a:pt x="577787" y="949357"/>
                        <a:pt x="571786" y="945642"/>
                        <a:pt x="565785" y="942023"/>
                      </a:cubicBezTo>
                      <a:cubicBezTo>
                        <a:pt x="560642" y="938975"/>
                        <a:pt x="555403" y="936022"/>
                        <a:pt x="550450" y="932783"/>
                      </a:cubicBezTo>
                      <a:cubicBezTo>
                        <a:pt x="543592" y="928402"/>
                        <a:pt x="537115" y="923639"/>
                        <a:pt x="530543" y="918972"/>
                      </a:cubicBezTo>
                      <a:cubicBezTo>
                        <a:pt x="525875" y="915638"/>
                        <a:pt x="521018" y="912590"/>
                        <a:pt x="516541" y="909161"/>
                      </a:cubicBezTo>
                      <a:cubicBezTo>
                        <a:pt x="509397" y="903732"/>
                        <a:pt x="502539" y="898017"/>
                        <a:pt x="495586" y="892302"/>
                      </a:cubicBezTo>
                      <a:cubicBezTo>
                        <a:pt x="491966" y="889254"/>
                        <a:pt x="488156" y="886492"/>
                        <a:pt x="484537" y="883349"/>
                      </a:cubicBezTo>
                      <a:cubicBezTo>
                        <a:pt x="474250" y="874395"/>
                        <a:pt x="464249" y="865156"/>
                        <a:pt x="454628" y="855536"/>
                      </a:cubicBezTo>
                      <a:cubicBezTo>
                        <a:pt x="444437" y="845344"/>
                        <a:pt x="434626" y="834676"/>
                        <a:pt x="425291" y="823817"/>
                      </a:cubicBezTo>
                      <a:cubicBezTo>
                        <a:pt x="424625" y="823055"/>
                        <a:pt x="423958" y="822293"/>
                        <a:pt x="423291" y="821531"/>
                      </a:cubicBezTo>
                      <a:cubicBezTo>
                        <a:pt x="414338" y="811054"/>
                        <a:pt x="405860" y="800195"/>
                        <a:pt x="397669" y="789146"/>
                      </a:cubicBezTo>
                      <a:cubicBezTo>
                        <a:pt x="396716" y="787813"/>
                        <a:pt x="395669" y="786479"/>
                        <a:pt x="394716" y="785146"/>
                      </a:cubicBezTo>
                      <a:cubicBezTo>
                        <a:pt x="386810" y="774287"/>
                        <a:pt x="379381" y="763143"/>
                        <a:pt x="372237" y="751713"/>
                      </a:cubicBezTo>
                      <a:cubicBezTo>
                        <a:pt x="371189" y="749999"/>
                        <a:pt x="370142" y="748379"/>
                        <a:pt x="369094" y="746665"/>
                      </a:cubicBezTo>
                      <a:cubicBezTo>
                        <a:pt x="362141" y="735330"/>
                        <a:pt x="355664" y="723805"/>
                        <a:pt x="349472" y="711994"/>
                      </a:cubicBezTo>
                      <a:cubicBezTo>
                        <a:pt x="348996" y="711041"/>
                        <a:pt x="348520" y="710089"/>
                        <a:pt x="347948" y="709136"/>
                      </a:cubicBezTo>
                      <a:cubicBezTo>
                        <a:pt x="350044" y="708470"/>
                        <a:pt x="352044" y="707803"/>
                        <a:pt x="354140" y="707136"/>
                      </a:cubicBezTo>
                      <a:cubicBezTo>
                        <a:pt x="357664" y="706088"/>
                        <a:pt x="361188" y="705041"/>
                        <a:pt x="364712" y="703993"/>
                      </a:cubicBezTo>
                      <a:cubicBezTo>
                        <a:pt x="368808" y="702850"/>
                        <a:pt x="372904" y="701707"/>
                        <a:pt x="377000" y="700659"/>
                      </a:cubicBezTo>
                      <a:cubicBezTo>
                        <a:pt x="380524" y="699707"/>
                        <a:pt x="383953" y="698849"/>
                        <a:pt x="387477" y="697992"/>
                      </a:cubicBezTo>
                      <a:cubicBezTo>
                        <a:pt x="391668" y="696944"/>
                        <a:pt x="395859" y="695992"/>
                        <a:pt x="400050" y="695135"/>
                      </a:cubicBezTo>
                      <a:cubicBezTo>
                        <a:pt x="403479" y="694373"/>
                        <a:pt x="407003" y="693611"/>
                        <a:pt x="410432" y="692849"/>
                      </a:cubicBezTo>
                      <a:cubicBezTo>
                        <a:pt x="414719" y="691991"/>
                        <a:pt x="419005" y="691229"/>
                        <a:pt x="423291" y="690467"/>
                      </a:cubicBezTo>
                      <a:cubicBezTo>
                        <a:pt x="426720" y="689896"/>
                        <a:pt x="430149" y="689229"/>
                        <a:pt x="433578" y="688658"/>
                      </a:cubicBezTo>
                      <a:cubicBezTo>
                        <a:pt x="437960" y="687991"/>
                        <a:pt x="442341" y="687324"/>
                        <a:pt x="446818" y="686753"/>
                      </a:cubicBezTo>
                      <a:cubicBezTo>
                        <a:pt x="450151" y="686276"/>
                        <a:pt x="453485" y="685800"/>
                        <a:pt x="456819" y="685419"/>
                      </a:cubicBezTo>
                      <a:cubicBezTo>
                        <a:pt x="461486" y="684848"/>
                        <a:pt x="466154" y="684467"/>
                        <a:pt x="470821" y="683990"/>
                      </a:cubicBezTo>
                      <a:cubicBezTo>
                        <a:pt x="473964" y="683705"/>
                        <a:pt x="477012" y="683324"/>
                        <a:pt x="480155" y="683038"/>
                      </a:cubicBezTo>
                      <a:cubicBezTo>
                        <a:pt x="485394" y="682657"/>
                        <a:pt x="490538" y="682371"/>
                        <a:pt x="495776" y="682085"/>
                      </a:cubicBezTo>
                      <a:cubicBezTo>
                        <a:pt x="498348" y="681990"/>
                        <a:pt x="501015" y="681704"/>
                        <a:pt x="503587" y="681609"/>
                      </a:cubicBezTo>
                      <a:cubicBezTo>
                        <a:pt x="511397" y="681323"/>
                        <a:pt x="519208" y="681133"/>
                        <a:pt x="527018" y="681133"/>
                      </a:cubicBezTo>
                      <a:close/>
                      <a:moveTo>
                        <a:pt x="565404" y="987266"/>
                      </a:moveTo>
                      <a:cubicBezTo>
                        <a:pt x="571595" y="983552"/>
                        <a:pt x="577787" y="979742"/>
                        <a:pt x="584073" y="976217"/>
                      </a:cubicBezTo>
                      <a:cubicBezTo>
                        <a:pt x="586931" y="977741"/>
                        <a:pt x="589883" y="979170"/>
                        <a:pt x="592836" y="980694"/>
                      </a:cubicBezTo>
                      <a:cubicBezTo>
                        <a:pt x="596646" y="982599"/>
                        <a:pt x="600361" y="984599"/>
                        <a:pt x="604171" y="986504"/>
                      </a:cubicBezTo>
                      <a:cubicBezTo>
                        <a:pt x="607981" y="988409"/>
                        <a:pt x="611981" y="990219"/>
                        <a:pt x="615791" y="992029"/>
                      </a:cubicBezTo>
                      <a:cubicBezTo>
                        <a:pt x="619601" y="993838"/>
                        <a:pt x="623316" y="995648"/>
                        <a:pt x="627221" y="997268"/>
                      </a:cubicBezTo>
                      <a:cubicBezTo>
                        <a:pt x="631222" y="999077"/>
                        <a:pt x="635222" y="1000697"/>
                        <a:pt x="639318" y="1002411"/>
                      </a:cubicBezTo>
                      <a:cubicBezTo>
                        <a:pt x="643128" y="1004030"/>
                        <a:pt x="646938" y="1005650"/>
                        <a:pt x="650843" y="1007174"/>
                      </a:cubicBezTo>
                      <a:cubicBezTo>
                        <a:pt x="654939" y="1008793"/>
                        <a:pt x="659130" y="1010317"/>
                        <a:pt x="663321" y="1011841"/>
                      </a:cubicBezTo>
                      <a:cubicBezTo>
                        <a:pt x="667131" y="1013270"/>
                        <a:pt x="670941" y="1014794"/>
                        <a:pt x="674846" y="1016127"/>
                      </a:cubicBezTo>
                      <a:cubicBezTo>
                        <a:pt x="679228" y="1017651"/>
                        <a:pt x="683609" y="1019080"/>
                        <a:pt x="687991" y="1020509"/>
                      </a:cubicBezTo>
                      <a:cubicBezTo>
                        <a:pt x="691801" y="1021747"/>
                        <a:pt x="695516" y="1023080"/>
                        <a:pt x="699326" y="1024223"/>
                      </a:cubicBezTo>
                      <a:cubicBezTo>
                        <a:pt x="703993" y="1025652"/>
                        <a:pt x="708660" y="1026986"/>
                        <a:pt x="713423" y="1028319"/>
                      </a:cubicBezTo>
                      <a:cubicBezTo>
                        <a:pt x="717042" y="1029367"/>
                        <a:pt x="720566" y="1030415"/>
                        <a:pt x="724281" y="1031462"/>
                      </a:cubicBezTo>
                      <a:cubicBezTo>
                        <a:pt x="729520" y="1032891"/>
                        <a:pt x="734854" y="1034129"/>
                        <a:pt x="740188" y="1035368"/>
                      </a:cubicBezTo>
                      <a:cubicBezTo>
                        <a:pt x="743331" y="1036130"/>
                        <a:pt x="746474" y="1036987"/>
                        <a:pt x="749618" y="1037654"/>
                      </a:cubicBezTo>
                      <a:cubicBezTo>
                        <a:pt x="758095" y="1039559"/>
                        <a:pt x="766667" y="1041368"/>
                        <a:pt x="775240" y="1042988"/>
                      </a:cubicBezTo>
                      <a:cubicBezTo>
                        <a:pt x="770287" y="1050227"/>
                        <a:pt x="765524" y="1057561"/>
                        <a:pt x="760857" y="1064990"/>
                      </a:cubicBezTo>
                      <a:cubicBezTo>
                        <a:pt x="759428" y="1067276"/>
                        <a:pt x="758095" y="1069562"/>
                        <a:pt x="756666" y="1071848"/>
                      </a:cubicBezTo>
                      <a:cubicBezTo>
                        <a:pt x="753523" y="1076992"/>
                        <a:pt x="750380" y="1082135"/>
                        <a:pt x="747332" y="1087279"/>
                      </a:cubicBezTo>
                      <a:cubicBezTo>
                        <a:pt x="745617" y="1090327"/>
                        <a:pt x="743998" y="1093375"/>
                        <a:pt x="742283" y="1096423"/>
                      </a:cubicBezTo>
                      <a:cubicBezTo>
                        <a:pt x="739807" y="1100900"/>
                        <a:pt x="737235" y="1105376"/>
                        <a:pt x="734854" y="1109948"/>
                      </a:cubicBezTo>
                      <a:cubicBezTo>
                        <a:pt x="733044" y="1113377"/>
                        <a:pt x="731425" y="1116711"/>
                        <a:pt x="729710" y="1120140"/>
                      </a:cubicBezTo>
                      <a:cubicBezTo>
                        <a:pt x="727520" y="1124426"/>
                        <a:pt x="725329" y="1128617"/>
                        <a:pt x="723329" y="1132904"/>
                      </a:cubicBezTo>
                      <a:cubicBezTo>
                        <a:pt x="721614" y="1136523"/>
                        <a:pt x="719995" y="1140047"/>
                        <a:pt x="718376" y="1143667"/>
                      </a:cubicBezTo>
                      <a:cubicBezTo>
                        <a:pt x="716471" y="1147858"/>
                        <a:pt x="714470" y="1152049"/>
                        <a:pt x="712661" y="1156240"/>
                      </a:cubicBezTo>
                      <a:cubicBezTo>
                        <a:pt x="711041" y="1159955"/>
                        <a:pt x="709517" y="1163765"/>
                        <a:pt x="707993" y="1167479"/>
                      </a:cubicBezTo>
                      <a:cubicBezTo>
                        <a:pt x="706279" y="1171575"/>
                        <a:pt x="704564" y="1175671"/>
                        <a:pt x="702945" y="1179862"/>
                      </a:cubicBezTo>
                      <a:cubicBezTo>
                        <a:pt x="701421" y="1183767"/>
                        <a:pt x="700088" y="1187672"/>
                        <a:pt x="698659" y="1191578"/>
                      </a:cubicBezTo>
                      <a:cubicBezTo>
                        <a:pt x="697135" y="1195673"/>
                        <a:pt x="695611" y="1199769"/>
                        <a:pt x="694277" y="1203865"/>
                      </a:cubicBezTo>
                      <a:cubicBezTo>
                        <a:pt x="692944" y="1207770"/>
                        <a:pt x="691706" y="1211771"/>
                        <a:pt x="690467" y="1215771"/>
                      </a:cubicBezTo>
                      <a:cubicBezTo>
                        <a:pt x="689420" y="1218914"/>
                        <a:pt x="688372" y="1222153"/>
                        <a:pt x="687419" y="1225296"/>
                      </a:cubicBezTo>
                      <a:cubicBezTo>
                        <a:pt x="680276" y="1227296"/>
                        <a:pt x="673227" y="1229011"/>
                        <a:pt x="666083" y="1230725"/>
                      </a:cubicBezTo>
                      <a:cubicBezTo>
                        <a:pt x="660654" y="1232059"/>
                        <a:pt x="655130" y="1233583"/>
                        <a:pt x="649700" y="1234726"/>
                      </a:cubicBezTo>
                      <a:cubicBezTo>
                        <a:pt x="641223" y="1236536"/>
                        <a:pt x="632651" y="1237869"/>
                        <a:pt x="624173" y="1239393"/>
                      </a:cubicBezTo>
                      <a:cubicBezTo>
                        <a:pt x="619125" y="1240250"/>
                        <a:pt x="613982" y="1241393"/>
                        <a:pt x="608933" y="1242060"/>
                      </a:cubicBezTo>
                      <a:cubicBezTo>
                        <a:pt x="599599" y="1243394"/>
                        <a:pt x="590264" y="1244251"/>
                        <a:pt x="580930" y="1245108"/>
                      </a:cubicBezTo>
                      <a:cubicBezTo>
                        <a:pt x="576644" y="1245489"/>
                        <a:pt x="572357" y="1246156"/>
                        <a:pt x="567976" y="1246442"/>
                      </a:cubicBezTo>
                      <a:cubicBezTo>
                        <a:pt x="554355" y="1247394"/>
                        <a:pt x="540734" y="1247966"/>
                        <a:pt x="527114" y="1247966"/>
                      </a:cubicBezTo>
                      <a:cubicBezTo>
                        <a:pt x="519303" y="1247966"/>
                        <a:pt x="511493" y="1247775"/>
                        <a:pt x="503682" y="1247489"/>
                      </a:cubicBezTo>
                      <a:cubicBezTo>
                        <a:pt x="501015" y="1247394"/>
                        <a:pt x="498443" y="1247204"/>
                        <a:pt x="495776" y="1247013"/>
                      </a:cubicBezTo>
                      <a:cubicBezTo>
                        <a:pt x="490633" y="1246727"/>
                        <a:pt x="485394" y="1246442"/>
                        <a:pt x="480251" y="1246061"/>
                      </a:cubicBezTo>
                      <a:cubicBezTo>
                        <a:pt x="477107" y="1245775"/>
                        <a:pt x="473964" y="1245489"/>
                        <a:pt x="470821" y="1245108"/>
                      </a:cubicBezTo>
                      <a:cubicBezTo>
                        <a:pt x="466154" y="1244632"/>
                        <a:pt x="461582" y="1244251"/>
                        <a:pt x="456914" y="1243679"/>
                      </a:cubicBezTo>
                      <a:cubicBezTo>
                        <a:pt x="453581" y="1243298"/>
                        <a:pt x="450247" y="1242727"/>
                        <a:pt x="446913" y="1242346"/>
                      </a:cubicBezTo>
                      <a:cubicBezTo>
                        <a:pt x="442532" y="1241774"/>
                        <a:pt x="438055" y="1241108"/>
                        <a:pt x="433673" y="1240441"/>
                      </a:cubicBezTo>
                      <a:cubicBezTo>
                        <a:pt x="430244" y="1239869"/>
                        <a:pt x="426815" y="1239298"/>
                        <a:pt x="423386" y="1238631"/>
                      </a:cubicBezTo>
                      <a:cubicBezTo>
                        <a:pt x="419100" y="1237869"/>
                        <a:pt x="414814" y="1237107"/>
                        <a:pt x="410527" y="1236250"/>
                      </a:cubicBezTo>
                      <a:cubicBezTo>
                        <a:pt x="407003" y="1235583"/>
                        <a:pt x="403574" y="1234726"/>
                        <a:pt x="400050" y="1233964"/>
                      </a:cubicBezTo>
                      <a:cubicBezTo>
                        <a:pt x="395859" y="1233011"/>
                        <a:pt x="391668" y="1232059"/>
                        <a:pt x="387572" y="1231106"/>
                      </a:cubicBezTo>
                      <a:cubicBezTo>
                        <a:pt x="384048" y="1230249"/>
                        <a:pt x="380524" y="1229297"/>
                        <a:pt x="377000" y="1228439"/>
                      </a:cubicBezTo>
                      <a:cubicBezTo>
                        <a:pt x="372904" y="1227392"/>
                        <a:pt x="368808" y="1226249"/>
                        <a:pt x="364712" y="1225106"/>
                      </a:cubicBezTo>
                      <a:cubicBezTo>
                        <a:pt x="361188" y="1224058"/>
                        <a:pt x="357664" y="1223010"/>
                        <a:pt x="354140" y="1221962"/>
                      </a:cubicBezTo>
                      <a:cubicBezTo>
                        <a:pt x="352044" y="1221296"/>
                        <a:pt x="350044" y="1220629"/>
                        <a:pt x="347948" y="1219962"/>
                      </a:cubicBezTo>
                      <a:cubicBezTo>
                        <a:pt x="348425" y="1219010"/>
                        <a:pt x="348901" y="1218057"/>
                        <a:pt x="349377" y="1217105"/>
                      </a:cubicBezTo>
                      <a:cubicBezTo>
                        <a:pt x="355568" y="1205294"/>
                        <a:pt x="362141" y="1193768"/>
                        <a:pt x="368999" y="1182434"/>
                      </a:cubicBezTo>
                      <a:cubicBezTo>
                        <a:pt x="370046" y="1180719"/>
                        <a:pt x="371094" y="1179005"/>
                        <a:pt x="372237" y="1177290"/>
                      </a:cubicBezTo>
                      <a:cubicBezTo>
                        <a:pt x="379381" y="1165860"/>
                        <a:pt x="386810" y="1154716"/>
                        <a:pt x="394716" y="1143857"/>
                      </a:cubicBezTo>
                      <a:cubicBezTo>
                        <a:pt x="395669" y="1142524"/>
                        <a:pt x="396716" y="1141190"/>
                        <a:pt x="397669" y="1139857"/>
                      </a:cubicBezTo>
                      <a:cubicBezTo>
                        <a:pt x="405860" y="1128808"/>
                        <a:pt x="414338" y="1117949"/>
                        <a:pt x="423291" y="1107472"/>
                      </a:cubicBezTo>
                      <a:cubicBezTo>
                        <a:pt x="423958" y="1106710"/>
                        <a:pt x="424625" y="1105948"/>
                        <a:pt x="425387" y="1105186"/>
                      </a:cubicBezTo>
                      <a:cubicBezTo>
                        <a:pt x="434816" y="1094327"/>
                        <a:pt x="444532" y="1083659"/>
                        <a:pt x="454724" y="1073468"/>
                      </a:cubicBezTo>
                      <a:cubicBezTo>
                        <a:pt x="464344" y="1063847"/>
                        <a:pt x="474345" y="1054608"/>
                        <a:pt x="484632" y="1045655"/>
                      </a:cubicBezTo>
                      <a:cubicBezTo>
                        <a:pt x="487871" y="1042797"/>
                        <a:pt x="491395" y="1040225"/>
                        <a:pt x="494729" y="1037463"/>
                      </a:cubicBezTo>
                      <a:cubicBezTo>
                        <a:pt x="501968" y="1031462"/>
                        <a:pt x="509111" y="1025462"/>
                        <a:pt x="516636" y="1019842"/>
                      </a:cubicBezTo>
                      <a:cubicBezTo>
                        <a:pt x="520922" y="1016699"/>
                        <a:pt x="525399" y="1013746"/>
                        <a:pt x="529685" y="1010698"/>
                      </a:cubicBezTo>
                      <a:cubicBezTo>
                        <a:pt x="536639" y="1005840"/>
                        <a:pt x="543401" y="1000792"/>
                        <a:pt x="550545" y="996220"/>
                      </a:cubicBezTo>
                      <a:cubicBezTo>
                        <a:pt x="555403" y="993077"/>
                        <a:pt x="560451" y="990314"/>
                        <a:pt x="565309" y="987266"/>
                      </a:cubicBezTo>
                      <a:close/>
                      <a:moveTo>
                        <a:pt x="702850" y="1244727"/>
                      </a:moveTo>
                      <a:cubicBezTo>
                        <a:pt x="703136" y="1243775"/>
                        <a:pt x="703421" y="1242727"/>
                        <a:pt x="703612" y="1241774"/>
                      </a:cubicBezTo>
                      <a:cubicBezTo>
                        <a:pt x="706850" y="1240822"/>
                        <a:pt x="710089" y="1239679"/>
                        <a:pt x="713327" y="1238631"/>
                      </a:cubicBezTo>
                      <a:cubicBezTo>
                        <a:pt x="717233" y="1237393"/>
                        <a:pt x="721138" y="1236155"/>
                        <a:pt x="725043" y="1234821"/>
                      </a:cubicBezTo>
                      <a:cubicBezTo>
                        <a:pt x="729234" y="1233392"/>
                        <a:pt x="733425" y="1231773"/>
                        <a:pt x="737711" y="1230249"/>
                      </a:cubicBezTo>
                      <a:cubicBezTo>
                        <a:pt x="741521" y="1228916"/>
                        <a:pt x="745236" y="1227582"/>
                        <a:pt x="749046" y="1226058"/>
                      </a:cubicBezTo>
                      <a:cubicBezTo>
                        <a:pt x="753332" y="1224439"/>
                        <a:pt x="757619" y="1222629"/>
                        <a:pt x="761810" y="1220915"/>
                      </a:cubicBezTo>
                      <a:cubicBezTo>
                        <a:pt x="765429" y="1219391"/>
                        <a:pt x="769049" y="1217962"/>
                        <a:pt x="772668" y="1216438"/>
                      </a:cubicBezTo>
                      <a:cubicBezTo>
                        <a:pt x="777050" y="1214533"/>
                        <a:pt x="781336" y="1212533"/>
                        <a:pt x="785717" y="1210532"/>
                      </a:cubicBezTo>
                      <a:cubicBezTo>
                        <a:pt x="789146" y="1208913"/>
                        <a:pt x="792575" y="1207484"/>
                        <a:pt x="796004" y="1205770"/>
                      </a:cubicBezTo>
                      <a:cubicBezTo>
                        <a:pt x="800481" y="1203579"/>
                        <a:pt x="804958" y="1201293"/>
                        <a:pt x="809435" y="1199007"/>
                      </a:cubicBezTo>
                      <a:cubicBezTo>
                        <a:pt x="812578" y="1197388"/>
                        <a:pt x="815816" y="1195864"/>
                        <a:pt x="818960" y="1194149"/>
                      </a:cubicBezTo>
                      <a:cubicBezTo>
                        <a:pt x="823722" y="1191673"/>
                        <a:pt x="828389" y="1189006"/>
                        <a:pt x="833057" y="1186434"/>
                      </a:cubicBezTo>
                      <a:cubicBezTo>
                        <a:pt x="835914" y="1184815"/>
                        <a:pt x="838867" y="1183291"/>
                        <a:pt x="841724" y="1181672"/>
                      </a:cubicBezTo>
                      <a:cubicBezTo>
                        <a:pt x="846963" y="1178624"/>
                        <a:pt x="852107" y="1175480"/>
                        <a:pt x="857250" y="1172337"/>
                      </a:cubicBezTo>
                      <a:cubicBezTo>
                        <a:pt x="859536" y="1170908"/>
                        <a:pt x="861822" y="1169670"/>
                        <a:pt x="864013" y="1168241"/>
                      </a:cubicBezTo>
                      <a:cubicBezTo>
                        <a:pt x="871442" y="1163574"/>
                        <a:pt x="878777" y="1158812"/>
                        <a:pt x="886016" y="1153859"/>
                      </a:cubicBezTo>
                      <a:cubicBezTo>
                        <a:pt x="887635" y="1162526"/>
                        <a:pt x="889445" y="1171004"/>
                        <a:pt x="891350" y="1179576"/>
                      </a:cubicBezTo>
                      <a:cubicBezTo>
                        <a:pt x="892016" y="1182434"/>
                        <a:pt x="892778" y="1185196"/>
                        <a:pt x="893445" y="1188053"/>
                      </a:cubicBezTo>
                      <a:cubicBezTo>
                        <a:pt x="894779" y="1193673"/>
                        <a:pt x="896112" y="1199293"/>
                        <a:pt x="897636" y="1204913"/>
                      </a:cubicBezTo>
                      <a:cubicBezTo>
                        <a:pt x="898493" y="1208246"/>
                        <a:pt x="899541" y="1211580"/>
                        <a:pt x="900494" y="1214914"/>
                      </a:cubicBezTo>
                      <a:cubicBezTo>
                        <a:pt x="901922" y="1219867"/>
                        <a:pt x="903256" y="1224820"/>
                        <a:pt x="904780" y="1229773"/>
                      </a:cubicBezTo>
                      <a:cubicBezTo>
                        <a:pt x="905923" y="1233297"/>
                        <a:pt x="907066" y="1236821"/>
                        <a:pt x="908304" y="1240346"/>
                      </a:cubicBezTo>
                      <a:cubicBezTo>
                        <a:pt x="909828" y="1245013"/>
                        <a:pt x="911257" y="1249585"/>
                        <a:pt x="912876" y="1254252"/>
                      </a:cubicBezTo>
                      <a:cubicBezTo>
                        <a:pt x="914114" y="1257872"/>
                        <a:pt x="915543" y="1261491"/>
                        <a:pt x="916877" y="1265111"/>
                      </a:cubicBezTo>
                      <a:cubicBezTo>
                        <a:pt x="918496" y="1269492"/>
                        <a:pt x="920115" y="1273873"/>
                        <a:pt x="921830" y="1278255"/>
                      </a:cubicBezTo>
                      <a:cubicBezTo>
                        <a:pt x="923258" y="1281970"/>
                        <a:pt x="924878" y="1285589"/>
                        <a:pt x="926402" y="1289304"/>
                      </a:cubicBezTo>
                      <a:cubicBezTo>
                        <a:pt x="928116" y="1293495"/>
                        <a:pt x="929831" y="1297686"/>
                        <a:pt x="931736" y="1301782"/>
                      </a:cubicBezTo>
                      <a:cubicBezTo>
                        <a:pt x="933355" y="1305497"/>
                        <a:pt x="935164" y="1309211"/>
                        <a:pt x="936879" y="1312926"/>
                      </a:cubicBezTo>
                      <a:cubicBezTo>
                        <a:pt x="938784" y="1316927"/>
                        <a:pt x="940594" y="1320927"/>
                        <a:pt x="942499" y="1324928"/>
                      </a:cubicBezTo>
                      <a:cubicBezTo>
                        <a:pt x="944309" y="1328642"/>
                        <a:pt x="946309" y="1332357"/>
                        <a:pt x="948214" y="1336072"/>
                      </a:cubicBezTo>
                      <a:cubicBezTo>
                        <a:pt x="949738" y="1339025"/>
                        <a:pt x="951166" y="1342073"/>
                        <a:pt x="952786" y="1344930"/>
                      </a:cubicBezTo>
                      <a:cubicBezTo>
                        <a:pt x="949262" y="1351217"/>
                        <a:pt x="945547" y="1357217"/>
                        <a:pt x="941927" y="1363313"/>
                      </a:cubicBezTo>
                      <a:cubicBezTo>
                        <a:pt x="938879" y="1368362"/>
                        <a:pt x="936022" y="1373505"/>
                        <a:pt x="932783" y="1378458"/>
                      </a:cubicBezTo>
                      <a:cubicBezTo>
                        <a:pt x="928211" y="1385506"/>
                        <a:pt x="923354" y="1392269"/>
                        <a:pt x="918496" y="1399032"/>
                      </a:cubicBezTo>
                      <a:cubicBezTo>
                        <a:pt x="915353" y="1403509"/>
                        <a:pt x="912305" y="1408081"/>
                        <a:pt x="909066" y="1412462"/>
                      </a:cubicBezTo>
                      <a:cubicBezTo>
                        <a:pt x="903541" y="1419797"/>
                        <a:pt x="897731" y="1426750"/>
                        <a:pt x="891921" y="1433798"/>
                      </a:cubicBezTo>
                      <a:cubicBezTo>
                        <a:pt x="888968" y="1437323"/>
                        <a:pt x="886206" y="1441037"/>
                        <a:pt x="883253" y="1444562"/>
                      </a:cubicBezTo>
                      <a:cubicBezTo>
                        <a:pt x="874300" y="1454848"/>
                        <a:pt x="865061" y="1464850"/>
                        <a:pt x="855440" y="1474470"/>
                      </a:cubicBezTo>
                      <a:cubicBezTo>
                        <a:pt x="845344" y="1484567"/>
                        <a:pt x="834771" y="1494282"/>
                        <a:pt x="823913" y="1503617"/>
                      </a:cubicBezTo>
                      <a:cubicBezTo>
                        <a:pt x="823055" y="1504379"/>
                        <a:pt x="822198" y="1505140"/>
                        <a:pt x="821246" y="1505998"/>
                      </a:cubicBezTo>
                      <a:cubicBezTo>
                        <a:pt x="810863" y="1514856"/>
                        <a:pt x="800100" y="1523238"/>
                        <a:pt x="789146" y="1531430"/>
                      </a:cubicBezTo>
                      <a:cubicBezTo>
                        <a:pt x="787718" y="1532477"/>
                        <a:pt x="786289" y="1533620"/>
                        <a:pt x="784860" y="1534573"/>
                      </a:cubicBezTo>
                      <a:cubicBezTo>
                        <a:pt x="774097" y="1542383"/>
                        <a:pt x="762953" y="1549813"/>
                        <a:pt x="751713" y="1556861"/>
                      </a:cubicBezTo>
                      <a:cubicBezTo>
                        <a:pt x="749903" y="1558004"/>
                        <a:pt x="748189" y="1559052"/>
                        <a:pt x="746379" y="1560195"/>
                      </a:cubicBezTo>
                      <a:cubicBezTo>
                        <a:pt x="735139" y="1567053"/>
                        <a:pt x="723614" y="1573530"/>
                        <a:pt x="711899" y="1579721"/>
                      </a:cubicBezTo>
                      <a:cubicBezTo>
                        <a:pt x="710946" y="1580198"/>
                        <a:pt x="709994" y="1580769"/>
                        <a:pt x="708946" y="1581245"/>
                      </a:cubicBezTo>
                      <a:cubicBezTo>
                        <a:pt x="708660" y="1580388"/>
                        <a:pt x="708374" y="1579436"/>
                        <a:pt x="708089" y="1578578"/>
                      </a:cubicBezTo>
                      <a:cubicBezTo>
                        <a:pt x="704374" y="1566672"/>
                        <a:pt x="701040" y="1554671"/>
                        <a:pt x="698087" y="1542574"/>
                      </a:cubicBezTo>
                      <a:cubicBezTo>
                        <a:pt x="697611" y="1540669"/>
                        <a:pt x="697135" y="1538669"/>
                        <a:pt x="696754" y="1536764"/>
                      </a:cubicBezTo>
                      <a:cubicBezTo>
                        <a:pt x="693896" y="1524667"/>
                        <a:pt x="691420" y="1512475"/>
                        <a:pt x="689324" y="1500188"/>
                      </a:cubicBezTo>
                      <a:cubicBezTo>
                        <a:pt x="689039" y="1498283"/>
                        <a:pt x="688753" y="1496378"/>
                        <a:pt x="688467" y="1494568"/>
                      </a:cubicBezTo>
                      <a:cubicBezTo>
                        <a:pt x="686467" y="1482185"/>
                        <a:pt x="684848" y="1469803"/>
                        <a:pt x="683705" y="1457325"/>
                      </a:cubicBezTo>
                      <a:cubicBezTo>
                        <a:pt x="683514" y="1455611"/>
                        <a:pt x="683419" y="1453896"/>
                        <a:pt x="683324" y="1452181"/>
                      </a:cubicBezTo>
                      <a:cubicBezTo>
                        <a:pt x="682276" y="1439513"/>
                        <a:pt x="681514" y="1426750"/>
                        <a:pt x="681228" y="1414081"/>
                      </a:cubicBezTo>
                      <a:cubicBezTo>
                        <a:pt x="681228" y="1412748"/>
                        <a:pt x="681228" y="1411414"/>
                        <a:pt x="681228" y="1409986"/>
                      </a:cubicBezTo>
                      <a:cubicBezTo>
                        <a:pt x="681038" y="1396841"/>
                        <a:pt x="681228" y="1383697"/>
                        <a:pt x="681990" y="1370552"/>
                      </a:cubicBezTo>
                      <a:cubicBezTo>
                        <a:pt x="681990" y="1369790"/>
                        <a:pt x="682085" y="1369028"/>
                        <a:pt x="682181" y="1368362"/>
                      </a:cubicBezTo>
                      <a:cubicBezTo>
                        <a:pt x="682943" y="1355217"/>
                        <a:pt x="684181" y="1341977"/>
                        <a:pt x="685895" y="1328833"/>
                      </a:cubicBezTo>
                      <a:cubicBezTo>
                        <a:pt x="685991" y="1328071"/>
                        <a:pt x="686086" y="1327309"/>
                        <a:pt x="686181" y="1326547"/>
                      </a:cubicBezTo>
                      <a:cubicBezTo>
                        <a:pt x="687896" y="1313402"/>
                        <a:pt x="690182" y="1300163"/>
                        <a:pt x="692849" y="1287113"/>
                      </a:cubicBezTo>
                      <a:cubicBezTo>
                        <a:pt x="693134" y="1285875"/>
                        <a:pt x="693325" y="1284542"/>
                        <a:pt x="693611" y="1283303"/>
                      </a:cubicBezTo>
                      <a:cubicBezTo>
                        <a:pt x="696278" y="1270445"/>
                        <a:pt x="699421" y="1257681"/>
                        <a:pt x="702945" y="1244918"/>
                      </a:cubicBezTo>
                      <a:close/>
                      <a:moveTo>
                        <a:pt x="986981" y="1363218"/>
                      </a:moveTo>
                      <a:cubicBezTo>
                        <a:pt x="983266" y="1357122"/>
                        <a:pt x="979551" y="1351121"/>
                        <a:pt x="976122" y="1344835"/>
                      </a:cubicBezTo>
                      <a:cubicBezTo>
                        <a:pt x="977646" y="1341882"/>
                        <a:pt x="979170" y="1338929"/>
                        <a:pt x="980694" y="1335977"/>
                      </a:cubicBezTo>
                      <a:cubicBezTo>
                        <a:pt x="982599" y="1332262"/>
                        <a:pt x="984599" y="1328547"/>
                        <a:pt x="986409" y="1324832"/>
                      </a:cubicBezTo>
                      <a:cubicBezTo>
                        <a:pt x="988314" y="1320832"/>
                        <a:pt x="990219" y="1316831"/>
                        <a:pt x="992029" y="1312831"/>
                      </a:cubicBezTo>
                      <a:cubicBezTo>
                        <a:pt x="993743" y="1309116"/>
                        <a:pt x="995458" y="1305497"/>
                        <a:pt x="997172" y="1301782"/>
                      </a:cubicBezTo>
                      <a:cubicBezTo>
                        <a:pt x="998982" y="1297591"/>
                        <a:pt x="1000697" y="1293400"/>
                        <a:pt x="1002506" y="1289209"/>
                      </a:cubicBezTo>
                      <a:cubicBezTo>
                        <a:pt x="1004030" y="1285589"/>
                        <a:pt x="1005650" y="1281970"/>
                        <a:pt x="1007078" y="1278255"/>
                      </a:cubicBezTo>
                      <a:cubicBezTo>
                        <a:pt x="1008793" y="1273873"/>
                        <a:pt x="1010412" y="1269492"/>
                        <a:pt x="1012031" y="1265111"/>
                      </a:cubicBezTo>
                      <a:cubicBezTo>
                        <a:pt x="1013365" y="1261491"/>
                        <a:pt x="1014794" y="1257872"/>
                        <a:pt x="1016032" y="1254252"/>
                      </a:cubicBezTo>
                      <a:cubicBezTo>
                        <a:pt x="1017651" y="1249680"/>
                        <a:pt x="1019175" y="1244918"/>
                        <a:pt x="1020699" y="1240250"/>
                      </a:cubicBezTo>
                      <a:cubicBezTo>
                        <a:pt x="1021842" y="1236726"/>
                        <a:pt x="1023080" y="1233297"/>
                        <a:pt x="1024128" y="1229773"/>
                      </a:cubicBezTo>
                      <a:cubicBezTo>
                        <a:pt x="1025652" y="1224725"/>
                        <a:pt x="1027081" y="1219676"/>
                        <a:pt x="1028510" y="1214533"/>
                      </a:cubicBezTo>
                      <a:cubicBezTo>
                        <a:pt x="1029462" y="1211294"/>
                        <a:pt x="1030414" y="1208056"/>
                        <a:pt x="1031272" y="1204817"/>
                      </a:cubicBezTo>
                      <a:cubicBezTo>
                        <a:pt x="1032796" y="1199198"/>
                        <a:pt x="1034129" y="1193483"/>
                        <a:pt x="1035463" y="1187768"/>
                      </a:cubicBezTo>
                      <a:cubicBezTo>
                        <a:pt x="1036130" y="1185005"/>
                        <a:pt x="1036891" y="1182243"/>
                        <a:pt x="1037463" y="1179481"/>
                      </a:cubicBezTo>
                      <a:cubicBezTo>
                        <a:pt x="1039368" y="1171004"/>
                        <a:pt x="1041178" y="1162431"/>
                        <a:pt x="1042797" y="1153763"/>
                      </a:cubicBezTo>
                      <a:cubicBezTo>
                        <a:pt x="1050036" y="1158716"/>
                        <a:pt x="1057370" y="1163479"/>
                        <a:pt x="1064800" y="1168146"/>
                      </a:cubicBezTo>
                      <a:cubicBezTo>
                        <a:pt x="1067086" y="1169575"/>
                        <a:pt x="1069372" y="1170908"/>
                        <a:pt x="1071563" y="1172242"/>
                      </a:cubicBezTo>
                      <a:cubicBezTo>
                        <a:pt x="1076706" y="1175385"/>
                        <a:pt x="1081850" y="1178624"/>
                        <a:pt x="1087088" y="1181576"/>
                      </a:cubicBezTo>
                      <a:cubicBezTo>
                        <a:pt x="1089946" y="1183196"/>
                        <a:pt x="1092803" y="1184720"/>
                        <a:pt x="1095756" y="1186339"/>
                      </a:cubicBezTo>
                      <a:cubicBezTo>
                        <a:pt x="1100423" y="1188911"/>
                        <a:pt x="1105091" y="1191578"/>
                        <a:pt x="1109853" y="1194054"/>
                      </a:cubicBezTo>
                      <a:cubicBezTo>
                        <a:pt x="1112996" y="1195673"/>
                        <a:pt x="1116235" y="1197293"/>
                        <a:pt x="1119378" y="1198912"/>
                      </a:cubicBezTo>
                      <a:cubicBezTo>
                        <a:pt x="1123855" y="1201198"/>
                        <a:pt x="1128332" y="1203484"/>
                        <a:pt x="1132808" y="1205675"/>
                      </a:cubicBezTo>
                      <a:cubicBezTo>
                        <a:pt x="1136237" y="1207294"/>
                        <a:pt x="1139666" y="1208818"/>
                        <a:pt x="1143095" y="1210437"/>
                      </a:cubicBezTo>
                      <a:cubicBezTo>
                        <a:pt x="1147477" y="1212437"/>
                        <a:pt x="1151763" y="1214438"/>
                        <a:pt x="1156145" y="1216343"/>
                      </a:cubicBezTo>
                      <a:cubicBezTo>
                        <a:pt x="1159764" y="1217867"/>
                        <a:pt x="1163384" y="1219295"/>
                        <a:pt x="1167003" y="1220819"/>
                      </a:cubicBezTo>
                      <a:cubicBezTo>
                        <a:pt x="1171289" y="1222534"/>
                        <a:pt x="1175480" y="1224344"/>
                        <a:pt x="1179767" y="1225963"/>
                      </a:cubicBezTo>
                      <a:cubicBezTo>
                        <a:pt x="1183481" y="1227392"/>
                        <a:pt x="1187291" y="1228725"/>
                        <a:pt x="1191101" y="1230154"/>
                      </a:cubicBezTo>
                      <a:cubicBezTo>
                        <a:pt x="1195292" y="1231678"/>
                        <a:pt x="1199483" y="1233297"/>
                        <a:pt x="1203674" y="1234726"/>
                      </a:cubicBezTo>
                      <a:cubicBezTo>
                        <a:pt x="1207580" y="1236059"/>
                        <a:pt x="1211485" y="1237298"/>
                        <a:pt x="1215390" y="1238536"/>
                      </a:cubicBezTo>
                      <a:cubicBezTo>
                        <a:pt x="1218629" y="1239584"/>
                        <a:pt x="1221867" y="1240727"/>
                        <a:pt x="1225106" y="1241679"/>
                      </a:cubicBezTo>
                      <a:cubicBezTo>
                        <a:pt x="1225391" y="1242632"/>
                        <a:pt x="1225677" y="1243679"/>
                        <a:pt x="1225868" y="1244632"/>
                      </a:cubicBezTo>
                      <a:cubicBezTo>
                        <a:pt x="1229392" y="1257395"/>
                        <a:pt x="1232535" y="1270159"/>
                        <a:pt x="1235202" y="1283018"/>
                      </a:cubicBezTo>
                      <a:cubicBezTo>
                        <a:pt x="1235488" y="1284256"/>
                        <a:pt x="1235678" y="1285589"/>
                        <a:pt x="1235964" y="1286828"/>
                      </a:cubicBezTo>
                      <a:cubicBezTo>
                        <a:pt x="1238631" y="1299972"/>
                        <a:pt x="1240822" y="1313117"/>
                        <a:pt x="1242536" y="1326261"/>
                      </a:cubicBezTo>
                      <a:cubicBezTo>
                        <a:pt x="1242632" y="1327023"/>
                        <a:pt x="1242727" y="1327880"/>
                        <a:pt x="1242822" y="1328642"/>
                      </a:cubicBezTo>
                      <a:cubicBezTo>
                        <a:pt x="1244441" y="1341692"/>
                        <a:pt x="1245680" y="1354836"/>
                        <a:pt x="1246442" y="1367885"/>
                      </a:cubicBezTo>
                      <a:cubicBezTo>
                        <a:pt x="1246442" y="1368743"/>
                        <a:pt x="1246537" y="1369505"/>
                        <a:pt x="1246632" y="1370362"/>
                      </a:cubicBezTo>
                      <a:cubicBezTo>
                        <a:pt x="1247394" y="1383411"/>
                        <a:pt x="1247585" y="1396460"/>
                        <a:pt x="1247394" y="1409510"/>
                      </a:cubicBezTo>
                      <a:cubicBezTo>
                        <a:pt x="1247394" y="1410938"/>
                        <a:pt x="1247394" y="1412462"/>
                        <a:pt x="1247394" y="1413891"/>
                      </a:cubicBezTo>
                      <a:cubicBezTo>
                        <a:pt x="1247108" y="1426559"/>
                        <a:pt x="1246442" y="1439132"/>
                        <a:pt x="1245394" y="1451705"/>
                      </a:cubicBezTo>
                      <a:cubicBezTo>
                        <a:pt x="1245203" y="1453515"/>
                        <a:pt x="1245108" y="1455325"/>
                        <a:pt x="1244918" y="1457135"/>
                      </a:cubicBezTo>
                      <a:cubicBezTo>
                        <a:pt x="1243775" y="1469517"/>
                        <a:pt x="1242155" y="1481804"/>
                        <a:pt x="1240250" y="1494092"/>
                      </a:cubicBezTo>
                      <a:cubicBezTo>
                        <a:pt x="1239965" y="1496092"/>
                        <a:pt x="1239679" y="1498092"/>
                        <a:pt x="1239298" y="1500092"/>
                      </a:cubicBezTo>
                      <a:cubicBezTo>
                        <a:pt x="1237202" y="1512284"/>
                        <a:pt x="1234726" y="1524381"/>
                        <a:pt x="1231964" y="1536383"/>
                      </a:cubicBezTo>
                      <a:cubicBezTo>
                        <a:pt x="1231487" y="1538383"/>
                        <a:pt x="1231011" y="1540383"/>
                        <a:pt x="1230535" y="1542383"/>
                      </a:cubicBezTo>
                      <a:cubicBezTo>
                        <a:pt x="1227582" y="1554385"/>
                        <a:pt x="1224248" y="1566386"/>
                        <a:pt x="1220534" y="1578293"/>
                      </a:cubicBezTo>
                      <a:cubicBezTo>
                        <a:pt x="1220248" y="1579150"/>
                        <a:pt x="1219962" y="1580102"/>
                        <a:pt x="1219676" y="1580960"/>
                      </a:cubicBezTo>
                      <a:cubicBezTo>
                        <a:pt x="1218724" y="1580483"/>
                        <a:pt x="1217676" y="1579912"/>
                        <a:pt x="1216724" y="1579436"/>
                      </a:cubicBezTo>
                      <a:cubicBezTo>
                        <a:pt x="1205008" y="1573244"/>
                        <a:pt x="1193483" y="1566767"/>
                        <a:pt x="1182243" y="1559909"/>
                      </a:cubicBezTo>
                      <a:cubicBezTo>
                        <a:pt x="1180433" y="1558862"/>
                        <a:pt x="1178719" y="1557719"/>
                        <a:pt x="1176909" y="1556576"/>
                      </a:cubicBezTo>
                      <a:cubicBezTo>
                        <a:pt x="1165574" y="1549527"/>
                        <a:pt x="1154525" y="1542098"/>
                        <a:pt x="1143762" y="1534287"/>
                      </a:cubicBezTo>
                      <a:cubicBezTo>
                        <a:pt x="1142333" y="1533239"/>
                        <a:pt x="1140905" y="1532192"/>
                        <a:pt x="1139476" y="1531144"/>
                      </a:cubicBezTo>
                      <a:cubicBezTo>
                        <a:pt x="1128522" y="1523048"/>
                        <a:pt x="1117759" y="1514570"/>
                        <a:pt x="1107377" y="1505712"/>
                      </a:cubicBezTo>
                      <a:cubicBezTo>
                        <a:pt x="1106519" y="1504950"/>
                        <a:pt x="1105662" y="1504188"/>
                        <a:pt x="1104710" y="1503331"/>
                      </a:cubicBezTo>
                      <a:cubicBezTo>
                        <a:pt x="1093851" y="1493996"/>
                        <a:pt x="1083374" y="1484281"/>
                        <a:pt x="1073182" y="1474184"/>
                      </a:cubicBezTo>
                      <a:cubicBezTo>
                        <a:pt x="1063562" y="1464564"/>
                        <a:pt x="1054322" y="1454563"/>
                        <a:pt x="1045369" y="1444276"/>
                      </a:cubicBezTo>
                      <a:cubicBezTo>
                        <a:pt x="1042321" y="1440752"/>
                        <a:pt x="1039559" y="1437037"/>
                        <a:pt x="1036606" y="1433417"/>
                      </a:cubicBezTo>
                      <a:cubicBezTo>
                        <a:pt x="1030891" y="1426464"/>
                        <a:pt x="1024985" y="1419511"/>
                        <a:pt x="1019556" y="1412177"/>
                      </a:cubicBezTo>
                      <a:cubicBezTo>
                        <a:pt x="1016318" y="1407795"/>
                        <a:pt x="1013270" y="1403223"/>
                        <a:pt x="1010126" y="1398746"/>
                      </a:cubicBezTo>
                      <a:cubicBezTo>
                        <a:pt x="1005364" y="1391984"/>
                        <a:pt x="1000411" y="1385221"/>
                        <a:pt x="995934" y="1378268"/>
                      </a:cubicBezTo>
                      <a:cubicBezTo>
                        <a:pt x="992696" y="1373314"/>
                        <a:pt x="989838" y="1368171"/>
                        <a:pt x="986790" y="1363123"/>
                      </a:cubicBezTo>
                      <a:close/>
                      <a:moveTo>
                        <a:pt x="1401985" y="1247966"/>
                      </a:moveTo>
                      <a:cubicBezTo>
                        <a:pt x="1388364" y="1247966"/>
                        <a:pt x="1374743" y="1247489"/>
                        <a:pt x="1361123" y="1246442"/>
                      </a:cubicBezTo>
                      <a:cubicBezTo>
                        <a:pt x="1356836" y="1246156"/>
                        <a:pt x="1352550" y="1245489"/>
                        <a:pt x="1348169" y="1245108"/>
                      </a:cubicBezTo>
                      <a:cubicBezTo>
                        <a:pt x="1338834" y="1244251"/>
                        <a:pt x="1329500" y="1243394"/>
                        <a:pt x="1320165" y="1242060"/>
                      </a:cubicBezTo>
                      <a:cubicBezTo>
                        <a:pt x="1315022" y="1241298"/>
                        <a:pt x="1309973" y="1240250"/>
                        <a:pt x="1304925" y="1239393"/>
                      </a:cubicBezTo>
                      <a:cubicBezTo>
                        <a:pt x="1296448" y="1237964"/>
                        <a:pt x="1287875" y="1236536"/>
                        <a:pt x="1279398" y="1234726"/>
                      </a:cubicBezTo>
                      <a:cubicBezTo>
                        <a:pt x="1273874" y="1233583"/>
                        <a:pt x="1268444" y="1232059"/>
                        <a:pt x="1263015" y="1230725"/>
                      </a:cubicBezTo>
                      <a:cubicBezTo>
                        <a:pt x="1255871" y="1229011"/>
                        <a:pt x="1248728" y="1227296"/>
                        <a:pt x="1241679" y="1225296"/>
                      </a:cubicBezTo>
                      <a:cubicBezTo>
                        <a:pt x="1240727" y="1222058"/>
                        <a:pt x="1239584" y="1218914"/>
                        <a:pt x="1238536" y="1215676"/>
                      </a:cubicBezTo>
                      <a:cubicBezTo>
                        <a:pt x="1237298" y="1211771"/>
                        <a:pt x="1236059" y="1207770"/>
                        <a:pt x="1234726" y="1203960"/>
                      </a:cubicBezTo>
                      <a:cubicBezTo>
                        <a:pt x="1233297" y="1199769"/>
                        <a:pt x="1231678" y="1195578"/>
                        <a:pt x="1230154" y="1191387"/>
                      </a:cubicBezTo>
                      <a:cubicBezTo>
                        <a:pt x="1228820" y="1187577"/>
                        <a:pt x="1227487" y="1183862"/>
                        <a:pt x="1225963" y="1180052"/>
                      </a:cubicBezTo>
                      <a:cubicBezTo>
                        <a:pt x="1224344" y="1175766"/>
                        <a:pt x="1222534" y="1171480"/>
                        <a:pt x="1220724" y="1167289"/>
                      </a:cubicBezTo>
                      <a:cubicBezTo>
                        <a:pt x="1219200" y="1163669"/>
                        <a:pt x="1217771" y="1160050"/>
                        <a:pt x="1216247" y="1156430"/>
                      </a:cubicBezTo>
                      <a:cubicBezTo>
                        <a:pt x="1214342" y="1152049"/>
                        <a:pt x="1212342" y="1147763"/>
                        <a:pt x="1210342" y="1143381"/>
                      </a:cubicBezTo>
                      <a:cubicBezTo>
                        <a:pt x="1208818" y="1139952"/>
                        <a:pt x="1207294" y="1136523"/>
                        <a:pt x="1205579" y="1133094"/>
                      </a:cubicBezTo>
                      <a:cubicBezTo>
                        <a:pt x="1203389" y="1128617"/>
                        <a:pt x="1201103" y="1124141"/>
                        <a:pt x="1198817" y="1119664"/>
                      </a:cubicBezTo>
                      <a:cubicBezTo>
                        <a:pt x="1197197" y="1116425"/>
                        <a:pt x="1195673" y="1113282"/>
                        <a:pt x="1193959" y="1110044"/>
                      </a:cubicBezTo>
                      <a:cubicBezTo>
                        <a:pt x="1191482" y="1105281"/>
                        <a:pt x="1188815" y="1100709"/>
                        <a:pt x="1186244" y="1095947"/>
                      </a:cubicBezTo>
                      <a:cubicBezTo>
                        <a:pt x="1184624" y="1093089"/>
                        <a:pt x="1183100" y="1090136"/>
                        <a:pt x="1181481" y="1087279"/>
                      </a:cubicBezTo>
                      <a:cubicBezTo>
                        <a:pt x="1178433" y="1082040"/>
                        <a:pt x="1175290" y="1076897"/>
                        <a:pt x="1172051" y="1071658"/>
                      </a:cubicBezTo>
                      <a:cubicBezTo>
                        <a:pt x="1170718" y="1069467"/>
                        <a:pt x="1169384" y="1067181"/>
                        <a:pt x="1167956" y="1064895"/>
                      </a:cubicBezTo>
                      <a:cubicBezTo>
                        <a:pt x="1163288" y="1057466"/>
                        <a:pt x="1158526" y="1050131"/>
                        <a:pt x="1153573" y="1042892"/>
                      </a:cubicBezTo>
                      <a:cubicBezTo>
                        <a:pt x="1162145" y="1041273"/>
                        <a:pt x="1170718" y="1039463"/>
                        <a:pt x="1179195" y="1037558"/>
                      </a:cubicBezTo>
                      <a:cubicBezTo>
                        <a:pt x="1182338" y="1036796"/>
                        <a:pt x="1185482" y="1036034"/>
                        <a:pt x="1188625" y="1035272"/>
                      </a:cubicBezTo>
                      <a:cubicBezTo>
                        <a:pt x="1193959" y="1033939"/>
                        <a:pt x="1199293" y="1032701"/>
                        <a:pt x="1204532" y="1031367"/>
                      </a:cubicBezTo>
                      <a:cubicBezTo>
                        <a:pt x="1208151" y="1030415"/>
                        <a:pt x="1211771" y="1029272"/>
                        <a:pt x="1215390" y="1028224"/>
                      </a:cubicBezTo>
                      <a:cubicBezTo>
                        <a:pt x="1220057" y="1026890"/>
                        <a:pt x="1224820" y="1025557"/>
                        <a:pt x="1229487" y="1024128"/>
                      </a:cubicBezTo>
                      <a:cubicBezTo>
                        <a:pt x="1233297" y="1022985"/>
                        <a:pt x="1237012" y="1021652"/>
                        <a:pt x="1240822" y="1020413"/>
                      </a:cubicBezTo>
                      <a:cubicBezTo>
                        <a:pt x="1245203" y="1018985"/>
                        <a:pt x="1249680" y="1017556"/>
                        <a:pt x="1253966" y="1016032"/>
                      </a:cubicBezTo>
                      <a:cubicBezTo>
                        <a:pt x="1257872" y="1014698"/>
                        <a:pt x="1261586" y="1013174"/>
                        <a:pt x="1265492" y="1011746"/>
                      </a:cubicBezTo>
                      <a:cubicBezTo>
                        <a:pt x="1269683" y="1010222"/>
                        <a:pt x="1273874" y="1008698"/>
                        <a:pt x="1277969" y="1006983"/>
                      </a:cubicBezTo>
                      <a:cubicBezTo>
                        <a:pt x="1281875" y="1005459"/>
                        <a:pt x="1285589" y="1003840"/>
                        <a:pt x="1289494" y="1002221"/>
                      </a:cubicBezTo>
                      <a:cubicBezTo>
                        <a:pt x="1293495" y="1000506"/>
                        <a:pt x="1297591" y="998887"/>
                        <a:pt x="1301591" y="997077"/>
                      </a:cubicBezTo>
                      <a:cubicBezTo>
                        <a:pt x="1305401" y="995363"/>
                        <a:pt x="1309211" y="993553"/>
                        <a:pt x="1313021" y="991838"/>
                      </a:cubicBezTo>
                      <a:cubicBezTo>
                        <a:pt x="1316927" y="990029"/>
                        <a:pt x="1320832" y="988219"/>
                        <a:pt x="1324642" y="986314"/>
                      </a:cubicBezTo>
                      <a:cubicBezTo>
                        <a:pt x="1328452" y="984409"/>
                        <a:pt x="1332167" y="982504"/>
                        <a:pt x="1335977" y="980504"/>
                      </a:cubicBezTo>
                      <a:cubicBezTo>
                        <a:pt x="1338929" y="978980"/>
                        <a:pt x="1341882" y="977551"/>
                        <a:pt x="1344740" y="976027"/>
                      </a:cubicBezTo>
                      <a:cubicBezTo>
                        <a:pt x="1351121" y="979551"/>
                        <a:pt x="1357217" y="983361"/>
                        <a:pt x="1363409" y="987076"/>
                      </a:cubicBezTo>
                      <a:cubicBezTo>
                        <a:pt x="1368362" y="990029"/>
                        <a:pt x="1373410" y="992886"/>
                        <a:pt x="1378172" y="996029"/>
                      </a:cubicBezTo>
                      <a:cubicBezTo>
                        <a:pt x="1385316" y="1000601"/>
                        <a:pt x="1392174" y="1005650"/>
                        <a:pt x="1399032" y="1010507"/>
                      </a:cubicBezTo>
                      <a:cubicBezTo>
                        <a:pt x="1403414" y="1013555"/>
                        <a:pt x="1407890" y="1016508"/>
                        <a:pt x="1412081" y="1019651"/>
                      </a:cubicBezTo>
                      <a:cubicBezTo>
                        <a:pt x="1419606" y="1025271"/>
                        <a:pt x="1426750" y="1031272"/>
                        <a:pt x="1433989" y="1037273"/>
                      </a:cubicBezTo>
                      <a:cubicBezTo>
                        <a:pt x="1437323" y="1040035"/>
                        <a:pt x="1440847" y="1042607"/>
                        <a:pt x="1444085" y="1045464"/>
                      </a:cubicBezTo>
                      <a:cubicBezTo>
                        <a:pt x="1454372" y="1054418"/>
                        <a:pt x="1464374" y="1063657"/>
                        <a:pt x="1473994" y="1073277"/>
                      </a:cubicBezTo>
                      <a:cubicBezTo>
                        <a:pt x="1484186" y="1083469"/>
                        <a:pt x="1493901" y="1094042"/>
                        <a:pt x="1503331" y="1104995"/>
                      </a:cubicBezTo>
                      <a:cubicBezTo>
                        <a:pt x="1503998" y="1105757"/>
                        <a:pt x="1504760" y="1106519"/>
                        <a:pt x="1505426" y="1107377"/>
                      </a:cubicBezTo>
                      <a:cubicBezTo>
                        <a:pt x="1514380" y="1117854"/>
                        <a:pt x="1522857" y="1128713"/>
                        <a:pt x="1531049" y="1139762"/>
                      </a:cubicBezTo>
                      <a:cubicBezTo>
                        <a:pt x="1532001" y="1141095"/>
                        <a:pt x="1533049" y="1142429"/>
                        <a:pt x="1534001" y="1143762"/>
                      </a:cubicBezTo>
                      <a:cubicBezTo>
                        <a:pt x="1541907" y="1154621"/>
                        <a:pt x="1549337" y="1165765"/>
                        <a:pt x="1556480" y="1177195"/>
                      </a:cubicBezTo>
                      <a:cubicBezTo>
                        <a:pt x="1557528" y="1178909"/>
                        <a:pt x="1558671" y="1180624"/>
                        <a:pt x="1559719" y="1182338"/>
                      </a:cubicBezTo>
                      <a:cubicBezTo>
                        <a:pt x="1566672" y="1193673"/>
                        <a:pt x="1573149" y="1205198"/>
                        <a:pt x="1579340" y="1217009"/>
                      </a:cubicBezTo>
                      <a:cubicBezTo>
                        <a:pt x="1579817" y="1217962"/>
                        <a:pt x="1580293" y="1218914"/>
                        <a:pt x="1580769" y="1219867"/>
                      </a:cubicBezTo>
                      <a:cubicBezTo>
                        <a:pt x="1578674" y="1220534"/>
                        <a:pt x="1576673" y="1221200"/>
                        <a:pt x="1574578" y="1221867"/>
                      </a:cubicBezTo>
                      <a:cubicBezTo>
                        <a:pt x="1571054" y="1222915"/>
                        <a:pt x="1567529" y="1223963"/>
                        <a:pt x="1564005" y="1225010"/>
                      </a:cubicBezTo>
                      <a:cubicBezTo>
                        <a:pt x="1559909" y="1226153"/>
                        <a:pt x="1555814" y="1227296"/>
                        <a:pt x="1551718" y="1228344"/>
                      </a:cubicBezTo>
                      <a:cubicBezTo>
                        <a:pt x="1548194" y="1229297"/>
                        <a:pt x="1544669" y="1230154"/>
                        <a:pt x="1541145" y="1231011"/>
                      </a:cubicBezTo>
                      <a:cubicBezTo>
                        <a:pt x="1536954" y="1232059"/>
                        <a:pt x="1532858" y="1233011"/>
                        <a:pt x="1528667" y="1233869"/>
                      </a:cubicBezTo>
                      <a:cubicBezTo>
                        <a:pt x="1525238" y="1234631"/>
                        <a:pt x="1521714" y="1235393"/>
                        <a:pt x="1518190" y="1236155"/>
                      </a:cubicBezTo>
                      <a:cubicBezTo>
                        <a:pt x="1513904" y="1237012"/>
                        <a:pt x="1509617" y="1237774"/>
                        <a:pt x="1505331" y="1238536"/>
                      </a:cubicBezTo>
                      <a:cubicBezTo>
                        <a:pt x="1501902" y="1239107"/>
                        <a:pt x="1498473" y="1239774"/>
                        <a:pt x="1495044" y="1240346"/>
                      </a:cubicBezTo>
                      <a:cubicBezTo>
                        <a:pt x="1490663" y="1241012"/>
                        <a:pt x="1486281" y="1241679"/>
                        <a:pt x="1481804" y="1242251"/>
                      </a:cubicBezTo>
                      <a:cubicBezTo>
                        <a:pt x="1478471" y="1242727"/>
                        <a:pt x="1475137" y="1243203"/>
                        <a:pt x="1471803" y="1243584"/>
                      </a:cubicBezTo>
                      <a:cubicBezTo>
                        <a:pt x="1467136" y="1244156"/>
                        <a:pt x="1462564" y="1244537"/>
                        <a:pt x="1457897" y="1245013"/>
                      </a:cubicBezTo>
                      <a:cubicBezTo>
                        <a:pt x="1454753" y="1245299"/>
                        <a:pt x="1451610" y="1245680"/>
                        <a:pt x="1448467" y="1245965"/>
                      </a:cubicBezTo>
                      <a:cubicBezTo>
                        <a:pt x="1443323" y="1246346"/>
                        <a:pt x="1438180" y="1246632"/>
                        <a:pt x="1432941" y="1246918"/>
                      </a:cubicBezTo>
                      <a:cubicBezTo>
                        <a:pt x="1430274" y="1247013"/>
                        <a:pt x="1427702" y="1247299"/>
                        <a:pt x="1425035" y="1247394"/>
                      </a:cubicBezTo>
                      <a:cubicBezTo>
                        <a:pt x="1417225" y="1247680"/>
                        <a:pt x="1409414" y="1247870"/>
                        <a:pt x="1401604" y="1247870"/>
                      </a:cubicBezTo>
                      <a:close/>
                      <a:moveTo>
                        <a:pt x="1363028" y="942023"/>
                      </a:moveTo>
                      <a:cubicBezTo>
                        <a:pt x="1357027" y="945642"/>
                        <a:pt x="1351026" y="949357"/>
                        <a:pt x="1344835" y="952786"/>
                      </a:cubicBezTo>
                      <a:cubicBezTo>
                        <a:pt x="1341787" y="951167"/>
                        <a:pt x="1338739" y="949643"/>
                        <a:pt x="1335691" y="948119"/>
                      </a:cubicBezTo>
                      <a:cubicBezTo>
                        <a:pt x="1332071" y="946213"/>
                        <a:pt x="1328452" y="944404"/>
                        <a:pt x="1324832" y="942594"/>
                      </a:cubicBezTo>
                      <a:cubicBezTo>
                        <a:pt x="1320832" y="940594"/>
                        <a:pt x="1316831" y="938784"/>
                        <a:pt x="1312736" y="936879"/>
                      </a:cubicBezTo>
                      <a:cubicBezTo>
                        <a:pt x="1309021" y="935165"/>
                        <a:pt x="1305401" y="933450"/>
                        <a:pt x="1301687" y="931736"/>
                      </a:cubicBezTo>
                      <a:cubicBezTo>
                        <a:pt x="1297591" y="929926"/>
                        <a:pt x="1293495" y="928211"/>
                        <a:pt x="1289399" y="926497"/>
                      </a:cubicBezTo>
                      <a:cubicBezTo>
                        <a:pt x="1285589" y="924878"/>
                        <a:pt x="1281875" y="923258"/>
                        <a:pt x="1278065" y="921830"/>
                      </a:cubicBezTo>
                      <a:cubicBezTo>
                        <a:pt x="1273874" y="920210"/>
                        <a:pt x="1269587" y="918591"/>
                        <a:pt x="1265396" y="917067"/>
                      </a:cubicBezTo>
                      <a:cubicBezTo>
                        <a:pt x="1261586" y="915638"/>
                        <a:pt x="1257872" y="914210"/>
                        <a:pt x="1254062" y="912876"/>
                      </a:cubicBezTo>
                      <a:cubicBezTo>
                        <a:pt x="1249680" y="911352"/>
                        <a:pt x="1245203" y="909923"/>
                        <a:pt x="1240727" y="908495"/>
                      </a:cubicBezTo>
                      <a:cubicBezTo>
                        <a:pt x="1237012" y="907256"/>
                        <a:pt x="1233297" y="906018"/>
                        <a:pt x="1229582" y="904875"/>
                      </a:cubicBezTo>
                      <a:cubicBezTo>
                        <a:pt x="1224915" y="903446"/>
                        <a:pt x="1220153" y="902113"/>
                        <a:pt x="1215390" y="900779"/>
                      </a:cubicBezTo>
                      <a:cubicBezTo>
                        <a:pt x="1211771" y="899732"/>
                        <a:pt x="1208246" y="898684"/>
                        <a:pt x="1204627" y="897731"/>
                      </a:cubicBezTo>
                      <a:cubicBezTo>
                        <a:pt x="1199198" y="896303"/>
                        <a:pt x="1193768" y="894969"/>
                        <a:pt x="1188339" y="893731"/>
                      </a:cubicBezTo>
                      <a:cubicBezTo>
                        <a:pt x="1185291" y="892969"/>
                        <a:pt x="1182338" y="892207"/>
                        <a:pt x="1179386" y="891540"/>
                      </a:cubicBezTo>
                      <a:cubicBezTo>
                        <a:pt x="1170908" y="889635"/>
                        <a:pt x="1162336" y="887825"/>
                        <a:pt x="1153668" y="886206"/>
                      </a:cubicBezTo>
                      <a:cubicBezTo>
                        <a:pt x="1158621" y="878967"/>
                        <a:pt x="1163479" y="871633"/>
                        <a:pt x="1168051" y="864203"/>
                      </a:cubicBezTo>
                      <a:cubicBezTo>
                        <a:pt x="1169480" y="862013"/>
                        <a:pt x="1170718" y="859727"/>
                        <a:pt x="1172147" y="857441"/>
                      </a:cubicBezTo>
                      <a:cubicBezTo>
                        <a:pt x="1175290" y="852297"/>
                        <a:pt x="1178528" y="847058"/>
                        <a:pt x="1181576" y="841820"/>
                      </a:cubicBezTo>
                      <a:cubicBezTo>
                        <a:pt x="1183196" y="838962"/>
                        <a:pt x="1184719" y="836105"/>
                        <a:pt x="1186339" y="833152"/>
                      </a:cubicBezTo>
                      <a:cubicBezTo>
                        <a:pt x="1188911" y="828485"/>
                        <a:pt x="1191578" y="823817"/>
                        <a:pt x="1194054" y="819055"/>
                      </a:cubicBezTo>
                      <a:cubicBezTo>
                        <a:pt x="1195769" y="815912"/>
                        <a:pt x="1197293" y="812673"/>
                        <a:pt x="1198912" y="809435"/>
                      </a:cubicBezTo>
                      <a:cubicBezTo>
                        <a:pt x="1201198" y="804958"/>
                        <a:pt x="1203484" y="800481"/>
                        <a:pt x="1205675" y="796004"/>
                      </a:cubicBezTo>
                      <a:cubicBezTo>
                        <a:pt x="1207294" y="792575"/>
                        <a:pt x="1208818" y="789146"/>
                        <a:pt x="1210437" y="785717"/>
                      </a:cubicBezTo>
                      <a:cubicBezTo>
                        <a:pt x="1212437" y="781336"/>
                        <a:pt x="1214438" y="777050"/>
                        <a:pt x="1216343" y="772668"/>
                      </a:cubicBezTo>
                      <a:cubicBezTo>
                        <a:pt x="1217867" y="769049"/>
                        <a:pt x="1219295" y="765429"/>
                        <a:pt x="1220819" y="761810"/>
                      </a:cubicBezTo>
                      <a:cubicBezTo>
                        <a:pt x="1222534" y="757523"/>
                        <a:pt x="1224344" y="753332"/>
                        <a:pt x="1226058" y="749046"/>
                      </a:cubicBezTo>
                      <a:cubicBezTo>
                        <a:pt x="1227487" y="745331"/>
                        <a:pt x="1228820" y="741521"/>
                        <a:pt x="1230249" y="737711"/>
                      </a:cubicBezTo>
                      <a:cubicBezTo>
                        <a:pt x="1231773" y="733520"/>
                        <a:pt x="1233297" y="729329"/>
                        <a:pt x="1234821" y="725138"/>
                      </a:cubicBezTo>
                      <a:cubicBezTo>
                        <a:pt x="1236155" y="721233"/>
                        <a:pt x="1237393" y="717328"/>
                        <a:pt x="1238631" y="713423"/>
                      </a:cubicBezTo>
                      <a:cubicBezTo>
                        <a:pt x="1239679" y="710184"/>
                        <a:pt x="1240727" y="707041"/>
                        <a:pt x="1241774" y="703802"/>
                      </a:cubicBezTo>
                      <a:cubicBezTo>
                        <a:pt x="1248918" y="701802"/>
                        <a:pt x="1255967" y="700088"/>
                        <a:pt x="1263110" y="698373"/>
                      </a:cubicBezTo>
                      <a:cubicBezTo>
                        <a:pt x="1268540" y="697040"/>
                        <a:pt x="1274064" y="695516"/>
                        <a:pt x="1279493" y="694277"/>
                      </a:cubicBezTo>
                      <a:cubicBezTo>
                        <a:pt x="1287971" y="692468"/>
                        <a:pt x="1296448" y="691134"/>
                        <a:pt x="1305020" y="689610"/>
                      </a:cubicBezTo>
                      <a:cubicBezTo>
                        <a:pt x="1310069" y="688753"/>
                        <a:pt x="1315212" y="687610"/>
                        <a:pt x="1320260" y="686943"/>
                      </a:cubicBezTo>
                      <a:cubicBezTo>
                        <a:pt x="1329595" y="685610"/>
                        <a:pt x="1338929" y="684752"/>
                        <a:pt x="1348264" y="683895"/>
                      </a:cubicBezTo>
                      <a:cubicBezTo>
                        <a:pt x="1352550" y="683514"/>
                        <a:pt x="1356836" y="682847"/>
                        <a:pt x="1361218" y="682562"/>
                      </a:cubicBezTo>
                      <a:cubicBezTo>
                        <a:pt x="1374839" y="681609"/>
                        <a:pt x="1388459" y="681038"/>
                        <a:pt x="1402080" y="681038"/>
                      </a:cubicBezTo>
                      <a:cubicBezTo>
                        <a:pt x="1409890" y="681038"/>
                        <a:pt x="1417701" y="681228"/>
                        <a:pt x="1425512" y="681514"/>
                      </a:cubicBezTo>
                      <a:cubicBezTo>
                        <a:pt x="1428083" y="681609"/>
                        <a:pt x="1430750" y="681800"/>
                        <a:pt x="1433322" y="681990"/>
                      </a:cubicBezTo>
                      <a:cubicBezTo>
                        <a:pt x="1438561" y="682276"/>
                        <a:pt x="1443704" y="682562"/>
                        <a:pt x="1448943" y="682943"/>
                      </a:cubicBezTo>
                      <a:cubicBezTo>
                        <a:pt x="1452086" y="683228"/>
                        <a:pt x="1455134" y="683514"/>
                        <a:pt x="1458278" y="683895"/>
                      </a:cubicBezTo>
                      <a:cubicBezTo>
                        <a:pt x="1462945" y="684371"/>
                        <a:pt x="1467612" y="684752"/>
                        <a:pt x="1472279" y="685324"/>
                      </a:cubicBezTo>
                      <a:cubicBezTo>
                        <a:pt x="1475613" y="685705"/>
                        <a:pt x="1478947" y="686276"/>
                        <a:pt x="1482281" y="686657"/>
                      </a:cubicBezTo>
                      <a:cubicBezTo>
                        <a:pt x="1486662" y="687229"/>
                        <a:pt x="1491139" y="687896"/>
                        <a:pt x="1495520" y="688562"/>
                      </a:cubicBezTo>
                      <a:cubicBezTo>
                        <a:pt x="1498949" y="689134"/>
                        <a:pt x="1502378" y="689705"/>
                        <a:pt x="1505807" y="690372"/>
                      </a:cubicBezTo>
                      <a:cubicBezTo>
                        <a:pt x="1510094" y="691134"/>
                        <a:pt x="1514380" y="691896"/>
                        <a:pt x="1518666" y="692753"/>
                      </a:cubicBezTo>
                      <a:cubicBezTo>
                        <a:pt x="1522095" y="693420"/>
                        <a:pt x="1525619" y="694277"/>
                        <a:pt x="1529048" y="695039"/>
                      </a:cubicBezTo>
                      <a:cubicBezTo>
                        <a:pt x="1533239" y="695992"/>
                        <a:pt x="1537430" y="696944"/>
                        <a:pt x="1541621" y="697897"/>
                      </a:cubicBezTo>
                      <a:cubicBezTo>
                        <a:pt x="1545146" y="698754"/>
                        <a:pt x="1548670" y="699707"/>
                        <a:pt x="1552099" y="700564"/>
                      </a:cubicBezTo>
                      <a:cubicBezTo>
                        <a:pt x="1556194" y="701612"/>
                        <a:pt x="1560290" y="702755"/>
                        <a:pt x="1564386" y="703898"/>
                      </a:cubicBezTo>
                      <a:cubicBezTo>
                        <a:pt x="1567910" y="704945"/>
                        <a:pt x="1571435" y="705993"/>
                        <a:pt x="1574959" y="707041"/>
                      </a:cubicBezTo>
                      <a:cubicBezTo>
                        <a:pt x="1577054" y="707708"/>
                        <a:pt x="1579055" y="708374"/>
                        <a:pt x="1581150" y="709041"/>
                      </a:cubicBezTo>
                      <a:cubicBezTo>
                        <a:pt x="1580674" y="709994"/>
                        <a:pt x="1580198" y="710946"/>
                        <a:pt x="1579626" y="711899"/>
                      </a:cubicBezTo>
                      <a:cubicBezTo>
                        <a:pt x="1573435" y="723710"/>
                        <a:pt x="1566863" y="735235"/>
                        <a:pt x="1560005" y="746570"/>
                      </a:cubicBezTo>
                      <a:cubicBezTo>
                        <a:pt x="1558957" y="748284"/>
                        <a:pt x="1557909" y="749999"/>
                        <a:pt x="1556766" y="751713"/>
                      </a:cubicBezTo>
                      <a:cubicBezTo>
                        <a:pt x="1549622" y="763143"/>
                        <a:pt x="1542193" y="774287"/>
                        <a:pt x="1534287" y="785146"/>
                      </a:cubicBezTo>
                      <a:cubicBezTo>
                        <a:pt x="1533335" y="786479"/>
                        <a:pt x="1532287" y="787813"/>
                        <a:pt x="1531334" y="789146"/>
                      </a:cubicBezTo>
                      <a:cubicBezTo>
                        <a:pt x="1523143" y="800195"/>
                        <a:pt x="1514665" y="811054"/>
                        <a:pt x="1505712" y="821531"/>
                      </a:cubicBezTo>
                      <a:cubicBezTo>
                        <a:pt x="1505045" y="822293"/>
                        <a:pt x="1504283" y="823055"/>
                        <a:pt x="1503617" y="823913"/>
                      </a:cubicBezTo>
                      <a:cubicBezTo>
                        <a:pt x="1494187" y="834771"/>
                        <a:pt x="1484471" y="845439"/>
                        <a:pt x="1474280" y="855631"/>
                      </a:cubicBezTo>
                      <a:cubicBezTo>
                        <a:pt x="1464659" y="865251"/>
                        <a:pt x="1454658" y="874490"/>
                        <a:pt x="1444371" y="883444"/>
                      </a:cubicBezTo>
                      <a:cubicBezTo>
                        <a:pt x="1440847" y="886492"/>
                        <a:pt x="1436942" y="889349"/>
                        <a:pt x="1433322" y="892397"/>
                      </a:cubicBezTo>
                      <a:cubicBezTo>
                        <a:pt x="1426464" y="898112"/>
                        <a:pt x="1419606" y="903827"/>
                        <a:pt x="1412367" y="909257"/>
                      </a:cubicBezTo>
                      <a:cubicBezTo>
                        <a:pt x="1407795" y="912686"/>
                        <a:pt x="1403033" y="915829"/>
                        <a:pt x="1398365" y="919067"/>
                      </a:cubicBezTo>
                      <a:cubicBezTo>
                        <a:pt x="1391793" y="923735"/>
                        <a:pt x="1385221" y="928497"/>
                        <a:pt x="1378458" y="932879"/>
                      </a:cubicBezTo>
                      <a:cubicBezTo>
                        <a:pt x="1373505" y="936117"/>
                        <a:pt x="1368266" y="939070"/>
                        <a:pt x="1363123" y="942118"/>
                      </a:cubicBezTo>
                      <a:close/>
                      <a:moveTo>
                        <a:pt x="1214342" y="712089"/>
                      </a:moveTo>
                      <a:cubicBezTo>
                        <a:pt x="1215581" y="711708"/>
                        <a:pt x="1216724" y="711327"/>
                        <a:pt x="1217962" y="710946"/>
                      </a:cubicBezTo>
                      <a:cubicBezTo>
                        <a:pt x="1217581" y="712184"/>
                        <a:pt x="1217200" y="713518"/>
                        <a:pt x="1216724" y="714756"/>
                      </a:cubicBezTo>
                      <a:cubicBezTo>
                        <a:pt x="1215581" y="718185"/>
                        <a:pt x="1214342" y="721519"/>
                        <a:pt x="1213199" y="724948"/>
                      </a:cubicBezTo>
                      <a:cubicBezTo>
                        <a:pt x="1211580" y="729615"/>
                        <a:pt x="1209865" y="734378"/>
                        <a:pt x="1208056" y="739045"/>
                      </a:cubicBezTo>
                      <a:cubicBezTo>
                        <a:pt x="1206722" y="742474"/>
                        <a:pt x="1205389" y="745998"/>
                        <a:pt x="1203960" y="749427"/>
                      </a:cubicBezTo>
                      <a:cubicBezTo>
                        <a:pt x="1202150" y="753999"/>
                        <a:pt x="1200245" y="758571"/>
                        <a:pt x="1198340" y="763048"/>
                      </a:cubicBezTo>
                      <a:cubicBezTo>
                        <a:pt x="1196816" y="766572"/>
                        <a:pt x="1195292" y="770001"/>
                        <a:pt x="1193768" y="773430"/>
                      </a:cubicBezTo>
                      <a:cubicBezTo>
                        <a:pt x="1191768" y="777907"/>
                        <a:pt x="1189673" y="782384"/>
                        <a:pt x="1187577" y="786765"/>
                      </a:cubicBezTo>
                      <a:cubicBezTo>
                        <a:pt x="1185958" y="790194"/>
                        <a:pt x="1184243" y="793623"/>
                        <a:pt x="1182624" y="797052"/>
                      </a:cubicBezTo>
                      <a:cubicBezTo>
                        <a:pt x="1180433" y="801529"/>
                        <a:pt x="1178052" y="805910"/>
                        <a:pt x="1175766" y="810292"/>
                      </a:cubicBezTo>
                      <a:cubicBezTo>
                        <a:pt x="1174052" y="813626"/>
                        <a:pt x="1172242" y="816959"/>
                        <a:pt x="1170432" y="820198"/>
                      </a:cubicBezTo>
                      <a:cubicBezTo>
                        <a:pt x="1167956" y="824770"/>
                        <a:pt x="1165289" y="829247"/>
                        <a:pt x="1162717" y="833723"/>
                      </a:cubicBezTo>
                      <a:cubicBezTo>
                        <a:pt x="1160907" y="836771"/>
                        <a:pt x="1159193" y="839915"/>
                        <a:pt x="1157288" y="842963"/>
                      </a:cubicBezTo>
                      <a:cubicBezTo>
                        <a:pt x="1154335" y="847916"/>
                        <a:pt x="1151192" y="852773"/>
                        <a:pt x="1148048" y="857631"/>
                      </a:cubicBezTo>
                      <a:cubicBezTo>
                        <a:pt x="1146429" y="860203"/>
                        <a:pt x="1144810" y="862775"/>
                        <a:pt x="1143191" y="865346"/>
                      </a:cubicBezTo>
                      <a:cubicBezTo>
                        <a:pt x="1138333" y="872776"/>
                        <a:pt x="1133285" y="880015"/>
                        <a:pt x="1128141" y="887349"/>
                      </a:cubicBezTo>
                      <a:lnTo>
                        <a:pt x="1118616" y="900589"/>
                      </a:lnTo>
                      <a:lnTo>
                        <a:pt x="1134713" y="903256"/>
                      </a:lnTo>
                      <a:cubicBezTo>
                        <a:pt x="1143476" y="904685"/>
                        <a:pt x="1152239" y="906304"/>
                        <a:pt x="1160907" y="908113"/>
                      </a:cubicBezTo>
                      <a:cubicBezTo>
                        <a:pt x="1163765" y="908685"/>
                        <a:pt x="1166622" y="909352"/>
                        <a:pt x="1169480" y="910019"/>
                      </a:cubicBezTo>
                      <a:cubicBezTo>
                        <a:pt x="1175290" y="911257"/>
                        <a:pt x="1181005" y="912590"/>
                        <a:pt x="1186720" y="913924"/>
                      </a:cubicBezTo>
                      <a:cubicBezTo>
                        <a:pt x="1190149" y="914781"/>
                        <a:pt x="1193483" y="915638"/>
                        <a:pt x="1196816" y="916591"/>
                      </a:cubicBezTo>
                      <a:cubicBezTo>
                        <a:pt x="1201960" y="917924"/>
                        <a:pt x="1207103" y="919258"/>
                        <a:pt x="1212152" y="920782"/>
                      </a:cubicBezTo>
                      <a:cubicBezTo>
                        <a:pt x="1215676" y="921830"/>
                        <a:pt x="1219200" y="922877"/>
                        <a:pt x="1222724" y="924020"/>
                      </a:cubicBezTo>
                      <a:cubicBezTo>
                        <a:pt x="1227582" y="925544"/>
                        <a:pt x="1232440" y="926973"/>
                        <a:pt x="1237202" y="928592"/>
                      </a:cubicBezTo>
                      <a:cubicBezTo>
                        <a:pt x="1240727" y="929735"/>
                        <a:pt x="1244251" y="930974"/>
                        <a:pt x="1247775" y="932307"/>
                      </a:cubicBezTo>
                      <a:cubicBezTo>
                        <a:pt x="1252442" y="933926"/>
                        <a:pt x="1257110" y="935641"/>
                        <a:pt x="1261777" y="937451"/>
                      </a:cubicBezTo>
                      <a:cubicBezTo>
                        <a:pt x="1265301" y="938784"/>
                        <a:pt x="1268825" y="940118"/>
                        <a:pt x="1272254" y="941546"/>
                      </a:cubicBezTo>
                      <a:cubicBezTo>
                        <a:pt x="1276826" y="943356"/>
                        <a:pt x="1281398" y="945261"/>
                        <a:pt x="1285970" y="947261"/>
                      </a:cubicBezTo>
                      <a:cubicBezTo>
                        <a:pt x="1289399" y="948690"/>
                        <a:pt x="1292733" y="950214"/>
                        <a:pt x="1296162" y="951738"/>
                      </a:cubicBezTo>
                      <a:cubicBezTo>
                        <a:pt x="1300734" y="953834"/>
                        <a:pt x="1305306" y="955929"/>
                        <a:pt x="1309878" y="958120"/>
                      </a:cubicBezTo>
                      <a:cubicBezTo>
                        <a:pt x="1313117" y="959644"/>
                        <a:pt x="1316355" y="961168"/>
                        <a:pt x="1319498" y="962787"/>
                      </a:cubicBezTo>
                      <a:cubicBezTo>
                        <a:pt x="1320641" y="963359"/>
                        <a:pt x="1321880" y="964025"/>
                        <a:pt x="1323023" y="964597"/>
                      </a:cubicBezTo>
                      <a:cubicBezTo>
                        <a:pt x="1321880" y="965168"/>
                        <a:pt x="1320737" y="965835"/>
                        <a:pt x="1319498" y="966407"/>
                      </a:cubicBezTo>
                      <a:cubicBezTo>
                        <a:pt x="1316260" y="968026"/>
                        <a:pt x="1312926" y="969550"/>
                        <a:pt x="1309688" y="971169"/>
                      </a:cubicBezTo>
                      <a:cubicBezTo>
                        <a:pt x="1305211" y="973265"/>
                        <a:pt x="1300734" y="975455"/>
                        <a:pt x="1296162" y="977456"/>
                      </a:cubicBezTo>
                      <a:cubicBezTo>
                        <a:pt x="1292733" y="978980"/>
                        <a:pt x="1289304" y="980504"/>
                        <a:pt x="1285875" y="981932"/>
                      </a:cubicBezTo>
                      <a:cubicBezTo>
                        <a:pt x="1281398" y="983837"/>
                        <a:pt x="1276826" y="985742"/>
                        <a:pt x="1272254" y="987552"/>
                      </a:cubicBezTo>
                      <a:cubicBezTo>
                        <a:pt x="1268730" y="988981"/>
                        <a:pt x="1265206" y="990314"/>
                        <a:pt x="1261682" y="991648"/>
                      </a:cubicBezTo>
                      <a:cubicBezTo>
                        <a:pt x="1257110" y="993362"/>
                        <a:pt x="1252442" y="995077"/>
                        <a:pt x="1247775" y="996696"/>
                      </a:cubicBezTo>
                      <a:cubicBezTo>
                        <a:pt x="1244251" y="997934"/>
                        <a:pt x="1240727" y="999173"/>
                        <a:pt x="1237107" y="1000411"/>
                      </a:cubicBezTo>
                      <a:cubicBezTo>
                        <a:pt x="1232344" y="1002030"/>
                        <a:pt x="1227487" y="1003554"/>
                        <a:pt x="1222629" y="1004983"/>
                      </a:cubicBezTo>
                      <a:cubicBezTo>
                        <a:pt x="1219105" y="1006031"/>
                        <a:pt x="1215676" y="1007174"/>
                        <a:pt x="1212152" y="1008126"/>
                      </a:cubicBezTo>
                      <a:cubicBezTo>
                        <a:pt x="1207008" y="1009650"/>
                        <a:pt x="1201865" y="1010984"/>
                        <a:pt x="1196721" y="1012317"/>
                      </a:cubicBezTo>
                      <a:cubicBezTo>
                        <a:pt x="1193387" y="1013174"/>
                        <a:pt x="1190054" y="1014127"/>
                        <a:pt x="1186720" y="1014889"/>
                      </a:cubicBezTo>
                      <a:cubicBezTo>
                        <a:pt x="1181005" y="1016318"/>
                        <a:pt x="1175195" y="1017556"/>
                        <a:pt x="1169384" y="1018889"/>
                      </a:cubicBezTo>
                      <a:cubicBezTo>
                        <a:pt x="1166527" y="1019461"/>
                        <a:pt x="1163765" y="1020223"/>
                        <a:pt x="1160907" y="1020794"/>
                      </a:cubicBezTo>
                      <a:cubicBezTo>
                        <a:pt x="1152239" y="1022604"/>
                        <a:pt x="1143476" y="1024223"/>
                        <a:pt x="1134713" y="1025652"/>
                      </a:cubicBezTo>
                      <a:lnTo>
                        <a:pt x="1118616" y="1028319"/>
                      </a:lnTo>
                      <a:lnTo>
                        <a:pt x="1128141" y="1041559"/>
                      </a:lnTo>
                      <a:cubicBezTo>
                        <a:pt x="1133380" y="1048798"/>
                        <a:pt x="1138333" y="1056132"/>
                        <a:pt x="1143191" y="1063562"/>
                      </a:cubicBezTo>
                      <a:cubicBezTo>
                        <a:pt x="1144905" y="1066133"/>
                        <a:pt x="1146429" y="1068705"/>
                        <a:pt x="1148048" y="1071277"/>
                      </a:cubicBezTo>
                      <a:cubicBezTo>
                        <a:pt x="1151192" y="1076135"/>
                        <a:pt x="1154335" y="1080992"/>
                        <a:pt x="1157288" y="1085945"/>
                      </a:cubicBezTo>
                      <a:cubicBezTo>
                        <a:pt x="1159193" y="1088993"/>
                        <a:pt x="1160907" y="1092137"/>
                        <a:pt x="1162717" y="1095185"/>
                      </a:cubicBezTo>
                      <a:cubicBezTo>
                        <a:pt x="1165289" y="1099661"/>
                        <a:pt x="1167956" y="1104138"/>
                        <a:pt x="1170432" y="1108710"/>
                      </a:cubicBezTo>
                      <a:cubicBezTo>
                        <a:pt x="1172242" y="1112044"/>
                        <a:pt x="1173956" y="1115378"/>
                        <a:pt x="1175766" y="1118616"/>
                      </a:cubicBezTo>
                      <a:cubicBezTo>
                        <a:pt x="1178052" y="1122998"/>
                        <a:pt x="1180433" y="1127474"/>
                        <a:pt x="1182624" y="1131856"/>
                      </a:cubicBezTo>
                      <a:cubicBezTo>
                        <a:pt x="1184339" y="1135285"/>
                        <a:pt x="1185958" y="1138714"/>
                        <a:pt x="1187577" y="1142143"/>
                      </a:cubicBezTo>
                      <a:cubicBezTo>
                        <a:pt x="1189673" y="1146620"/>
                        <a:pt x="1191768" y="1151001"/>
                        <a:pt x="1193768" y="1155478"/>
                      </a:cubicBezTo>
                      <a:cubicBezTo>
                        <a:pt x="1195292" y="1158907"/>
                        <a:pt x="1196816" y="1162431"/>
                        <a:pt x="1198340" y="1165860"/>
                      </a:cubicBezTo>
                      <a:cubicBezTo>
                        <a:pt x="1200245" y="1170432"/>
                        <a:pt x="1202150" y="1174909"/>
                        <a:pt x="1203960" y="1179481"/>
                      </a:cubicBezTo>
                      <a:cubicBezTo>
                        <a:pt x="1205389" y="1182910"/>
                        <a:pt x="1206722" y="1186434"/>
                        <a:pt x="1208056" y="1189863"/>
                      </a:cubicBezTo>
                      <a:cubicBezTo>
                        <a:pt x="1209865" y="1194530"/>
                        <a:pt x="1211485" y="1199198"/>
                        <a:pt x="1213199" y="1203960"/>
                      </a:cubicBezTo>
                      <a:cubicBezTo>
                        <a:pt x="1214438" y="1207389"/>
                        <a:pt x="1215581" y="1210723"/>
                        <a:pt x="1216724" y="1214152"/>
                      </a:cubicBezTo>
                      <a:cubicBezTo>
                        <a:pt x="1217105" y="1215390"/>
                        <a:pt x="1217486" y="1216724"/>
                        <a:pt x="1217962" y="1217962"/>
                      </a:cubicBezTo>
                      <a:cubicBezTo>
                        <a:pt x="1216724" y="1217581"/>
                        <a:pt x="1215581" y="1217200"/>
                        <a:pt x="1214342" y="1216819"/>
                      </a:cubicBezTo>
                      <a:cubicBezTo>
                        <a:pt x="1210818" y="1215676"/>
                        <a:pt x="1207294" y="1214342"/>
                        <a:pt x="1203769" y="1213104"/>
                      </a:cubicBezTo>
                      <a:cubicBezTo>
                        <a:pt x="1199198" y="1211485"/>
                        <a:pt x="1194530" y="1209770"/>
                        <a:pt x="1189958" y="1208056"/>
                      </a:cubicBezTo>
                      <a:cubicBezTo>
                        <a:pt x="1186434" y="1206722"/>
                        <a:pt x="1182910" y="1205294"/>
                        <a:pt x="1179386" y="1203960"/>
                      </a:cubicBezTo>
                      <a:cubicBezTo>
                        <a:pt x="1174814" y="1202150"/>
                        <a:pt x="1170337" y="1200245"/>
                        <a:pt x="1165765" y="1198340"/>
                      </a:cubicBezTo>
                      <a:cubicBezTo>
                        <a:pt x="1162336" y="1196912"/>
                        <a:pt x="1158907" y="1195388"/>
                        <a:pt x="1155478" y="1193768"/>
                      </a:cubicBezTo>
                      <a:cubicBezTo>
                        <a:pt x="1150906" y="1191673"/>
                        <a:pt x="1146429" y="1189577"/>
                        <a:pt x="1141857" y="1187482"/>
                      </a:cubicBezTo>
                      <a:cubicBezTo>
                        <a:pt x="1138523" y="1185863"/>
                        <a:pt x="1135190" y="1184339"/>
                        <a:pt x="1131951" y="1182624"/>
                      </a:cubicBezTo>
                      <a:cubicBezTo>
                        <a:pt x="1127379" y="1180338"/>
                        <a:pt x="1122807" y="1177957"/>
                        <a:pt x="1118235" y="1175480"/>
                      </a:cubicBezTo>
                      <a:cubicBezTo>
                        <a:pt x="1115092" y="1173766"/>
                        <a:pt x="1111949" y="1172147"/>
                        <a:pt x="1108805" y="1170432"/>
                      </a:cubicBezTo>
                      <a:cubicBezTo>
                        <a:pt x="1104043" y="1167860"/>
                        <a:pt x="1099376" y="1165098"/>
                        <a:pt x="1094613" y="1162336"/>
                      </a:cubicBezTo>
                      <a:cubicBezTo>
                        <a:pt x="1091756" y="1160621"/>
                        <a:pt x="1088803" y="1159002"/>
                        <a:pt x="1085945" y="1157288"/>
                      </a:cubicBezTo>
                      <a:cubicBezTo>
                        <a:pt x="1080802" y="1154144"/>
                        <a:pt x="1075658" y="1150906"/>
                        <a:pt x="1070610" y="1147667"/>
                      </a:cubicBezTo>
                      <a:cubicBezTo>
                        <a:pt x="1068229" y="1146143"/>
                        <a:pt x="1065943" y="1144715"/>
                        <a:pt x="1063562" y="1143191"/>
                      </a:cubicBezTo>
                      <a:cubicBezTo>
                        <a:pt x="1056132" y="1138333"/>
                        <a:pt x="1048798" y="1133285"/>
                        <a:pt x="1041559" y="1128046"/>
                      </a:cubicBezTo>
                      <a:lnTo>
                        <a:pt x="1028319" y="1118521"/>
                      </a:lnTo>
                      <a:lnTo>
                        <a:pt x="1025652" y="1134618"/>
                      </a:lnTo>
                      <a:cubicBezTo>
                        <a:pt x="1024223" y="1143476"/>
                        <a:pt x="1022604" y="1152144"/>
                        <a:pt x="1020794" y="1160812"/>
                      </a:cubicBezTo>
                      <a:cubicBezTo>
                        <a:pt x="1020223" y="1163669"/>
                        <a:pt x="1019556" y="1166527"/>
                        <a:pt x="1018889" y="1169289"/>
                      </a:cubicBezTo>
                      <a:cubicBezTo>
                        <a:pt x="1017651" y="1175099"/>
                        <a:pt x="1016318" y="1180910"/>
                        <a:pt x="1014984" y="1186625"/>
                      </a:cubicBezTo>
                      <a:cubicBezTo>
                        <a:pt x="1014127" y="1189958"/>
                        <a:pt x="1013270" y="1193292"/>
                        <a:pt x="1012317" y="1196626"/>
                      </a:cubicBezTo>
                      <a:cubicBezTo>
                        <a:pt x="1010984" y="1201769"/>
                        <a:pt x="1009555" y="1206913"/>
                        <a:pt x="1008126" y="1212056"/>
                      </a:cubicBezTo>
                      <a:cubicBezTo>
                        <a:pt x="1007078" y="1215581"/>
                        <a:pt x="1006031" y="1219105"/>
                        <a:pt x="1004983" y="1222534"/>
                      </a:cubicBezTo>
                      <a:cubicBezTo>
                        <a:pt x="1003459" y="1227392"/>
                        <a:pt x="1001935" y="1232249"/>
                        <a:pt x="1000411" y="1237012"/>
                      </a:cubicBezTo>
                      <a:cubicBezTo>
                        <a:pt x="999268" y="1240536"/>
                        <a:pt x="998030" y="1244060"/>
                        <a:pt x="996696" y="1247680"/>
                      </a:cubicBezTo>
                      <a:cubicBezTo>
                        <a:pt x="995077" y="1252347"/>
                        <a:pt x="993362" y="1257014"/>
                        <a:pt x="991648" y="1261682"/>
                      </a:cubicBezTo>
                      <a:cubicBezTo>
                        <a:pt x="990314" y="1265206"/>
                        <a:pt x="988886" y="1268730"/>
                        <a:pt x="987552" y="1272254"/>
                      </a:cubicBezTo>
                      <a:cubicBezTo>
                        <a:pt x="985742" y="1276826"/>
                        <a:pt x="983837" y="1281303"/>
                        <a:pt x="981932" y="1285780"/>
                      </a:cubicBezTo>
                      <a:cubicBezTo>
                        <a:pt x="980408" y="1289209"/>
                        <a:pt x="978980" y="1292733"/>
                        <a:pt x="977456" y="1296162"/>
                      </a:cubicBezTo>
                      <a:cubicBezTo>
                        <a:pt x="975455" y="1300639"/>
                        <a:pt x="973360" y="1305115"/>
                        <a:pt x="971264" y="1309592"/>
                      </a:cubicBezTo>
                      <a:cubicBezTo>
                        <a:pt x="969645" y="1312926"/>
                        <a:pt x="968121" y="1316260"/>
                        <a:pt x="966502" y="1319498"/>
                      </a:cubicBezTo>
                      <a:cubicBezTo>
                        <a:pt x="965930" y="1320641"/>
                        <a:pt x="965264" y="1321784"/>
                        <a:pt x="964692" y="1322927"/>
                      </a:cubicBezTo>
                      <a:cubicBezTo>
                        <a:pt x="964121" y="1321784"/>
                        <a:pt x="963454" y="1320641"/>
                        <a:pt x="962882" y="1319498"/>
                      </a:cubicBezTo>
                      <a:cubicBezTo>
                        <a:pt x="961263" y="1316164"/>
                        <a:pt x="959644" y="1312926"/>
                        <a:pt x="958120" y="1309592"/>
                      </a:cubicBezTo>
                      <a:cubicBezTo>
                        <a:pt x="956024" y="1305115"/>
                        <a:pt x="953929" y="1300734"/>
                        <a:pt x="951929" y="1296162"/>
                      </a:cubicBezTo>
                      <a:cubicBezTo>
                        <a:pt x="950405" y="1292733"/>
                        <a:pt x="948881" y="1289209"/>
                        <a:pt x="947452" y="1285780"/>
                      </a:cubicBezTo>
                      <a:cubicBezTo>
                        <a:pt x="945547" y="1281303"/>
                        <a:pt x="943642" y="1276826"/>
                        <a:pt x="941832" y="1272254"/>
                      </a:cubicBezTo>
                      <a:cubicBezTo>
                        <a:pt x="940403" y="1268730"/>
                        <a:pt x="939070" y="1265206"/>
                        <a:pt x="937736" y="1261682"/>
                      </a:cubicBezTo>
                      <a:cubicBezTo>
                        <a:pt x="936022" y="1257014"/>
                        <a:pt x="934307" y="1252442"/>
                        <a:pt x="932688" y="1247680"/>
                      </a:cubicBezTo>
                      <a:cubicBezTo>
                        <a:pt x="931450" y="1244156"/>
                        <a:pt x="930212" y="1240631"/>
                        <a:pt x="928973" y="1237012"/>
                      </a:cubicBezTo>
                      <a:cubicBezTo>
                        <a:pt x="927354" y="1232249"/>
                        <a:pt x="925830" y="1227392"/>
                        <a:pt x="924401" y="1222534"/>
                      </a:cubicBezTo>
                      <a:cubicBezTo>
                        <a:pt x="923354" y="1219010"/>
                        <a:pt x="922211" y="1215581"/>
                        <a:pt x="921258" y="1212056"/>
                      </a:cubicBezTo>
                      <a:cubicBezTo>
                        <a:pt x="919829" y="1206913"/>
                        <a:pt x="918401" y="1201769"/>
                        <a:pt x="917067" y="1196626"/>
                      </a:cubicBezTo>
                      <a:cubicBezTo>
                        <a:pt x="916210" y="1193292"/>
                        <a:pt x="915257" y="1189958"/>
                        <a:pt x="914400" y="1186625"/>
                      </a:cubicBezTo>
                      <a:cubicBezTo>
                        <a:pt x="912971" y="1180910"/>
                        <a:pt x="911733" y="1175099"/>
                        <a:pt x="910495" y="1169289"/>
                      </a:cubicBezTo>
                      <a:cubicBezTo>
                        <a:pt x="909923" y="1166432"/>
                        <a:pt x="909161" y="1163669"/>
                        <a:pt x="908590" y="1160812"/>
                      </a:cubicBezTo>
                      <a:cubicBezTo>
                        <a:pt x="906780" y="1152144"/>
                        <a:pt x="905161" y="1143381"/>
                        <a:pt x="903732" y="1134618"/>
                      </a:cubicBezTo>
                      <a:lnTo>
                        <a:pt x="901065" y="1118521"/>
                      </a:lnTo>
                      <a:lnTo>
                        <a:pt x="887825" y="1128046"/>
                      </a:lnTo>
                      <a:cubicBezTo>
                        <a:pt x="880586" y="1133285"/>
                        <a:pt x="873157" y="1138333"/>
                        <a:pt x="865823" y="1143191"/>
                      </a:cubicBezTo>
                      <a:cubicBezTo>
                        <a:pt x="863537" y="1144715"/>
                        <a:pt x="861155" y="1146143"/>
                        <a:pt x="858774" y="1147667"/>
                      </a:cubicBezTo>
                      <a:cubicBezTo>
                        <a:pt x="853631" y="1150906"/>
                        <a:pt x="848487" y="1154240"/>
                        <a:pt x="843344" y="1157383"/>
                      </a:cubicBezTo>
                      <a:cubicBezTo>
                        <a:pt x="840486" y="1159097"/>
                        <a:pt x="837533" y="1160717"/>
                        <a:pt x="834676" y="1162431"/>
                      </a:cubicBezTo>
                      <a:cubicBezTo>
                        <a:pt x="830009" y="1165193"/>
                        <a:pt x="825246" y="1167956"/>
                        <a:pt x="820484" y="1170527"/>
                      </a:cubicBezTo>
                      <a:cubicBezTo>
                        <a:pt x="817340" y="1172242"/>
                        <a:pt x="814197" y="1173861"/>
                        <a:pt x="811054" y="1175576"/>
                      </a:cubicBezTo>
                      <a:cubicBezTo>
                        <a:pt x="806482" y="1177957"/>
                        <a:pt x="801910" y="1180433"/>
                        <a:pt x="797338" y="1182719"/>
                      </a:cubicBezTo>
                      <a:cubicBezTo>
                        <a:pt x="794004" y="1184339"/>
                        <a:pt x="790670" y="1185958"/>
                        <a:pt x="787432" y="1187577"/>
                      </a:cubicBezTo>
                      <a:cubicBezTo>
                        <a:pt x="782955" y="1189768"/>
                        <a:pt x="778383" y="1191863"/>
                        <a:pt x="773811" y="1193864"/>
                      </a:cubicBezTo>
                      <a:cubicBezTo>
                        <a:pt x="770382" y="1195388"/>
                        <a:pt x="766953" y="1196912"/>
                        <a:pt x="763524" y="1198340"/>
                      </a:cubicBezTo>
                      <a:cubicBezTo>
                        <a:pt x="759047" y="1200245"/>
                        <a:pt x="754475" y="1202150"/>
                        <a:pt x="749903" y="1203960"/>
                      </a:cubicBezTo>
                      <a:cubicBezTo>
                        <a:pt x="746379" y="1205389"/>
                        <a:pt x="742950" y="1206722"/>
                        <a:pt x="739426" y="1208056"/>
                      </a:cubicBezTo>
                      <a:cubicBezTo>
                        <a:pt x="734854" y="1209770"/>
                        <a:pt x="730282" y="1211485"/>
                        <a:pt x="725614" y="1213104"/>
                      </a:cubicBezTo>
                      <a:cubicBezTo>
                        <a:pt x="722090" y="1214342"/>
                        <a:pt x="718566" y="1215581"/>
                        <a:pt x="715042" y="1216819"/>
                      </a:cubicBezTo>
                      <a:cubicBezTo>
                        <a:pt x="713804" y="1217200"/>
                        <a:pt x="712661" y="1217581"/>
                        <a:pt x="711422" y="1217962"/>
                      </a:cubicBezTo>
                      <a:cubicBezTo>
                        <a:pt x="711803" y="1216724"/>
                        <a:pt x="712184" y="1215390"/>
                        <a:pt x="712661" y="1214152"/>
                      </a:cubicBezTo>
                      <a:cubicBezTo>
                        <a:pt x="713804" y="1210818"/>
                        <a:pt x="714947" y="1207484"/>
                        <a:pt x="716185" y="1204151"/>
                      </a:cubicBezTo>
                      <a:cubicBezTo>
                        <a:pt x="717899" y="1199388"/>
                        <a:pt x="719614" y="1194626"/>
                        <a:pt x="721424" y="1189863"/>
                      </a:cubicBezTo>
                      <a:cubicBezTo>
                        <a:pt x="722757" y="1186434"/>
                        <a:pt x="724091" y="1183100"/>
                        <a:pt x="725424" y="1179671"/>
                      </a:cubicBezTo>
                      <a:cubicBezTo>
                        <a:pt x="727329" y="1175004"/>
                        <a:pt x="729234" y="1170337"/>
                        <a:pt x="731234" y="1165670"/>
                      </a:cubicBezTo>
                      <a:cubicBezTo>
                        <a:pt x="732663" y="1162336"/>
                        <a:pt x="734187" y="1159002"/>
                        <a:pt x="735616" y="1155668"/>
                      </a:cubicBezTo>
                      <a:cubicBezTo>
                        <a:pt x="737711" y="1151096"/>
                        <a:pt x="739807" y="1146429"/>
                        <a:pt x="741998" y="1141857"/>
                      </a:cubicBezTo>
                      <a:cubicBezTo>
                        <a:pt x="743617" y="1138523"/>
                        <a:pt x="745141" y="1135285"/>
                        <a:pt x="746760" y="1132046"/>
                      </a:cubicBezTo>
                      <a:cubicBezTo>
                        <a:pt x="749046" y="1127474"/>
                        <a:pt x="751427" y="1122902"/>
                        <a:pt x="753904" y="1118235"/>
                      </a:cubicBezTo>
                      <a:cubicBezTo>
                        <a:pt x="755618" y="1115092"/>
                        <a:pt x="757238" y="1111949"/>
                        <a:pt x="758952" y="1108805"/>
                      </a:cubicBezTo>
                      <a:cubicBezTo>
                        <a:pt x="761524" y="1104138"/>
                        <a:pt x="764286" y="1099376"/>
                        <a:pt x="766953" y="1094804"/>
                      </a:cubicBezTo>
                      <a:cubicBezTo>
                        <a:pt x="768668" y="1091851"/>
                        <a:pt x="770287" y="1088898"/>
                        <a:pt x="772097" y="1086041"/>
                      </a:cubicBezTo>
                      <a:cubicBezTo>
                        <a:pt x="775145" y="1080992"/>
                        <a:pt x="778383" y="1075944"/>
                        <a:pt x="781622" y="1070896"/>
                      </a:cubicBezTo>
                      <a:cubicBezTo>
                        <a:pt x="783146" y="1068515"/>
                        <a:pt x="784670" y="1066038"/>
                        <a:pt x="786289" y="1063657"/>
                      </a:cubicBezTo>
                      <a:cubicBezTo>
                        <a:pt x="791147" y="1056227"/>
                        <a:pt x="796195" y="1048893"/>
                        <a:pt x="801434" y="1041654"/>
                      </a:cubicBezTo>
                      <a:lnTo>
                        <a:pt x="810959" y="1028414"/>
                      </a:lnTo>
                      <a:lnTo>
                        <a:pt x="794861" y="1025747"/>
                      </a:lnTo>
                      <a:cubicBezTo>
                        <a:pt x="786003" y="1024319"/>
                        <a:pt x="777335" y="1022699"/>
                        <a:pt x="768668" y="1020890"/>
                      </a:cubicBezTo>
                      <a:cubicBezTo>
                        <a:pt x="765810" y="1020318"/>
                        <a:pt x="762953" y="1019651"/>
                        <a:pt x="760190" y="1018985"/>
                      </a:cubicBezTo>
                      <a:cubicBezTo>
                        <a:pt x="754380" y="1017746"/>
                        <a:pt x="748570" y="1016413"/>
                        <a:pt x="742855" y="1014984"/>
                      </a:cubicBezTo>
                      <a:cubicBezTo>
                        <a:pt x="739521" y="1014127"/>
                        <a:pt x="736187" y="1013270"/>
                        <a:pt x="732854" y="1012412"/>
                      </a:cubicBezTo>
                      <a:cubicBezTo>
                        <a:pt x="727710" y="1011079"/>
                        <a:pt x="722471" y="1009650"/>
                        <a:pt x="717423" y="1008221"/>
                      </a:cubicBezTo>
                      <a:cubicBezTo>
                        <a:pt x="713899" y="1007174"/>
                        <a:pt x="710375" y="1006126"/>
                        <a:pt x="706946" y="1005078"/>
                      </a:cubicBezTo>
                      <a:cubicBezTo>
                        <a:pt x="702088" y="1003554"/>
                        <a:pt x="697230" y="1002030"/>
                        <a:pt x="692468" y="1000506"/>
                      </a:cubicBezTo>
                      <a:cubicBezTo>
                        <a:pt x="688943" y="999363"/>
                        <a:pt x="685324" y="998030"/>
                        <a:pt x="681800" y="996791"/>
                      </a:cubicBezTo>
                      <a:cubicBezTo>
                        <a:pt x="677132" y="995172"/>
                        <a:pt x="672465" y="993458"/>
                        <a:pt x="667893" y="991743"/>
                      </a:cubicBezTo>
                      <a:cubicBezTo>
                        <a:pt x="664369" y="990410"/>
                        <a:pt x="660845" y="989076"/>
                        <a:pt x="657320" y="987647"/>
                      </a:cubicBezTo>
                      <a:cubicBezTo>
                        <a:pt x="652748" y="985838"/>
                        <a:pt x="648176" y="983933"/>
                        <a:pt x="643700" y="982028"/>
                      </a:cubicBezTo>
                      <a:cubicBezTo>
                        <a:pt x="640271" y="980599"/>
                        <a:pt x="636841" y="979075"/>
                        <a:pt x="633413" y="977551"/>
                      </a:cubicBezTo>
                      <a:cubicBezTo>
                        <a:pt x="628841" y="975551"/>
                        <a:pt x="624364" y="973360"/>
                        <a:pt x="619887" y="971264"/>
                      </a:cubicBezTo>
                      <a:cubicBezTo>
                        <a:pt x="616649" y="969740"/>
                        <a:pt x="613315" y="968121"/>
                        <a:pt x="610076" y="966502"/>
                      </a:cubicBezTo>
                      <a:cubicBezTo>
                        <a:pt x="608933" y="965930"/>
                        <a:pt x="607790" y="965263"/>
                        <a:pt x="606552" y="964692"/>
                      </a:cubicBezTo>
                      <a:cubicBezTo>
                        <a:pt x="607695" y="964121"/>
                        <a:pt x="608933" y="963454"/>
                        <a:pt x="610076" y="962882"/>
                      </a:cubicBezTo>
                      <a:cubicBezTo>
                        <a:pt x="613315" y="961263"/>
                        <a:pt x="616458" y="959739"/>
                        <a:pt x="619697" y="958215"/>
                      </a:cubicBezTo>
                      <a:cubicBezTo>
                        <a:pt x="624269" y="956024"/>
                        <a:pt x="628745" y="953929"/>
                        <a:pt x="633413" y="951833"/>
                      </a:cubicBezTo>
                      <a:cubicBezTo>
                        <a:pt x="636746" y="950309"/>
                        <a:pt x="640175" y="948881"/>
                        <a:pt x="643604" y="947357"/>
                      </a:cubicBezTo>
                      <a:cubicBezTo>
                        <a:pt x="648176" y="945452"/>
                        <a:pt x="652748" y="943547"/>
                        <a:pt x="657320" y="941642"/>
                      </a:cubicBezTo>
                      <a:cubicBezTo>
                        <a:pt x="660845" y="940213"/>
                        <a:pt x="664274" y="938879"/>
                        <a:pt x="667798" y="937546"/>
                      </a:cubicBezTo>
                      <a:cubicBezTo>
                        <a:pt x="672465" y="935831"/>
                        <a:pt x="677132" y="934117"/>
                        <a:pt x="681800" y="932402"/>
                      </a:cubicBezTo>
                      <a:cubicBezTo>
                        <a:pt x="685324" y="931164"/>
                        <a:pt x="688848" y="929926"/>
                        <a:pt x="692372" y="928688"/>
                      </a:cubicBezTo>
                      <a:cubicBezTo>
                        <a:pt x="697135" y="927068"/>
                        <a:pt x="701993" y="925544"/>
                        <a:pt x="706850" y="924116"/>
                      </a:cubicBezTo>
                      <a:cubicBezTo>
                        <a:pt x="710375" y="923068"/>
                        <a:pt x="713804" y="921925"/>
                        <a:pt x="717423" y="920877"/>
                      </a:cubicBezTo>
                      <a:cubicBezTo>
                        <a:pt x="722471" y="919448"/>
                        <a:pt x="727615" y="918020"/>
                        <a:pt x="732758" y="916686"/>
                      </a:cubicBezTo>
                      <a:cubicBezTo>
                        <a:pt x="736092" y="915829"/>
                        <a:pt x="739426" y="914876"/>
                        <a:pt x="742855" y="914019"/>
                      </a:cubicBezTo>
                      <a:cubicBezTo>
                        <a:pt x="748570" y="912590"/>
                        <a:pt x="754380" y="911352"/>
                        <a:pt x="760095" y="910114"/>
                      </a:cubicBezTo>
                      <a:cubicBezTo>
                        <a:pt x="762953" y="909447"/>
                        <a:pt x="765810" y="908780"/>
                        <a:pt x="768668" y="908209"/>
                      </a:cubicBezTo>
                      <a:cubicBezTo>
                        <a:pt x="777335" y="906399"/>
                        <a:pt x="786098" y="904780"/>
                        <a:pt x="794861" y="903351"/>
                      </a:cubicBezTo>
                      <a:lnTo>
                        <a:pt x="810959" y="900684"/>
                      </a:lnTo>
                      <a:lnTo>
                        <a:pt x="801434" y="887444"/>
                      </a:lnTo>
                      <a:cubicBezTo>
                        <a:pt x="796195" y="880205"/>
                        <a:pt x="791242" y="872871"/>
                        <a:pt x="786289" y="865442"/>
                      </a:cubicBezTo>
                      <a:cubicBezTo>
                        <a:pt x="784670" y="863060"/>
                        <a:pt x="783241" y="860584"/>
                        <a:pt x="781622" y="858203"/>
                      </a:cubicBezTo>
                      <a:cubicBezTo>
                        <a:pt x="778383" y="853154"/>
                        <a:pt x="775145" y="848106"/>
                        <a:pt x="772097" y="843058"/>
                      </a:cubicBezTo>
                      <a:cubicBezTo>
                        <a:pt x="770382" y="840200"/>
                        <a:pt x="768668" y="837248"/>
                        <a:pt x="766953" y="834295"/>
                      </a:cubicBezTo>
                      <a:cubicBezTo>
                        <a:pt x="764191" y="829628"/>
                        <a:pt x="761524" y="824960"/>
                        <a:pt x="758952" y="820198"/>
                      </a:cubicBezTo>
                      <a:cubicBezTo>
                        <a:pt x="757238" y="817055"/>
                        <a:pt x="755523" y="813911"/>
                        <a:pt x="753904" y="810768"/>
                      </a:cubicBezTo>
                      <a:cubicBezTo>
                        <a:pt x="751523" y="806196"/>
                        <a:pt x="749046" y="801624"/>
                        <a:pt x="746760" y="797052"/>
                      </a:cubicBezTo>
                      <a:cubicBezTo>
                        <a:pt x="745141" y="793813"/>
                        <a:pt x="743522" y="790480"/>
                        <a:pt x="741998" y="787241"/>
                      </a:cubicBezTo>
                      <a:cubicBezTo>
                        <a:pt x="739807" y="782669"/>
                        <a:pt x="737616" y="778097"/>
                        <a:pt x="735616" y="773430"/>
                      </a:cubicBezTo>
                      <a:cubicBezTo>
                        <a:pt x="734092" y="770096"/>
                        <a:pt x="732663" y="766763"/>
                        <a:pt x="731234" y="763334"/>
                      </a:cubicBezTo>
                      <a:cubicBezTo>
                        <a:pt x="729234" y="758666"/>
                        <a:pt x="727329" y="753999"/>
                        <a:pt x="725424" y="749332"/>
                      </a:cubicBezTo>
                      <a:cubicBezTo>
                        <a:pt x="724091" y="745998"/>
                        <a:pt x="722757" y="742569"/>
                        <a:pt x="721424" y="739140"/>
                      </a:cubicBezTo>
                      <a:cubicBezTo>
                        <a:pt x="719614" y="734378"/>
                        <a:pt x="717899" y="729615"/>
                        <a:pt x="716185" y="724853"/>
                      </a:cubicBezTo>
                      <a:cubicBezTo>
                        <a:pt x="715042" y="721519"/>
                        <a:pt x="713804" y="718185"/>
                        <a:pt x="712661" y="714851"/>
                      </a:cubicBezTo>
                      <a:cubicBezTo>
                        <a:pt x="712280" y="713613"/>
                        <a:pt x="711899" y="712280"/>
                        <a:pt x="711422" y="711041"/>
                      </a:cubicBezTo>
                      <a:cubicBezTo>
                        <a:pt x="712661" y="711422"/>
                        <a:pt x="713899" y="711803"/>
                        <a:pt x="715042" y="712184"/>
                      </a:cubicBezTo>
                      <a:cubicBezTo>
                        <a:pt x="718566" y="713327"/>
                        <a:pt x="721995" y="714566"/>
                        <a:pt x="725424" y="715804"/>
                      </a:cubicBezTo>
                      <a:cubicBezTo>
                        <a:pt x="730187" y="717518"/>
                        <a:pt x="734854" y="719138"/>
                        <a:pt x="739521" y="720947"/>
                      </a:cubicBezTo>
                      <a:cubicBezTo>
                        <a:pt x="742855" y="722186"/>
                        <a:pt x="746284" y="723614"/>
                        <a:pt x="749618" y="724948"/>
                      </a:cubicBezTo>
                      <a:cubicBezTo>
                        <a:pt x="754380" y="726853"/>
                        <a:pt x="759047" y="728758"/>
                        <a:pt x="763714" y="730853"/>
                      </a:cubicBezTo>
                      <a:cubicBezTo>
                        <a:pt x="766953" y="732282"/>
                        <a:pt x="770287" y="733711"/>
                        <a:pt x="773525" y="735140"/>
                      </a:cubicBezTo>
                      <a:cubicBezTo>
                        <a:pt x="778288" y="737235"/>
                        <a:pt x="782955" y="739426"/>
                        <a:pt x="787622" y="741712"/>
                      </a:cubicBezTo>
                      <a:cubicBezTo>
                        <a:pt x="790766" y="743236"/>
                        <a:pt x="794004" y="744760"/>
                        <a:pt x="797147" y="746379"/>
                      </a:cubicBezTo>
                      <a:cubicBezTo>
                        <a:pt x="801910" y="748760"/>
                        <a:pt x="806672" y="751237"/>
                        <a:pt x="811339" y="753713"/>
                      </a:cubicBezTo>
                      <a:cubicBezTo>
                        <a:pt x="814388" y="755333"/>
                        <a:pt x="817436" y="756857"/>
                        <a:pt x="820388" y="758571"/>
                      </a:cubicBezTo>
                      <a:cubicBezTo>
                        <a:pt x="825246" y="761238"/>
                        <a:pt x="830104" y="764096"/>
                        <a:pt x="834866" y="766858"/>
                      </a:cubicBezTo>
                      <a:cubicBezTo>
                        <a:pt x="837629" y="768477"/>
                        <a:pt x="840486" y="770096"/>
                        <a:pt x="843248" y="771716"/>
                      </a:cubicBezTo>
                      <a:cubicBezTo>
                        <a:pt x="848487" y="774859"/>
                        <a:pt x="853726" y="778193"/>
                        <a:pt x="858869" y="781526"/>
                      </a:cubicBezTo>
                      <a:cubicBezTo>
                        <a:pt x="861155" y="782955"/>
                        <a:pt x="863441" y="784384"/>
                        <a:pt x="865727" y="785908"/>
                      </a:cubicBezTo>
                      <a:cubicBezTo>
                        <a:pt x="873157" y="790766"/>
                        <a:pt x="880491" y="795814"/>
                        <a:pt x="887730" y="801053"/>
                      </a:cubicBezTo>
                      <a:lnTo>
                        <a:pt x="900970" y="810578"/>
                      </a:lnTo>
                      <a:lnTo>
                        <a:pt x="903637" y="794480"/>
                      </a:lnTo>
                      <a:cubicBezTo>
                        <a:pt x="905066" y="785717"/>
                        <a:pt x="906685" y="776954"/>
                        <a:pt x="908495" y="768287"/>
                      </a:cubicBezTo>
                      <a:cubicBezTo>
                        <a:pt x="909066" y="765334"/>
                        <a:pt x="909828" y="762476"/>
                        <a:pt x="910400" y="759619"/>
                      </a:cubicBezTo>
                      <a:cubicBezTo>
                        <a:pt x="911638" y="753904"/>
                        <a:pt x="912876" y="748189"/>
                        <a:pt x="914305" y="742474"/>
                      </a:cubicBezTo>
                      <a:cubicBezTo>
                        <a:pt x="915162" y="739045"/>
                        <a:pt x="916114" y="735616"/>
                        <a:pt x="916972" y="732282"/>
                      </a:cubicBezTo>
                      <a:cubicBezTo>
                        <a:pt x="918305" y="727234"/>
                        <a:pt x="919639" y="722090"/>
                        <a:pt x="921068" y="717137"/>
                      </a:cubicBezTo>
                      <a:cubicBezTo>
                        <a:pt x="922115" y="713518"/>
                        <a:pt x="923258" y="709994"/>
                        <a:pt x="924306" y="706469"/>
                      </a:cubicBezTo>
                      <a:cubicBezTo>
                        <a:pt x="925735" y="701707"/>
                        <a:pt x="927259" y="696944"/>
                        <a:pt x="928878" y="692182"/>
                      </a:cubicBezTo>
                      <a:cubicBezTo>
                        <a:pt x="930116" y="688562"/>
                        <a:pt x="931355" y="684943"/>
                        <a:pt x="932593" y="681419"/>
                      </a:cubicBezTo>
                      <a:cubicBezTo>
                        <a:pt x="934212" y="676751"/>
                        <a:pt x="935927" y="672179"/>
                        <a:pt x="937641" y="667607"/>
                      </a:cubicBezTo>
                      <a:cubicBezTo>
                        <a:pt x="938975" y="663988"/>
                        <a:pt x="940403" y="660463"/>
                        <a:pt x="941832" y="656939"/>
                      </a:cubicBezTo>
                      <a:cubicBezTo>
                        <a:pt x="943642" y="652463"/>
                        <a:pt x="945547" y="647891"/>
                        <a:pt x="947452" y="643509"/>
                      </a:cubicBezTo>
                      <a:cubicBezTo>
                        <a:pt x="948976" y="639985"/>
                        <a:pt x="950405" y="636556"/>
                        <a:pt x="952024" y="633032"/>
                      </a:cubicBezTo>
                      <a:cubicBezTo>
                        <a:pt x="954024" y="628555"/>
                        <a:pt x="956120" y="624078"/>
                        <a:pt x="958215" y="619697"/>
                      </a:cubicBezTo>
                      <a:cubicBezTo>
                        <a:pt x="959834" y="616363"/>
                        <a:pt x="961358" y="613029"/>
                        <a:pt x="963073" y="609695"/>
                      </a:cubicBezTo>
                      <a:cubicBezTo>
                        <a:pt x="963644" y="608552"/>
                        <a:pt x="964311" y="607409"/>
                        <a:pt x="964883" y="606266"/>
                      </a:cubicBezTo>
                      <a:cubicBezTo>
                        <a:pt x="965454" y="607409"/>
                        <a:pt x="966121" y="608552"/>
                        <a:pt x="966692" y="609695"/>
                      </a:cubicBezTo>
                      <a:cubicBezTo>
                        <a:pt x="968312" y="613029"/>
                        <a:pt x="969931" y="616363"/>
                        <a:pt x="971550" y="619697"/>
                      </a:cubicBezTo>
                      <a:cubicBezTo>
                        <a:pt x="973646" y="624078"/>
                        <a:pt x="975741" y="628555"/>
                        <a:pt x="977741" y="633032"/>
                      </a:cubicBezTo>
                      <a:cubicBezTo>
                        <a:pt x="979265" y="636461"/>
                        <a:pt x="980789" y="639985"/>
                        <a:pt x="982313" y="643509"/>
                      </a:cubicBezTo>
                      <a:cubicBezTo>
                        <a:pt x="984218" y="647986"/>
                        <a:pt x="986123" y="652463"/>
                        <a:pt x="987933" y="656939"/>
                      </a:cubicBezTo>
                      <a:cubicBezTo>
                        <a:pt x="989362" y="660463"/>
                        <a:pt x="990695" y="664083"/>
                        <a:pt x="992124" y="667607"/>
                      </a:cubicBezTo>
                      <a:cubicBezTo>
                        <a:pt x="993839" y="672179"/>
                        <a:pt x="995553" y="676751"/>
                        <a:pt x="997172" y="681419"/>
                      </a:cubicBezTo>
                      <a:cubicBezTo>
                        <a:pt x="998411" y="685038"/>
                        <a:pt x="999649" y="688562"/>
                        <a:pt x="1000887" y="692182"/>
                      </a:cubicBezTo>
                      <a:cubicBezTo>
                        <a:pt x="1002506" y="696944"/>
                        <a:pt x="1003935" y="701707"/>
                        <a:pt x="1005459" y="706469"/>
                      </a:cubicBezTo>
                      <a:cubicBezTo>
                        <a:pt x="1006507" y="709994"/>
                        <a:pt x="1007650" y="713613"/>
                        <a:pt x="1008698" y="717137"/>
                      </a:cubicBezTo>
                      <a:cubicBezTo>
                        <a:pt x="1010126" y="722186"/>
                        <a:pt x="1011460" y="727234"/>
                        <a:pt x="1012793" y="732282"/>
                      </a:cubicBezTo>
                      <a:cubicBezTo>
                        <a:pt x="1013651" y="735711"/>
                        <a:pt x="1014603" y="739045"/>
                        <a:pt x="1015460" y="742474"/>
                      </a:cubicBezTo>
                      <a:cubicBezTo>
                        <a:pt x="1016889" y="748189"/>
                        <a:pt x="1018127" y="753904"/>
                        <a:pt x="1019366" y="759619"/>
                      </a:cubicBezTo>
                      <a:cubicBezTo>
                        <a:pt x="1020032" y="762476"/>
                        <a:pt x="1020699" y="765429"/>
                        <a:pt x="1021271" y="768287"/>
                      </a:cubicBezTo>
                      <a:cubicBezTo>
                        <a:pt x="1023080" y="776954"/>
                        <a:pt x="1024700" y="785717"/>
                        <a:pt x="1026128" y="794480"/>
                      </a:cubicBezTo>
                      <a:lnTo>
                        <a:pt x="1028795" y="810578"/>
                      </a:lnTo>
                      <a:lnTo>
                        <a:pt x="1042035" y="801053"/>
                      </a:lnTo>
                      <a:cubicBezTo>
                        <a:pt x="1049274" y="795814"/>
                        <a:pt x="1056704" y="790766"/>
                        <a:pt x="1064038" y="785908"/>
                      </a:cubicBezTo>
                      <a:cubicBezTo>
                        <a:pt x="1066324" y="784384"/>
                        <a:pt x="1068705" y="782955"/>
                        <a:pt x="1070991" y="781431"/>
                      </a:cubicBezTo>
                      <a:cubicBezTo>
                        <a:pt x="1076135" y="778097"/>
                        <a:pt x="1081278" y="774859"/>
                        <a:pt x="1086422" y="771716"/>
                      </a:cubicBezTo>
                      <a:cubicBezTo>
                        <a:pt x="1089279" y="770001"/>
                        <a:pt x="1092137" y="768382"/>
                        <a:pt x="1095089" y="766667"/>
                      </a:cubicBezTo>
                      <a:cubicBezTo>
                        <a:pt x="1099757" y="763905"/>
                        <a:pt x="1104519" y="761143"/>
                        <a:pt x="1109282" y="758571"/>
                      </a:cubicBezTo>
                      <a:cubicBezTo>
                        <a:pt x="1112425" y="756857"/>
                        <a:pt x="1115568" y="755237"/>
                        <a:pt x="1118711" y="753523"/>
                      </a:cubicBezTo>
                      <a:cubicBezTo>
                        <a:pt x="1123283" y="751142"/>
                        <a:pt x="1127855" y="748665"/>
                        <a:pt x="1132427" y="746379"/>
                      </a:cubicBezTo>
                      <a:cubicBezTo>
                        <a:pt x="1135761" y="744760"/>
                        <a:pt x="1139095" y="743141"/>
                        <a:pt x="1142333" y="741521"/>
                      </a:cubicBezTo>
                      <a:cubicBezTo>
                        <a:pt x="1146810" y="739331"/>
                        <a:pt x="1151382" y="737235"/>
                        <a:pt x="1155954" y="735140"/>
                      </a:cubicBezTo>
                      <a:cubicBezTo>
                        <a:pt x="1159383" y="733616"/>
                        <a:pt x="1162812" y="732092"/>
                        <a:pt x="1166241" y="730663"/>
                      </a:cubicBezTo>
                      <a:cubicBezTo>
                        <a:pt x="1170813" y="728758"/>
                        <a:pt x="1175290" y="726853"/>
                        <a:pt x="1179862" y="725043"/>
                      </a:cubicBezTo>
                      <a:cubicBezTo>
                        <a:pt x="1183386" y="723614"/>
                        <a:pt x="1186815" y="722281"/>
                        <a:pt x="1190339" y="720947"/>
                      </a:cubicBezTo>
                      <a:cubicBezTo>
                        <a:pt x="1194911" y="719233"/>
                        <a:pt x="1199483" y="717518"/>
                        <a:pt x="1204151" y="715899"/>
                      </a:cubicBezTo>
                      <a:cubicBezTo>
                        <a:pt x="1207675" y="714661"/>
                        <a:pt x="1211199" y="713423"/>
                        <a:pt x="1214723" y="712184"/>
                      </a:cubicBezTo>
                      <a:close/>
                      <a:moveTo>
                        <a:pt x="1590294" y="690658"/>
                      </a:moveTo>
                      <a:cubicBezTo>
                        <a:pt x="1587722" y="689801"/>
                        <a:pt x="1585055" y="689134"/>
                        <a:pt x="1582484" y="688277"/>
                      </a:cubicBezTo>
                      <a:cubicBezTo>
                        <a:pt x="1578674" y="687134"/>
                        <a:pt x="1574864" y="685895"/>
                        <a:pt x="1570958" y="684752"/>
                      </a:cubicBezTo>
                      <a:cubicBezTo>
                        <a:pt x="1566767" y="683514"/>
                        <a:pt x="1562576" y="682466"/>
                        <a:pt x="1558385" y="681323"/>
                      </a:cubicBezTo>
                      <a:cubicBezTo>
                        <a:pt x="1554671" y="680371"/>
                        <a:pt x="1551051" y="679323"/>
                        <a:pt x="1547336" y="678466"/>
                      </a:cubicBezTo>
                      <a:cubicBezTo>
                        <a:pt x="1542955" y="677418"/>
                        <a:pt x="1538573" y="676370"/>
                        <a:pt x="1534097" y="675418"/>
                      </a:cubicBezTo>
                      <a:cubicBezTo>
                        <a:pt x="1530572" y="674656"/>
                        <a:pt x="1526953" y="673799"/>
                        <a:pt x="1523429" y="673037"/>
                      </a:cubicBezTo>
                      <a:cubicBezTo>
                        <a:pt x="1518857" y="672084"/>
                        <a:pt x="1514380" y="671322"/>
                        <a:pt x="1509808" y="670465"/>
                      </a:cubicBezTo>
                      <a:cubicBezTo>
                        <a:pt x="1506284" y="669798"/>
                        <a:pt x="1502855" y="669131"/>
                        <a:pt x="1499330" y="668560"/>
                      </a:cubicBezTo>
                      <a:cubicBezTo>
                        <a:pt x="1494663" y="667798"/>
                        <a:pt x="1489901" y="667131"/>
                        <a:pt x="1485233" y="666560"/>
                      </a:cubicBezTo>
                      <a:cubicBezTo>
                        <a:pt x="1481900" y="666083"/>
                        <a:pt x="1478471" y="665607"/>
                        <a:pt x="1475137" y="665131"/>
                      </a:cubicBezTo>
                      <a:cubicBezTo>
                        <a:pt x="1470184" y="664559"/>
                        <a:pt x="1465231" y="664083"/>
                        <a:pt x="1460278" y="663607"/>
                      </a:cubicBezTo>
                      <a:cubicBezTo>
                        <a:pt x="1457135" y="663321"/>
                        <a:pt x="1453991" y="662940"/>
                        <a:pt x="1450848" y="662654"/>
                      </a:cubicBezTo>
                      <a:cubicBezTo>
                        <a:pt x="1445324" y="662178"/>
                        <a:pt x="1439894" y="661892"/>
                        <a:pt x="1434370" y="661607"/>
                      </a:cubicBezTo>
                      <a:cubicBezTo>
                        <a:pt x="1431703" y="661511"/>
                        <a:pt x="1429131" y="661226"/>
                        <a:pt x="1426464" y="661130"/>
                      </a:cubicBezTo>
                      <a:cubicBezTo>
                        <a:pt x="1418368" y="660845"/>
                        <a:pt x="1410176" y="660654"/>
                        <a:pt x="1401985" y="660654"/>
                      </a:cubicBezTo>
                      <a:cubicBezTo>
                        <a:pt x="1388364" y="660654"/>
                        <a:pt x="1374743" y="661226"/>
                        <a:pt x="1361123" y="662178"/>
                      </a:cubicBezTo>
                      <a:cubicBezTo>
                        <a:pt x="1356741" y="662464"/>
                        <a:pt x="1352360" y="663035"/>
                        <a:pt x="1347883" y="663512"/>
                      </a:cubicBezTo>
                      <a:cubicBezTo>
                        <a:pt x="1338644" y="664369"/>
                        <a:pt x="1329404" y="665226"/>
                        <a:pt x="1320165" y="666560"/>
                      </a:cubicBezTo>
                      <a:cubicBezTo>
                        <a:pt x="1314926" y="667322"/>
                        <a:pt x="1309783" y="668274"/>
                        <a:pt x="1304544" y="669131"/>
                      </a:cubicBezTo>
                      <a:cubicBezTo>
                        <a:pt x="1296067" y="670560"/>
                        <a:pt x="1287685" y="671989"/>
                        <a:pt x="1279303" y="673703"/>
                      </a:cubicBezTo>
                      <a:cubicBezTo>
                        <a:pt x="1273778" y="674846"/>
                        <a:pt x="1268254" y="676180"/>
                        <a:pt x="1262729" y="677513"/>
                      </a:cubicBezTo>
                      <a:cubicBezTo>
                        <a:pt x="1257967" y="678656"/>
                        <a:pt x="1253204" y="679513"/>
                        <a:pt x="1248442" y="680752"/>
                      </a:cubicBezTo>
                      <a:lnTo>
                        <a:pt x="1248442" y="680466"/>
                      </a:lnTo>
                      <a:cubicBezTo>
                        <a:pt x="1248442" y="680466"/>
                        <a:pt x="1248251" y="680466"/>
                        <a:pt x="1248251" y="680466"/>
                      </a:cubicBezTo>
                      <a:cubicBezTo>
                        <a:pt x="1248442" y="679895"/>
                        <a:pt x="1248537" y="679323"/>
                        <a:pt x="1248632" y="678752"/>
                      </a:cubicBezTo>
                      <a:cubicBezTo>
                        <a:pt x="1251394" y="667988"/>
                        <a:pt x="1253871" y="657225"/>
                        <a:pt x="1256062" y="646367"/>
                      </a:cubicBezTo>
                      <a:cubicBezTo>
                        <a:pt x="1256633" y="643414"/>
                        <a:pt x="1257205" y="640461"/>
                        <a:pt x="1257776" y="637413"/>
                      </a:cubicBezTo>
                      <a:cubicBezTo>
                        <a:pt x="1259586" y="627507"/>
                        <a:pt x="1261301" y="617601"/>
                        <a:pt x="1262634" y="607695"/>
                      </a:cubicBezTo>
                      <a:cubicBezTo>
                        <a:pt x="1263110" y="603980"/>
                        <a:pt x="1263491" y="600266"/>
                        <a:pt x="1263968" y="596551"/>
                      </a:cubicBezTo>
                      <a:cubicBezTo>
                        <a:pt x="1264825" y="589026"/>
                        <a:pt x="1265587" y="581501"/>
                        <a:pt x="1266158" y="573977"/>
                      </a:cubicBezTo>
                      <a:cubicBezTo>
                        <a:pt x="1266539" y="569500"/>
                        <a:pt x="1266920" y="565023"/>
                        <a:pt x="1267111" y="560451"/>
                      </a:cubicBezTo>
                      <a:cubicBezTo>
                        <a:pt x="1267587" y="551307"/>
                        <a:pt x="1267873" y="542163"/>
                        <a:pt x="1267968" y="533019"/>
                      </a:cubicBezTo>
                      <a:cubicBezTo>
                        <a:pt x="1267968" y="530924"/>
                        <a:pt x="1268159" y="528923"/>
                        <a:pt x="1268159" y="526828"/>
                      </a:cubicBezTo>
                      <a:cubicBezTo>
                        <a:pt x="1268159" y="522351"/>
                        <a:pt x="1267968" y="517970"/>
                        <a:pt x="1267873" y="513493"/>
                      </a:cubicBezTo>
                      <a:cubicBezTo>
                        <a:pt x="1267873" y="513112"/>
                        <a:pt x="1267873" y="512636"/>
                        <a:pt x="1267873" y="512255"/>
                      </a:cubicBezTo>
                      <a:cubicBezTo>
                        <a:pt x="1267682" y="505301"/>
                        <a:pt x="1267397" y="498348"/>
                        <a:pt x="1267015" y="491490"/>
                      </a:cubicBezTo>
                      <a:cubicBezTo>
                        <a:pt x="1267015" y="490347"/>
                        <a:pt x="1266920" y="489204"/>
                        <a:pt x="1266825" y="488061"/>
                      </a:cubicBezTo>
                      <a:cubicBezTo>
                        <a:pt x="1266444" y="481775"/>
                        <a:pt x="1265873" y="475488"/>
                        <a:pt x="1265301" y="469202"/>
                      </a:cubicBezTo>
                      <a:cubicBezTo>
                        <a:pt x="1265111" y="467487"/>
                        <a:pt x="1264920" y="465677"/>
                        <a:pt x="1264825" y="463963"/>
                      </a:cubicBezTo>
                      <a:cubicBezTo>
                        <a:pt x="1264253" y="458248"/>
                        <a:pt x="1263587" y="452533"/>
                        <a:pt x="1262825" y="446913"/>
                      </a:cubicBezTo>
                      <a:cubicBezTo>
                        <a:pt x="1262539" y="444532"/>
                        <a:pt x="1262158" y="442246"/>
                        <a:pt x="1261872" y="439865"/>
                      </a:cubicBezTo>
                      <a:cubicBezTo>
                        <a:pt x="1261110" y="434721"/>
                        <a:pt x="1260348" y="429578"/>
                        <a:pt x="1259491" y="424434"/>
                      </a:cubicBezTo>
                      <a:cubicBezTo>
                        <a:pt x="1259015" y="421577"/>
                        <a:pt x="1258443" y="418719"/>
                        <a:pt x="1257967" y="415862"/>
                      </a:cubicBezTo>
                      <a:cubicBezTo>
                        <a:pt x="1257110" y="411194"/>
                        <a:pt x="1256157" y="406527"/>
                        <a:pt x="1255205" y="401860"/>
                      </a:cubicBezTo>
                      <a:cubicBezTo>
                        <a:pt x="1254538" y="398621"/>
                        <a:pt x="1253776" y="395383"/>
                        <a:pt x="1253109" y="392144"/>
                      </a:cubicBezTo>
                      <a:cubicBezTo>
                        <a:pt x="1252157" y="387858"/>
                        <a:pt x="1251109" y="383572"/>
                        <a:pt x="1250061" y="379286"/>
                      </a:cubicBezTo>
                      <a:cubicBezTo>
                        <a:pt x="1249204" y="375761"/>
                        <a:pt x="1248251" y="372142"/>
                        <a:pt x="1247299" y="368617"/>
                      </a:cubicBezTo>
                      <a:cubicBezTo>
                        <a:pt x="1246251" y="364617"/>
                        <a:pt x="1245108" y="360712"/>
                        <a:pt x="1243965" y="356711"/>
                      </a:cubicBezTo>
                      <a:cubicBezTo>
                        <a:pt x="1242917" y="352996"/>
                        <a:pt x="1241774" y="349187"/>
                        <a:pt x="1240536" y="345472"/>
                      </a:cubicBezTo>
                      <a:cubicBezTo>
                        <a:pt x="1239774" y="343091"/>
                        <a:pt x="1239203" y="340805"/>
                        <a:pt x="1238440" y="338423"/>
                      </a:cubicBezTo>
                      <a:cubicBezTo>
                        <a:pt x="1358075" y="281559"/>
                        <a:pt x="1498854" y="262223"/>
                        <a:pt x="1646587" y="282321"/>
                      </a:cubicBezTo>
                      <a:cubicBezTo>
                        <a:pt x="1666685" y="430054"/>
                        <a:pt x="1647254" y="570738"/>
                        <a:pt x="1590485" y="690467"/>
                      </a:cubicBezTo>
                      <a:close/>
                      <a:moveTo>
                        <a:pt x="1600581" y="1213390"/>
                      </a:moveTo>
                      <a:cubicBezTo>
                        <a:pt x="1600010" y="1212342"/>
                        <a:pt x="1599343" y="1211294"/>
                        <a:pt x="1598867" y="1210247"/>
                      </a:cubicBezTo>
                      <a:cubicBezTo>
                        <a:pt x="1592294" y="1197674"/>
                        <a:pt x="1585436" y="1185291"/>
                        <a:pt x="1578102" y="1173194"/>
                      </a:cubicBezTo>
                      <a:cubicBezTo>
                        <a:pt x="1577150" y="1171575"/>
                        <a:pt x="1576102" y="1170051"/>
                        <a:pt x="1575149" y="1168527"/>
                      </a:cubicBezTo>
                      <a:cubicBezTo>
                        <a:pt x="1567625" y="1156335"/>
                        <a:pt x="1559624" y="1144429"/>
                        <a:pt x="1551337" y="1132808"/>
                      </a:cubicBezTo>
                      <a:cubicBezTo>
                        <a:pt x="1550480" y="1131665"/>
                        <a:pt x="1549622" y="1130522"/>
                        <a:pt x="1548765" y="1129284"/>
                      </a:cubicBezTo>
                      <a:cubicBezTo>
                        <a:pt x="1540097" y="1117473"/>
                        <a:pt x="1531049" y="1105853"/>
                        <a:pt x="1521524" y="1094708"/>
                      </a:cubicBezTo>
                      <a:cubicBezTo>
                        <a:pt x="1520952" y="1094042"/>
                        <a:pt x="1520381" y="1093375"/>
                        <a:pt x="1519809" y="1092708"/>
                      </a:cubicBezTo>
                      <a:cubicBezTo>
                        <a:pt x="1509808" y="1081088"/>
                        <a:pt x="1499521" y="1069848"/>
                        <a:pt x="1488662" y="1058990"/>
                      </a:cubicBezTo>
                      <a:cubicBezTo>
                        <a:pt x="1479042" y="1049369"/>
                        <a:pt x="1469041" y="1040130"/>
                        <a:pt x="1458659" y="1031177"/>
                      </a:cubicBezTo>
                      <a:cubicBezTo>
                        <a:pt x="1455325" y="1028224"/>
                        <a:pt x="1451705" y="1025462"/>
                        <a:pt x="1448276" y="1022604"/>
                      </a:cubicBezTo>
                      <a:cubicBezTo>
                        <a:pt x="1441228" y="1016699"/>
                        <a:pt x="1434084" y="1010888"/>
                        <a:pt x="1426655" y="1005269"/>
                      </a:cubicBezTo>
                      <a:cubicBezTo>
                        <a:pt x="1422368" y="1002030"/>
                        <a:pt x="1417987" y="998982"/>
                        <a:pt x="1413605" y="995839"/>
                      </a:cubicBezTo>
                      <a:cubicBezTo>
                        <a:pt x="1406747" y="990886"/>
                        <a:pt x="1399794" y="986028"/>
                        <a:pt x="1392746" y="981361"/>
                      </a:cubicBezTo>
                      <a:cubicBezTo>
                        <a:pt x="1387983" y="978218"/>
                        <a:pt x="1383030" y="975265"/>
                        <a:pt x="1378172" y="972217"/>
                      </a:cubicBezTo>
                      <a:cubicBezTo>
                        <a:pt x="1374077" y="969645"/>
                        <a:pt x="1370076" y="966978"/>
                        <a:pt x="1365885" y="964502"/>
                      </a:cubicBezTo>
                      <a:lnTo>
                        <a:pt x="1366171" y="964311"/>
                      </a:lnTo>
                      <a:lnTo>
                        <a:pt x="1365885" y="964121"/>
                      </a:lnTo>
                      <a:cubicBezTo>
                        <a:pt x="1370076" y="961739"/>
                        <a:pt x="1373981" y="958977"/>
                        <a:pt x="1378077" y="956501"/>
                      </a:cubicBezTo>
                      <a:cubicBezTo>
                        <a:pt x="1383030" y="953453"/>
                        <a:pt x="1387983" y="950405"/>
                        <a:pt x="1392841" y="947261"/>
                      </a:cubicBezTo>
                      <a:cubicBezTo>
                        <a:pt x="1399889" y="942594"/>
                        <a:pt x="1406747" y="937736"/>
                        <a:pt x="1413605" y="932879"/>
                      </a:cubicBezTo>
                      <a:cubicBezTo>
                        <a:pt x="1417987" y="929735"/>
                        <a:pt x="1422464" y="926687"/>
                        <a:pt x="1426750" y="923449"/>
                      </a:cubicBezTo>
                      <a:cubicBezTo>
                        <a:pt x="1434084" y="917829"/>
                        <a:pt x="1441228" y="912019"/>
                        <a:pt x="1448276" y="906113"/>
                      </a:cubicBezTo>
                      <a:cubicBezTo>
                        <a:pt x="1451705" y="903256"/>
                        <a:pt x="1455325" y="900494"/>
                        <a:pt x="1458659" y="897541"/>
                      </a:cubicBezTo>
                      <a:cubicBezTo>
                        <a:pt x="1468946" y="888587"/>
                        <a:pt x="1479042" y="879348"/>
                        <a:pt x="1488662" y="869728"/>
                      </a:cubicBezTo>
                      <a:cubicBezTo>
                        <a:pt x="1499521" y="858869"/>
                        <a:pt x="1509808" y="847630"/>
                        <a:pt x="1519809" y="836009"/>
                      </a:cubicBezTo>
                      <a:cubicBezTo>
                        <a:pt x="1520381" y="835343"/>
                        <a:pt x="1520952" y="834676"/>
                        <a:pt x="1521524" y="834009"/>
                      </a:cubicBezTo>
                      <a:cubicBezTo>
                        <a:pt x="1531049" y="822865"/>
                        <a:pt x="1540097" y="811244"/>
                        <a:pt x="1548765" y="799433"/>
                      </a:cubicBezTo>
                      <a:cubicBezTo>
                        <a:pt x="1549622" y="798290"/>
                        <a:pt x="1550480" y="797147"/>
                        <a:pt x="1551337" y="795909"/>
                      </a:cubicBezTo>
                      <a:cubicBezTo>
                        <a:pt x="1559719" y="784288"/>
                        <a:pt x="1567625" y="772382"/>
                        <a:pt x="1575149" y="760190"/>
                      </a:cubicBezTo>
                      <a:cubicBezTo>
                        <a:pt x="1576102" y="758571"/>
                        <a:pt x="1577150" y="757047"/>
                        <a:pt x="1578102" y="755523"/>
                      </a:cubicBezTo>
                      <a:cubicBezTo>
                        <a:pt x="1585436" y="743426"/>
                        <a:pt x="1592294" y="731139"/>
                        <a:pt x="1598867" y="718471"/>
                      </a:cubicBezTo>
                      <a:cubicBezTo>
                        <a:pt x="1599438" y="717423"/>
                        <a:pt x="1600105" y="716375"/>
                        <a:pt x="1600581" y="715328"/>
                      </a:cubicBezTo>
                      <a:cubicBezTo>
                        <a:pt x="1725359" y="759714"/>
                        <a:pt x="1838611" y="845534"/>
                        <a:pt x="1928908" y="964216"/>
                      </a:cubicBezTo>
                      <a:cubicBezTo>
                        <a:pt x="1838611" y="1082897"/>
                        <a:pt x="1725454" y="1168718"/>
                        <a:pt x="1600581" y="1213104"/>
                      </a:cubicBezTo>
                      <a:close/>
                      <a:moveTo>
                        <a:pt x="1238250" y="1590294"/>
                      </a:moveTo>
                      <a:cubicBezTo>
                        <a:pt x="1238631" y="1589151"/>
                        <a:pt x="1238917" y="1587913"/>
                        <a:pt x="1239298" y="1586770"/>
                      </a:cubicBezTo>
                      <a:cubicBezTo>
                        <a:pt x="1243108" y="1574768"/>
                        <a:pt x="1246632" y="1562672"/>
                        <a:pt x="1249680" y="1550480"/>
                      </a:cubicBezTo>
                      <a:cubicBezTo>
                        <a:pt x="1250156" y="1548670"/>
                        <a:pt x="1250537" y="1546765"/>
                        <a:pt x="1251014" y="1544955"/>
                      </a:cubicBezTo>
                      <a:cubicBezTo>
                        <a:pt x="1254062" y="1532477"/>
                        <a:pt x="1256729" y="1519904"/>
                        <a:pt x="1258919" y="1507236"/>
                      </a:cubicBezTo>
                      <a:cubicBezTo>
                        <a:pt x="1259110" y="1505998"/>
                        <a:pt x="1259300" y="1504760"/>
                        <a:pt x="1259491" y="1503521"/>
                      </a:cubicBezTo>
                      <a:cubicBezTo>
                        <a:pt x="1261586" y="1490948"/>
                        <a:pt x="1263396" y="1478375"/>
                        <a:pt x="1264634" y="1465802"/>
                      </a:cubicBezTo>
                      <a:cubicBezTo>
                        <a:pt x="1264730" y="1464755"/>
                        <a:pt x="1264920" y="1463707"/>
                        <a:pt x="1265015" y="1462754"/>
                      </a:cubicBezTo>
                      <a:cubicBezTo>
                        <a:pt x="1266254" y="1449991"/>
                        <a:pt x="1267015" y="1437323"/>
                        <a:pt x="1267492" y="1424464"/>
                      </a:cubicBezTo>
                      <a:cubicBezTo>
                        <a:pt x="1267492" y="1422464"/>
                        <a:pt x="1267682" y="1420463"/>
                        <a:pt x="1267778" y="1418558"/>
                      </a:cubicBezTo>
                      <a:cubicBezTo>
                        <a:pt x="1268063" y="1406271"/>
                        <a:pt x="1267968" y="1393984"/>
                        <a:pt x="1267587" y="1381697"/>
                      </a:cubicBezTo>
                      <a:cubicBezTo>
                        <a:pt x="1267587" y="1379315"/>
                        <a:pt x="1267492" y="1376839"/>
                        <a:pt x="1267301" y="1374458"/>
                      </a:cubicBezTo>
                      <a:cubicBezTo>
                        <a:pt x="1266730" y="1362361"/>
                        <a:pt x="1265777" y="1350264"/>
                        <a:pt x="1264444" y="1338072"/>
                      </a:cubicBezTo>
                      <a:cubicBezTo>
                        <a:pt x="1264158" y="1335596"/>
                        <a:pt x="1263872" y="1333119"/>
                        <a:pt x="1263587" y="1330547"/>
                      </a:cubicBezTo>
                      <a:cubicBezTo>
                        <a:pt x="1262158" y="1318355"/>
                        <a:pt x="1260348" y="1306163"/>
                        <a:pt x="1258062" y="1294067"/>
                      </a:cubicBezTo>
                      <a:cubicBezTo>
                        <a:pt x="1257681" y="1291781"/>
                        <a:pt x="1257205" y="1289590"/>
                        <a:pt x="1256729" y="1287304"/>
                      </a:cubicBezTo>
                      <a:cubicBezTo>
                        <a:pt x="1254347" y="1274826"/>
                        <a:pt x="1251585" y="1262444"/>
                        <a:pt x="1248347" y="1250061"/>
                      </a:cubicBezTo>
                      <a:cubicBezTo>
                        <a:pt x="1248251" y="1249585"/>
                        <a:pt x="1248156" y="1249013"/>
                        <a:pt x="1247965" y="1248537"/>
                      </a:cubicBezTo>
                      <a:lnTo>
                        <a:pt x="1248251" y="1248537"/>
                      </a:lnTo>
                      <a:cubicBezTo>
                        <a:pt x="1248251" y="1248537"/>
                        <a:pt x="1248251" y="1248347"/>
                        <a:pt x="1248251" y="1248347"/>
                      </a:cubicBezTo>
                      <a:cubicBezTo>
                        <a:pt x="1253014" y="1249585"/>
                        <a:pt x="1257776" y="1250442"/>
                        <a:pt x="1262539" y="1251585"/>
                      </a:cubicBezTo>
                      <a:cubicBezTo>
                        <a:pt x="1268063" y="1252919"/>
                        <a:pt x="1273493" y="1254252"/>
                        <a:pt x="1279017" y="1255395"/>
                      </a:cubicBezTo>
                      <a:cubicBezTo>
                        <a:pt x="1287399" y="1257110"/>
                        <a:pt x="1295876" y="1258634"/>
                        <a:pt x="1304258" y="1259967"/>
                      </a:cubicBezTo>
                      <a:cubicBezTo>
                        <a:pt x="1309497" y="1260824"/>
                        <a:pt x="1314640" y="1261777"/>
                        <a:pt x="1319879" y="1262539"/>
                      </a:cubicBezTo>
                      <a:cubicBezTo>
                        <a:pt x="1329119" y="1263777"/>
                        <a:pt x="1338453" y="1264730"/>
                        <a:pt x="1347692" y="1265587"/>
                      </a:cubicBezTo>
                      <a:cubicBezTo>
                        <a:pt x="1352074" y="1265968"/>
                        <a:pt x="1356455" y="1266539"/>
                        <a:pt x="1360837" y="1266920"/>
                      </a:cubicBezTo>
                      <a:cubicBezTo>
                        <a:pt x="1374458" y="1267873"/>
                        <a:pt x="1388174" y="1268444"/>
                        <a:pt x="1401794" y="1268444"/>
                      </a:cubicBezTo>
                      <a:cubicBezTo>
                        <a:pt x="1409986" y="1268444"/>
                        <a:pt x="1418082" y="1268254"/>
                        <a:pt x="1426274" y="1267968"/>
                      </a:cubicBezTo>
                      <a:cubicBezTo>
                        <a:pt x="1428940" y="1267873"/>
                        <a:pt x="1431608" y="1267682"/>
                        <a:pt x="1434275" y="1267492"/>
                      </a:cubicBezTo>
                      <a:cubicBezTo>
                        <a:pt x="1439704" y="1267206"/>
                        <a:pt x="1445228" y="1266920"/>
                        <a:pt x="1450658" y="1266444"/>
                      </a:cubicBezTo>
                      <a:cubicBezTo>
                        <a:pt x="1453896" y="1266158"/>
                        <a:pt x="1457039" y="1265777"/>
                        <a:pt x="1460278" y="1265492"/>
                      </a:cubicBezTo>
                      <a:cubicBezTo>
                        <a:pt x="1465231" y="1265015"/>
                        <a:pt x="1470089" y="1264539"/>
                        <a:pt x="1475042" y="1263968"/>
                      </a:cubicBezTo>
                      <a:cubicBezTo>
                        <a:pt x="1478375" y="1263587"/>
                        <a:pt x="1481804" y="1263015"/>
                        <a:pt x="1485138" y="1262539"/>
                      </a:cubicBezTo>
                      <a:cubicBezTo>
                        <a:pt x="1489805" y="1261872"/>
                        <a:pt x="1494568" y="1261301"/>
                        <a:pt x="1499235" y="1260539"/>
                      </a:cubicBezTo>
                      <a:cubicBezTo>
                        <a:pt x="1502759" y="1259967"/>
                        <a:pt x="1506188" y="1259300"/>
                        <a:pt x="1509713" y="1258634"/>
                      </a:cubicBezTo>
                      <a:cubicBezTo>
                        <a:pt x="1514285" y="1257776"/>
                        <a:pt x="1518761" y="1257014"/>
                        <a:pt x="1523333" y="1256062"/>
                      </a:cubicBezTo>
                      <a:cubicBezTo>
                        <a:pt x="1526953" y="1255300"/>
                        <a:pt x="1530477" y="1254538"/>
                        <a:pt x="1534097" y="1253681"/>
                      </a:cubicBezTo>
                      <a:cubicBezTo>
                        <a:pt x="1538478" y="1252728"/>
                        <a:pt x="1542860" y="1251776"/>
                        <a:pt x="1547241" y="1250633"/>
                      </a:cubicBezTo>
                      <a:cubicBezTo>
                        <a:pt x="1550956" y="1249680"/>
                        <a:pt x="1554671" y="1248728"/>
                        <a:pt x="1558385" y="1247775"/>
                      </a:cubicBezTo>
                      <a:cubicBezTo>
                        <a:pt x="1562576" y="1246632"/>
                        <a:pt x="1566767" y="1245584"/>
                        <a:pt x="1570958" y="1244346"/>
                      </a:cubicBezTo>
                      <a:cubicBezTo>
                        <a:pt x="1574768" y="1243203"/>
                        <a:pt x="1578674" y="1242060"/>
                        <a:pt x="1582484" y="1240822"/>
                      </a:cubicBezTo>
                      <a:cubicBezTo>
                        <a:pt x="1585055" y="1240060"/>
                        <a:pt x="1587722" y="1239298"/>
                        <a:pt x="1590294" y="1238441"/>
                      </a:cubicBezTo>
                      <a:cubicBezTo>
                        <a:pt x="1647158" y="1358075"/>
                        <a:pt x="1666494" y="1498854"/>
                        <a:pt x="1646396" y="1646587"/>
                      </a:cubicBezTo>
                      <a:cubicBezTo>
                        <a:pt x="1498664" y="1666685"/>
                        <a:pt x="1357884" y="1647254"/>
                        <a:pt x="1238250" y="1590485"/>
                      </a:cubicBezTo>
                      <a:close/>
                      <a:moveTo>
                        <a:pt x="715518" y="1600581"/>
                      </a:moveTo>
                      <a:cubicBezTo>
                        <a:pt x="716566" y="1600010"/>
                        <a:pt x="717614" y="1599343"/>
                        <a:pt x="718757" y="1598771"/>
                      </a:cubicBezTo>
                      <a:cubicBezTo>
                        <a:pt x="731330" y="1592294"/>
                        <a:pt x="743712" y="1585341"/>
                        <a:pt x="755714" y="1578007"/>
                      </a:cubicBezTo>
                      <a:cubicBezTo>
                        <a:pt x="757238" y="1577054"/>
                        <a:pt x="758762" y="1576102"/>
                        <a:pt x="760286" y="1575149"/>
                      </a:cubicBezTo>
                      <a:cubicBezTo>
                        <a:pt x="772478" y="1567529"/>
                        <a:pt x="784479" y="1559623"/>
                        <a:pt x="796100" y="1551242"/>
                      </a:cubicBezTo>
                      <a:cubicBezTo>
                        <a:pt x="797243" y="1550384"/>
                        <a:pt x="798386" y="1549527"/>
                        <a:pt x="799529" y="1548670"/>
                      </a:cubicBezTo>
                      <a:cubicBezTo>
                        <a:pt x="811435" y="1540002"/>
                        <a:pt x="823055" y="1530858"/>
                        <a:pt x="834200" y="1521333"/>
                      </a:cubicBezTo>
                      <a:cubicBezTo>
                        <a:pt x="834866" y="1520762"/>
                        <a:pt x="835438" y="1520190"/>
                        <a:pt x="836105" y="1519619"/>
                      </a:cubicBezTo>
                      <a:cubicBezTo>
                        <a:pt x="847725" y="1509617"/>
                        <a:pt x="858964" y="1499330"/>
                        <a:pt x="869823" y="1488472"/>
                      </a:cubicBezTo>
                      <a:cubicBezTo>
                        <a:pt x="879443" y="1478852"/>
                        <a:pt x="888683" y="1468850"/>
                        <a:pt x="897731" y="1458468"/>
                      </a:cubicBezTo>
                      <a:cubicBezTo>
                        <a:pt x="900684" y="1455134"/>
                        <a:pt x="903351" y="1451610"/>
                        <a:pt x="906209" y="1448181"/>
                      </a:cubicBezTo>
                      <a:cubicBezTo>
                        <a:pt x="912114" y="1441037"/>
                        <a:pt x="918020" y="1433894"/>
                        <a:pt x="923639" y="1426559"/>
                      </a:cubicBezTo>
                      <a:cubicBezTo>
                        <a:pt x="926878" y="1422273"/>
                        <a:pt x="929926" y="1417892"/>
                        <a:pt x="933069" y="1413510"/>
                      </a:cubicBezTo>
                      <a:cubicBezTo>
                        <a:pt x="938022" y="1406652"/>
                        <a:pt x="942880" y="1399794"/>
                        <a:pt x="947452" y="1392650"/>
                      </a:cubicBezTo>
                      <a:cubicBezTo>
                        <a:pt x="950595" y="1387793"/>
                        <a:pt x="953643" y="1382935"/>
                        <a:pt x="956691" y="1377982"/>
                      </a:cubicBezTo>
                      <a:cubicBezTo>
                        <a:pt x="959168" y="1373886"/>
                        <a:pt x="961930" y="1369981"/>
                        <a:pt x="964311" y="1365790"/>
                      </a:cubicBezTo>
                      <a:lnTo>
                        <a:pt x="964502" y="1366076"/>
                      </a:lnTo>
                      <a:lnTo>
                        <a:pt x="964692" y="1365790"/>
                      </a:lnTo>
                      <a:cubicBezTo>
                        <a:pt x="967169" y="1369981"/>
                        <a:pt x="969836" y="1373886"/>
                        <a:pt x="972312" y="1377982"/>
                      </a:cubicBezTo>
                      <a:cubicBezTo>
                        <a:pt x="975360" y="1382935"/>
                        <a:pt x="978313" y="1387793"/>
                        <a:pt x="981551" y="1392650"/>
                      </a:cubicBezTo>
                      <a:cubicBezTo>
                        <a:pt x="986219" y="1399699"/>
                        <a:pt x="991076" y="1406652"/>
                        <a:pt x="995934" y="1413510"/>
                      </a:cubicBezTo>
                      <a:cubicBezTo>
                        <a:pt x="999077" y="1417892"/>
                        <a:pt x="1002125" y="1422273"/>
                        <a:pt x="1005364" y="1426559"/>
                      </a:cubicBezTo>
                      <a:cubicBezTo>
                        <a:pt x="1010984" y="1433989"/>
                        <a:pt x="1016889" y="1441133"/>
                        <a:pt x="1022795" y="1448181"/>
                      </a:cubicBezTo>
                      <a:cubicBezTo>
                        <a:pt x="1025652" y="1451610"/>
                        <a:pt x="1028319" y="1455134"/>
                        <a:pt x="1031272" y="1458468"/>
                      </a:cubicBezTo>
                      <a:cubicBezTo>
                        <a:pt x="1040225" y="1468755"/>
                        <a:pt x="1049465" y="1478852"/>
                        <a:pt x="1059180" y="1488472"/>
                      </a:cubicBezTo>
                      <a:cubicBezTo>
                        <a:pt x="1070039" y="1499330"/>
                        <a:pt x="1081278" y="1509713"/>
                        <a:pt x="1092899" y="1519619"/>
                      </a:cubicBezTo>
                      <a:cubicBezTo>
                        <a:pt x="1093565" y="1520190"/>
                        <a:pt x="1094137" y="1520762"/>
                        <a:pt x="1094804" y="1521333"/>
                      </a:cubicBezTo>
                      <a:cubicBezTo>
                        <a:pt x="1106043" y="1530858"/>
                        <a:pt x="1117664" y="1539907"/>
                        <a:pt x="1129475" y="1548670"/>
                      </a:cubicBezTo>
                      <a:cubicBezTo>
                        <a:pt x="1130618" y="1549527"/>
                        <a:pt x="1131761" y="1550384"/>
                        <a:pt x="1132904" y="1551242"/>
                      </a:cubicBezTo>
                      <a:cubicBezTo>
                        <a:pt x="1144524" y="1559623"/>
                        <a:pt x="1156526" y="1567529"/>
                        <a:pt x="1168718" y="1575149"/>
                      </a:cubicBezTo>
                      <a:cubicBezTo>
                        <a:pt x="1170242" y="1576102"/>
                        <a:pt x="1171766" y="1577054"/>
                        <a:pt x="1173290" y="1578007"/>
                      </a:cubicBezTo>
                      <a:cubicBezTo>
                        <a:pt x="1185291" y="1585341"/>
                        <a:pt x="1197674" y="1592199"/>
                        <a:pt x="1210247" y="1598771"/>
                      </a:cubicBezTo>
                      <a:cubicBezTo>
                        <a:pt x="1211294" y="1599343"/>
                        <a:pt x="1212342" y="1600010"/>
                        <a:pt x="1213485" y="1600581"/>
                      </a:cubicBezTo>
                      <a:cubicBezTo>
                        <a:pt x="1169099" y="1725359"/>
                        <a:pt x="1083278" y="1838611"/>
                        <a:pt x="964597" y="1928813"/>
                      </a:cubicBezTo>
                      <a:cubicBezTo>
                        <a:pt x="845915" y="1838515"/>
                        <a:pt x="760095" y="1725359"/>
                        <a:pt x="715709" y="1600581"/>
                      </a:cubicBezTo>
                      <a:close/>
                      <a:moveTo>
                        <a:pt x="338614" y="1238250"/>
                      </a:moveTo>
                      <a:cubicBezTo>
                        <a:pt x="341186" y="1239107"/>
                        <a:pt x="343852" y="1239774"/>
                        <a:pt x="346424" y="1240631"/>
                      </a:cubicBezTo>
                      <a:cubicBezTo>
                        <a:pt x="350234" y="1241774"/>
                        <a:pt x="354044" y="1243013"/>
                        <a:pt x="357950" y="1244156"/>
                      </a:cubicBezTo>
                      <a:cubicBezTo>
                        <a:pt x="362141" y="1245394"/>
                        <a:pt x="366332" y="1246442"/>
                        <a:pt x="370523" y="1247585"/>
                      </a:cubicBezTo>
                      <a:cubicBezTo>
                        <a:pt x="374237" y="1248537"/>
                        <a:pt x="377952" y="1249585"/>
                        <a:pt x="381667" y="1250442"/>
                      </a:cubicBezTo>
                      <a:cubicBezTo>
                        <a:pt x="386048" y="1251490"/>
                        <a:pt x="390430" y="1252442"/>
                        <a:pt x="394811" y="1253490"/>
                      </a:cubicBezTo>
                      <a:cubicBezTo>
                        <a:pt x="398431" y="1254252"/>
                        <a:pt x="401955" y="1255109"/>
                        <a:pt x="405575" y="1255871"/>
                      </a:cubicBezTo>
                      <a:cubicBezTo>
                        <a:pt x="410147" y="1256824"/>
                        <a:pt x="414623" y="1257586"/>
                        <a:pt x="419195" y="1258443"/>
                      </a:cubicBezTo>
                      <a:cubicBezTo>
                        <a:pt x="422720" y="1259110"/>
                        <a:pt x="426149" y="1259777"/>
                        <a:pt x="429673" y="1260348"/>
                      </a:cubicBezTo>
                      <a:cubicBezTo>
                        <a:pt x="434340" y="1261110"/>
                        <a:pt x="439102" y="1261777"/>
                        <a:pt x="443770" y="1262348"/>
                      </a:cubicBezTo>
                      <a:cubicBezTo>
                        <a:pt x="447104" y="1262825"/>
                        <a:pt x="450533" y="1263301"/>
                        <a:pt x="453866" y="1263777"/>
                      </a:cubicBezTo>
                      <a:cubicBezTo>
                        <a:pt x="458819" y="1264349"/>
                        <a:pt x="463677" y="1264825"/>
                        <a:pt x="468630" y="1265301"/>
                      </a:cubicBezTo>
                      <a:cubicBezTo>
                        <a:pt x="471869" y="1265587"/>
                        <a:pt x="475012" y="1265968"/>
                        <a:pt x="478250" y="1266254"/>
                      </a:cubicBezTo>
                      <a:cubicBezTo>
                        <a:pt x="483680" y="1266730"/>
                        <a:pt x="489109" y="1267015"/>
                        <a:pt x="494633" y="1267301"/>
                      </a:cubicBezTo>
                      <a:cubicBezTo>
                        <a:pt x="497300" y="1267492"/>
                        <a:pt x="499967" y="1267682"/>
                        <a:pt x="502634" y="1267778"/>
                      </a:cubicBezTo>
                      <a:cubicBezTo>
                        <a:pt x="510731" y="1268063"/>
                        <a:pt x="518922" y="1268254"/>
                        <a:pt x="527114" y="1268254"/>
                      </a:cubicBezTo>
                      <a:cubicBezTo>
                        <a:pt x="540734" y="1268254"/>
                        <a:pt x="554355" y="1267682"/>
                        <a:pt x="567976" y="1266730"/>
                      </a:cubicBezTo>
                      <a:cubicBezTo>
                        <a:pt x="572357" y="1266444"/>
                        <a:pt x="576739" y="1265873"/>
                        <a:pt x="581120" y="1265396"/>
                      </a:cubicBezTo>
                      <a:cubicBezTo>
                        <a:pt x="590360" y="1264539"/>
                        <a:pt x="599694" y="1263682"/>
                        <a:pt x="608933" y="1262348"/>
                      </a:cubicBezTo>
                      <a:cubicBezTo>
                        <a:pt x="614172" y="1261586"/>
                        <a:pt x="619316" y="1260634"/>
                        <a:pt x="624554" y="1259777"/>
                      </a:cubicBezTo>
                      <a:cubicBezTo>
                        <a:pt x="633032" y="1258348"/>
                        <a:pt x="641414" y="1256919"/>
                        <a:pt x="649796" y="1255205"/>
                      </a:cubicBezTo>
                      <a:cubicBezTo>
                        <a:pt x="655320" y="1254062"/>
                        <a:pt x="660845" y="1252728"/>
                        <a:pt x="666274" y="1251395"/>
                      </a:cubicBezTo>
                      <a:cubicBezTo>
                        <a:pt x="671036" y="1250252"/>
                        <a:pt x="675799" y="1249394"/>
                        <a:pt x="680561" y="1248156"/>
                      </a:cubicBezTo>
                      <a:lnTo>
                        <a:pt x="680561" y="1248442"/>
                      </a:lnTo>
                      <a:cubicBezTo>
                        <a:pt x="680561" y="1248442"/>
                        <a:pt x="680752" y="1248442"/>
                        <a:pt x="680752" y="1248442"/>
                      </a:cubicBezTo>
                      <a:cubicBezTo>
                        <a:pt x="679704" y="1252442"/>
                        <a:pt x="679037" y="1256443"/>
                        <a:pt x="678085" y="1260443"/>
                      </a:cubicBezTo>
                      <a:cubicBezTo>
                        <a:pt x="676275" y="1267873"/>
                        <a:pt x="674561" y="1275302"/>
                        <a:pt x="673132" y="1282732"/>
                      </a:cubicBezTo>
                      <a:cubicBezTo>
                        <a:pt x="671798" y="1289304"/>
                        <a:pt x="670655" y="1295876"/>
                        <a:pt x="669512" y="1302448"/>
                      </a:cubicBezTo>
                      <a:cubicBezTo>
                        <a:pt x="668179" y="1310545"/>
                        <a:pt x="666941" y="1318546"/>
                        <a:pt x="665893" y="1326642"/>
                      </a:cubicBezTo>
                      <a:cubicBezTo>
                        <a:pt x="665131" y="1332452"/>
                        <a:pt x="664559" y="1338358"/>
                        <a:pt x="663988" y="1344168"/>
                      </a:cubicBezTo>
                      <a:cubicBezTo>
                        <a:pt x="663131" y="1352931"/>
                        <a:pt x="662464" y="1361694"/>
                        <a:pt x="661988" y="1370362"/>
                      </a:cubicBezTo>
                      <a:cubicBezTo>
                        <a:pt x="661702" y="1375791"/>
                        <a:pt x="661511" y="1381315"/>
                        <a:pt x="661416" y="1386745"/>
                      </a:cubicBezTo>
                      <a:cubicBezTo>
                        <a:pt x="661321" y="1391793"/>
                        <a:pt x="660845" y="1396937"/>
                        <a:pt x="660845" y="1401985"/>
                      </a:cubicBezTo>
                      <a:cubicBezTo>
                        <a:pt x="660845" y="1407795"/>
                        <a:pt x="661035" y="1413605"/>
                        <a:pt x="661226" y="1419415"/>
                      </a:cubicBezTo>
                      <a:cubicBezTo>
                        <a:pt x="661226" y="1419987"/>
                        <a:pt x="661226" y="1420559"/>
                        <a:pt x="661226" y="1421130"/>
                      </a:cubicBezTo>
                      <a:cubicBezTo>
                        <a:pt x="661607" y="1434560"/>
                        <a:pt x="662559" y="1447895"/>
                        <a:pt x="663893" y="1461230"/>
                      </a:cubicBezTo>
                      <a:cubicBezTo>
                        <a:pt x="664083" y="1462850"/>
                        <a:pt x="664178" y="1464373"/>
                        <a:pt x="664369" y="1465993"/>
                      </a:cubicBezTo>
                      <a:cubicBezTo>
                        <a:pt x="665798" y="1479042"/>
                        <a:pt x="667512" y="1492091"/>
                        <a:pt x="669703" y="1505045"/>
                      </a:cubicBezTo>
                      <a:cubicBezTo>
                        <a:pt x="669893" y="1506284"/>
                        <a:pt x="670179" y="1507522"/>
                        <a:pt x="670370" y="1508760"/>
                      </a:cubicBezTo>
                      <a:cubicBezTo>
                        <a:pt x="672656" y="1521523"/>
                        <a:pt x="675323" y="1534097"/>
                        <a:pt x="678371" y="1546765"/>
                      </a:cubicBezTo>
                      <a:cubicBezTo>
                        <a:pt x="678561" y="1547527"/>
                        <a:pt x="678752" y="1548384"/>
                        <a:pt x="678942" y="1549146"/>
                      </a:cubicBezTo>
                      <a:cubicBezTo>
                        <a:pt x="682085" y="1561624"/>
                        <a:pt x="685610" y="1574006"/>
                        <a:pt x="689515" y="1586294"/>
                      </a:cubicBezTo>
                      <a:cubicBezTo>
                        <a:pt x="689896" y="1587627"/>
                        <a:pt x="690182" y="1588961"/>
                        <a:pt x="690658" y="1590294"/>
                      </a:cubicBezTo>
                      <a:cubicBezTo>
                        <a:pt x="571024" y="1647158"/>
                        <a:pt x="430244" y="1666494"/>
                        <a:pt x="282512" y="1646396"/>
                      </a:cubicBezTo>
                      <a:cubicBezTo>
                        <a:pt x="262414" y="1498664"/>
                        <a:pt x="281845" y="1357884"/>
                        <a:pt x="338614" y="1238250"/>
                      </a:cubicBezTo>
                      <a:close/>
                      <a:moveTo>
                        <a:pt x="328327" y="715518"/>
                      </a:moveTo>
                      <a:cubicBezTo>
                        <a:pt x="328898" y="716566"/>
                        <a:pt x="329565" y="717613"/>
                        <a:pt x="330041" y="718661"/>
                      </a:cubicBezTo>
                      <a:cubicBezTo>
                        <a:pt x="336614" y="731234"/>
                        <a:pt x="343472" y="743617"/>
                        <a:pt x="350806" y="755713"/>
                      </a:cubicBezTo>
                      <a:cubicBezTo>
                        <a:pt x="351758" y="757333"/>
                        <a:pt x="352806" y="758857"/>
                        <a:pt x="353759" y="760381"/>
                      </a:cubicBezTo>
                      <a:cubicBezTo>
                        <a:pt x="361283" y="772573"/>
                        <a:pt x="369284" y="784479"/>
                        <a:pt x="377666" y="796100"/>
                      </a:cubicBezTo>
                      <a:cubicBezTo>
                        <a:pt x="378524" y="797243"/>
                        <a:pt x="379381" y="798386"/>
                        <a:pt x="380238" y="799624"/>
                      </a:cubicBezTo>
                      <a:cubicBezTo>
                        <a:pt x="388906" y="811530"/>
                        <a:pt x="397955" y="823055"/>
                        <a:pt x="407480" y="834200"/>
                      </a:cubicBezTo>
                      <a:cubicBezTo>
                        <a:pt x="408051" y="834866"/>
                        <a:pt x="408623" y="835438"/>
                        <a:pt x="409194" y="836105"/>
                      </a:cubicBezTo>
                      <a:cubicBezTo>
                        <a:pt x="419195" y="847725"/>
                        <a:pt x="429482" y="858965"/>
                        <a:pt x="440341" y="869823"/>
                      </a:cubicBezTo>
                      <a:cubicBezTo>
                        <a:pt x="449961" y="879443"/>
                        <a:pt x="459962" y="888683"/>
                        <a:pt x="470345" y="897636"/>
                      </a:cubicBezTo>
                      <a:cubicBezTo>
                        <a:pt x="473774" y="900589"/>
                        <a:pt x="477298" y="903351"/>
                        <a:pt x="480727" y="906209"/>
                      </a:cubicBezTo>
                      <a:cubicBezTo>
                        <a:pt x="487775" y="912114"/>
                        <a:pt x="494919" y="917924"/>
                        <a:pt x="502253" y="923544"/>
                      </a:cubicBezTo>
                      <a:cubicBezTo>
                        <a:pt x="506540" y="926783"/>
                        <a:pt x="511016" y="929831"/>
                        <a:pt x="515398" y="932974"/>
                      </a:cubicBezTo>
                      <a:cubicBezTo>
                        <a:pt x="522256" y="937832"/>
                        <a:pt x="529114" y="942689"/>
                        <a:pt x="536162" y="947357"/>
                      </a:cubicBezTo>
                      <a:cubicBezTo>
                        <a:pt x="541020" y="950500"/>
                        <a:pt x="545973" y="953548"/>
                        <a:pt x="550926" y="956596"/>
                      </a:cubicBezTo>
                      <a:cubicBezTo>
                        <a:pt x="555022" y="959072"/>
                        <a:pt x="558927" y="961835"/>
                        <a:pt x="563118" y="964216"/>
                      </a:cubicBezTo>
                      <a:lnTo>
                        <a:pt x="562832" y="964406"/>
                      </a:lnTo>
                      <a:lnTo>
                        <a:pt x="563118" y="964597"/>
                      </a:lnTo>
                      <a:cubicBezTo>
                        <a:pt x="558927" y="967073"/>
                        <a:pt x="554927" y="969740"/>
                        <a:pt x="550831" y="972312"/>
                      </a:cubicBezTo>
                      <a:cubicBezTo>
                        <a:pt x="545973" y="975360"/>
                        <a:pt x="541020" y="978313"/>
                        <a:pt x="536258" y="981456"/>
                      </a:cubicBezTo>
                      <a:cubicBezTo>
                        <a:pt x="529114" y="986123"/>
                        <a:pt x="522256" y="990981"/>
                        <a:pt x="515398" y="995934"/>
                      </a:cubicBezTo>
                      <a:cubicBezTo>
                        <a:pt x="511016" y="999077"/>
                        <a:pt x="506635" y="1002125"/>
                        <a:pt x="502349" y="1005364"/>
                      </a:cubicBezTo>
                      <a:cubicBezTo>
                        <a:pt x="494919" y="1010984"/>
                        <a:pt x="487871" y="1016794"/>
                        <a:pt x="480727" y="1022699"/>
                      </a:cubicBezTo>
                      <a:cubicBezTo>
                        <a:pt x="477298" y="1025557"/>
                        <a:pt x="473678" y="1028319"/>
                        <a:pt x="470345" y="1031272"/>
                      </a:cubicBezTo>
                      <a:cubicBezTo>
                        <a:pt x="460058" y="1040225"/>
                        <a:pt x="450056" y="1049465"/>
                        <a:pt x="440341" y="1059085"/>
                      </a:cubicBezTo>
                      <a:cubicBezTo>
                        <a:pt x="429482" y="1069943"/>
                        <a:pt x="419195" y="1081183"/>
                        <a:pt x="409194" y="1092803"/>
                      </a:cubicBezTo>
                      <a:cubicBezTo>
                        <a:pt x="408623" y="1093470"/>
                        <a:pt x="408051" y="1094042"/>
                        <a:pt x="407480" y="1094708"/>
                      </a:cubicBezTo>
                      <a:cubicBezTo>
                        <a:pt x="397955" y="1105853"/>
                        <a:pt x="388906" y="1117473"/>
                        <a:pt x="380238" y="1129284"/>
                      </a:cubicBezTo>
                      <a:cubicBezTo>
                        <a:pt x="379381" y="1130427"/>
                        <a:pt x="378524" y="1131570"/>
                        <a:pt x="377666" y="1132808"/>
                      </a:cubicBezTo>
                      <a:cubicBezTo>
                        <a:pt x="369284" y="1144429"/>
                        <a:pt x="361379" y="1156335"/>
                        <a:pt x="353759" y="1168527"/>
                      </a:cubicBezTo>
                      <a:cubicBezTo>
                        <a:pt x="352806" y="1170051"/>
                        <a:pt x="351758" y="1171670"/>
                        <a:pt x="350806" y="1173194"/>
                      </a:cubicBezTo>
                      <a:cubicBezTo>
                        <a:pt x="343472" y="1185291"/>
                        <a:pt x="336614" y="1197578"/>
                        <a:pt x="330041" y="1210247"/>
                      </a:cubicBezTo>
                      <a:cubicBezTo>
                        <a:pt x="329470" y="1211294"/>
                        <a:pt x="328803" y="1212342"/>
                        <a:pt x="328327" y="1213390"/>
                      </a:cubicBezTo>
                      <a:cubicBezTo>
                        <a:pt x="203454" y="1169003"/>
                        <a:pt x="90297" y="1083183"/>
                        <a:pt x="0" y="964502"/>
                      </a:cubicBezTo>
                      <a:cubicBezTo>
                        <a:pt x="90297" y="845820"/>
                        <a:pt x="203454" y="760000"/>
                        <a:pt x="328327" y="715613"/>
                      </a:cubicBezTo>
                      <a:close/>
                      <a:moveTo>
                        <a:pt x="690658" y="338614"/>
                      </a:moveTo>
                      <a:cubicBezTo>
                        <a:pt x="690277" y="339947"/>
                        <a:pt x="689896" y="341281"/>
                        <a:pt x="689515" y="342614"/>
                      </a:cubicBezTo>
                      <a:cubicBezTo>
                        <a:pt x="685610" y="354902"/>
                        <a:pt x="681990" y="367379"/>
                        <a:pt x="678942" y="379857"/>
                      </a:cubicBezTo>
                      <a:cubicBezTo>
                        <a:pt x="678752" y="380619"/>
                        <a:pt x="678561" y="381381"/>
                        <a:pt x="678371" y="382238"/>
                      </a:cubicBezTo>
                      <a:cubicBezTo>
                        <a:pt x="675323" y="394907"/>
                        <a:pt x="672656" y="407575"/>
                        <a:pt x="670370" y="420338"/>
                      </a:cubicBezTo>
                      <a:cubicBezTo>
                        <a:pt x="670179" y="421577"/>
                        <a:pt x="669893" y="422720"/>
                        <a:pt x="669703" y="423958"/>
                      </a:cubicBezTo>
                      <a:cubicBezTo>
                        <a:pt x="667417" y="437007"/>
                        <a:pt x="665702" y="450056"/>
                        <a:pt x="664274" y="463201"/>
                      </a:cubicBezTo>
                      <a:cubicBezTo>
                        <a:pt x="664083" y="464725"/>
                        <a:pt x="663988" y="466154"/>
                        <a:pt x="663797" y="467678"/>
                      </a:cubicBezTo>
                      <a:cubicBezTo>
                        <a:pt x="662464" y="481108"/>
                        <a:pt x="661607" y="494538"/>
                        <a:pt x="661130" y="508063"/>
                      </a:cubicBezTo>
                      <a:cubicBezTo>
                        <a:pt x="661130" y="508540"/>
                        <a:pt x="661130" y="508921"/>
                        <a:pt x="661130" y="509397"/>
                      </a:cubicBezTo>
                      <a:cubicBezTo>
                        <a:pt x="660940" y="515303"/>
                        <a:pt x="660749" y="521113"/>
                        <a:pt x="660749" y="527018"/>
                      </a:cubicBezTo>
                      <a:cubicBezTo>
                        <a:pt x="660749" y="532162"/>
                        <a:pt x="661130" y="537305"/>
                        <a:pt x="661321" y="542449"/>
                      </a:cubicBezTo>
                      <a:cubicBezTo>
                        <a:pt x="661416" y="547783"/>
                        <a:pt x="661607" y="553117"/>
                        <a:pt x="661892" y="558546"/>
                      </a:cubicBezTo>
                      <a:cubicBezTo>
                        <a:pt x="662369" y="567404"/>
                        <a:pt x="663131" y="576263"/>
                        <a:pt x="663988" y="585121"/>
                      </a:cubicBezTo>
                      <a:cubicBezTo>
                        <a:pt x="664559" y="590931"/>
                        <a:pt x="665131" y="596646"/>
                        <a:pt x="665893" y="602456"/>
                      </a:cubicBezTo>
                      <a:cubicBezTo>
                        <a:pt x="666941" y="610648"/>
                        <a:pt x="668179" y="618744"/>
                        <a:pt x="669512" y="626840"/>
                      </a:cubicBezTo>
                      <a:cubicBezTo>
                        <a:pt x="670560" y="633317"/>
                        <a:pt x="671703" y="639890"/>
                        <a:pt x="673037" y="646367"/>
                      </a:cubicBezTo>
                      <a:cubicBezTo>
                        <a:pt x="674561" y="653796"/>
                        <a:pt x="676275" y="661226"/>
                        <a:pt x="678085" y="668655"/>
                      </a:cubicBezTo>
                      <a:cubicBezTo>
                        <a:pt x="679037" y="672656"/>
                        <a:pt x="679704" y="676656"/>
                        <a:pt x="680752" y="680561"/>
                      </a:cubicBezTo>
                      <a:lnTo>
                        <a:pt x="680466" y="680561"/>
                      </a:lnTo>
                      <a:cubicBezTo>
                        <a:pt x="680466" y="680561"/>
                        <a:pt x="680466" y="680752"/>
                        <a:pt x="680466" y="680752"/>
                      </a:cubicBezTo>
                      <a:cubicBezTo>
                        <a:pt x="675704" y="679513"/>
                        <a:pt x="670941" y="678656"/>
                        <a:pt x="666179" y="677513"/>
                      </a:cubicBezTo>
                      <a:cubicBezTo>
                        <a:pt x="660654" y="676180"/>
                        <a:pt x="655130" y="674846"/>
                        <a:pt x="649605" y="673703"/>
                      </a:cubicBezTo>
                      <a:cubicBezTo>
                        <a:pt x="641223" y="671989"/>
                        <a:pt x="632746" y="670465"/>
                        <a:pt x="624364" y="669131"/>
                      </a:cubicBezTo>
                      <a:cubicBezTo>
                        <a:pt x="619125" y="668274"/>
                        <a:pt x="613982" y="667322"/>
                        <a:pt x="608743" y="666560"/>
                      </a:cubicBezTo>
                      <a:cubicBezTo>
                        <a:pt x="599504" y="665321"/>
                        <a:pt x="590264" y="664369"/>
                        <a:pt x="581025" y="663512"/>
                      </a:cubicBezTo>
                      <a:cubicBezTo>
                        <a:pt x="576644" y="663131"/>
                        <a:pt x="572262" y="662559"/>
                        <a:pt x="567785" y="662178"/>
                      </a:cubicBezTo>
                      <a:cubicBezTo>
                        <a:pt x="554165" y="661226"/>
                        <a:pt x="540544" y="660654"/>
                        <a:pt x="526923" y="660654"/>
                      </a:cubicBezTo>
                      <a:cubicBezTo>
                        <a:pt x="518732" y="660654"/>
                        <a:pt x="510635" y="660845"/>
                        <a:pt x="502444" y="661130"/>
                      </a:cubicBezTo>
                      <a:cubicBezTo>
                        <a:pt x="499777" y="661226"/>
                        <a:pt x="497205" y="661416"/>
                        <a:pt x="494538" y="661607"/>
                      </a:cubicBezTo>
                      <a:cubicBezTo>
                        <a:pt x="489014" y="661892"/>
                        <a:pt x="483489" y="662178"/>
                        <a:pt x="478060" y="662654"/>
                      </a:cubicBezTo>
                      <a:cubicBezTo>
                        <a:pt x="474917" y="662940"/>
                        <a:pt x="471773" y="663321"/>
                        <a:pt x="468630" y="663607"/>
                      </a:cubicBezTo>
                      <a:cubicBezTo>
                        <a:pt x="463677" y="664083"/>
                        <a:pt x="458724" y="664559"/>
                        <a:pt x="453771" y="665131"/>
                      </a:cubicBezTo>
                      <a:cubicBezTo>
                        <a:pt x="450437" y="665512"/>
                        <a:pt x="447008" y="666083"/>
                        <a:pt x="443675" y="666560"/>
                      </a:cubicBezTo>
                      <a:cubicBezTo>
                        <a:pt x="439007" y="667226"/>
                        <a:pt x="434245" y="667798"/>
                        <a:pt x="429577" y="668560"/>
                      </a:cubicBezTo>
                      <a:cubicBezTo>
                        <a:pt x="426053" y="669131"/>
                        <a:pt x="422624" y="669798"/>
                        <a:pt x="419100" y="670465"/>
                      </a:cubicBezTo>
                      <a:cubicBezTo>
                        <a:pt x="414528" y="671322"/>
                        <a:pt x="410051" y="672084"/>
                        <a:pt x="405479" y="673037"/>
                      </a:cubicBezTo>
                      <a:cubicBezTo>
                        <a:pt x="401860" y="673799"/>
                        <a:pt x="398336" y="674561"/>
                        <a:pt x="394811" y="675418"/>
                      </a:cubicBezTo>
                      <a:cubicBezTo>
                        <a:pt x="390430" y="676370"/>
                        <a:pt x="386048" y="677323"/>
                        <a:pt x="381572" y="678466"/>
                      </a:cubicBezTo>
                      <a:cubicBezTo>
                        <a:pt x="377857" y="679418"/>
                        <a:pt x="374237" y="680371"/>
                        <a:pt x="370523" y="681323"/>
                      </a:cubicBezTo>
                      <a:cubicBezTo>
                        <a:pt x="366332" y="682466"/>
                        <a:pt x="362141" y="683514"/>
                        <a:pt x="357950" y="684752"/>
                      </a:cubicBezTo>
                      <a:cubicBezTo>
                        <a:pt x="354140" y="685895"/>
                        <a:pt x="350234" y="687038"/>
                        <a:pt x="346424" y="688277"/>
                      </a:cubicBezTo>
                      <a:cubicBezTo>
                        <a:pt x="343852" y="689038"/>
                        <a:pt x="341186" y="689801"/>
                        <a:pt x="338614" y="690658"/>
                      </a:cubicBezTo>
                      <a:cubicBezTo>
                        <a:pt x="281750" y="571024"/>
                        <a:pt x="262414" y="430244"/>
                        <a:pt x="282512" y="282512"/>
                      </a:cubicBezTo>
                      <a:cubicBezTo>
                        <a:pt x="430244" y="262414"/>
                        <a:pt x="571024" y="281845"/>
                        <a:pt x="690658" y="338614"/>
                      </a:cubicBezTo>
                      <a:close/>
                      <a:moveTo>
                        <a:pt x="964502" y="0"/>
                      </a:moveTo>
                      <a:cubicBezTo>
                        <a:pt x="1083183" y="90297"/>
                        <a:pt x="1169003" y="203454"/>
                        <a:pt x="1213390" y="328232"/>
                      </a:cubicBezTo>
                      <a:cubicBezTo>
                        <a:pt x="1212342" y="328803"/>
                        <a:pt x="1211294" y="329470"/>
                        <a:pt x="1210151" y="330041"/>
                      </a:cubicBezTo>
                      <a:cubicBezTo>
                        <a:pt x="1197578" y="336518"/>
                        <a:pt x="1185196" y="343471"/>
                        <a:pt x="1173194" y="350806"/>
                      </a:cubicBezTo>
                      <a:cubicBezTo>
                        <a:pt x="1171670" y="351758"/>
                        <a:pt x="1170146" y="352711"/>
                        <a:pt x="1168527" y="353663"/>
                      </a:cubicBezTo>
                      <a:cubicBezTo>
                        <a:pt x="1156335" y="361283"/>
                        <a:pt x="1144334" y="369189"/>
                        <a:pt x="1132713" y="377571"/>
                      </a:cubicBezTo>
                      <a:cubicBezTo>
                        <a:pt x="1131570" y="378428"/>
                        <a:pt x="1130427" y="379286"/>
                        <a:pt x="1129284" y="380143"/>
                      </a:cubicBezTo>
                      <a:cubicBezTo>
                        <a:pt x="1117378" y="388811"/>
                        <a:pt x="1105757" y="397955"/>
                        <a:pt x="1094613" y="407480"/>
                      </a:cubicBezTo>
                      <a:cubicBezTo>
                        <a:pt x="1093946" y="408051"/>
                        <a:pt x="1093375" y="408623"/>
                        <a:pt x="1092708" y="409194"/>
                      </a:cubicBezTo>
                      <a:cubicBezTo>
                        <a:pt x="1081088" y="419195"/>
                        <a:pt x="1069848" y="429482"/>
                        <a:pt x="1058990" y="440341"/>
                      </a:cubicBezTo>
                      <a:cubicBezTo>
                        <a:pt x="1049369" y="449961"/>
                        <a:pt x="1040130" y="459962"/>
                        <a:pt x="1031081" y="470345"/>
                      </a:cubicBezTo>
                      <a:cubicBezTo>
                        <a:pt x="1028129" y="473678"/>
                        <a:pt x="1025462" y="477298"/>
                        <a:pt x="1022604" y="480632"/>
                      </a:cubicBezTo>
                      <a:cubicBezTo>
                        <a:pt x="1016699" y="487775"/>
                        <a:pt x="1010793" y="494919"/>
                        <a:pt x="1005173" y="502253"/>
                      </a:cubicBezTo>
                      <a:cubicBezTo>
                        <a:pt x="1001935" y="506540"/>
                        <a:pt x="998887" y="510921"/>
                        <a:pt x="995744" y="515303"/>
                      </a:cubicBezTo>
                      <a:cubicBezTo>
                        <a:pt x="990791" y="522161"/>
                        <a:pt x="985933" y="529019"/>
                        <a:pt x="981361" y="536162"/>
                      </a:cubicBezTo>
                      <a:cubicBezTo>
                        <a:pt x="978218" y="541020"/>
                        <a:pt x="975170" y="545878"/>
                        <a:pt x="972122" y="550831"/>
                      </a:cubicBezTo>
                      <a:cubicBezTo>
                        <a:pt x="969645" y="554927"/>
                        <a:pt x="966883" y="558832"/>
                        <a:pt x="964502" y="563023"/>
                      </a:cubicBezTo>
                      <a:lnTo>
                        <a:pt x="964311" y="562737"/>
                      </a:lnTo>
                      <a:lnTo>
                        <a:pt x="964121" y="563023"/>
                      </a:lnTo>
                      <a:cubicBezTo>
                        <a:pt x="961644" y="558832"/>
                        <a:pt x="958977" y="554927"/>
                        <a:pt x="956501" y="550831"/>
                      </a:cubicBezTo>
                      <a:cubicBezTo>
                        <a:pt x="953453" y="545878"/>
                        <a:pt x="950500" y="541020"/>
                        <a:pt x="947261" y="536162"/>
                      </a:cubicBezTo>
                      <a:cubicBezTo>
                        <a:pt x="942594" y="529114"/>
                        <a:pt x="937736" y="522161"/>
                        <a:pt x="932879" y="515303"/>
                      </a:cubicBezTo>
                      <a:cubicBezTo>
                        <a:pt x="929735" y="510921"/>
                        <a:pt x="926687" y="506540"/>
                        <a:pt x="923449" y="502253"/>
                      </a:cubicBezTo>
                      <a:cubicBezTo>
                        <a:pt x="917829" y="494824"/>
                        <a:pt x="911924" y="487680"/>
                        <a:pt x="906018" y="480632"/>
                      </a:cubicBezTo>
                      <a:cubicBezTo>
                        <a:pt x="903161" y="477203"/>
                        <a:pt x="900494" y="473678"/>
                        <a:pt x="897541" y="470345"/>
                      </a:cubicBezTo>
                      <a:cubicBezTo>
                        <a:pt x="888587" y="460058"/>
                        <a:pt x="879348" y="449961"/>
                        <a:pt x="869633" y="440341"/>
                      </a:cubicBezTo>
                      <a:cubicBezTo>
                        <a:pt x="858774" y="429482"/>
                        <a:pt x="847535" y="419195"/>
                        <a:pt x="835914" y="409194"/>
                      </a:cubicBezTo>
                      <a:cubicBezTo>
                        <a:pt x="835247" y="408623"/>
                        <a:pt x="834676" y="408051"/>
                        <a:pt x="834009" y="407480"/>
                      </a:cubicBezTo>
                      <a:cubicBezTo>
                        <a:pt x="822770" y="397955"/>
                        <a:pt x="811244" y="388906"/>
                        <a:pt x="799338" y="380143"/>
                      </a:cubicBezTo>
                      <a:cubicBezTo>
                        <a:pt x="798195" y="379286"/>
                        <a:pt x="797052" y="378428"/>
                        <a:pt x="795909" y="377571"/>
                      </a:cubicBezTo>
                      <a:cubicBezTo>
                        <a:pt x="784289" y="369189"/>
                        <a:pt x="772287" y="361283"/>
                        <a:pt x="760095" y="353663"/>
                      </a:cubicBezTo>
                      <a:cubicBezTo>
                        <a:pt x="758571" y="352711"/>
                        <a:pt x="757047" y="351663"/>
                        <a:pt x="755428" y="350806"/>
                      </a:cubicBezTo>
                      <a:cubicBezTo>
                        <a:pt x="743426" y="343471"/>
                        <a:pt x="731044" y="336613"/>
                        <a:pt x="718471" y="330041"/>
                      </a:cubicBezTo>
                      <a:cubicBezTo>
                        <a:pt x="717423" y="329470"/>
                        <a:pt x="716375" y="328803"/>
                        <a:pt x="715232" y="328232"/>
                      </a:cubicBezTo>
                      <a:cubicBezTo>
                        <a:pt x="759619" y="203454"/>
                        <a:pt x="845439" y="90202"/>
                        <a:pt x="964121"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0" name="Google Shape;590;p28"/>
              <p:cNvGrpSpPr/>
              <p:nvPr/>
            </p:nvGrpSpPr>
            <p:grpSpPr>
              <a:xfrm>
                <a:off x="119972" y="199109"/>
                <a:ext cx="1398245" cy="1398245"/>
                <a:chOff x="7542706" y="3015057"/>
                <a:chExt cx="1979676" cy="1979676"/>
              </a:xfrm>
            </p:grpSpPr>
            <p:sp>
              <p:nvSpPr>
                <p:cNvPr id="591" name="Google Shape;591;p28"/>
                <p:cNvSpPr/>
                <p:nvPr/>
              </p:nvSpPr>
              <p:spPr>
                <a:xfrm>
                  <a:off x="7542706" y="3015057"/>
                  <a:ext cx="1979675" cy="1979580"/>
                </a:xfrm>
                <a:custGeom>
                  <a:avLst/>
                  <a:gdLst/>
                  <a:ahLst/>
                  <a:cxnLst/>
                  <a:rect l="l" t="t" r="r" b="b"/>
                  <a:pathLst>
                    <a:path w="1979675" h="1979580" extrusionOk="0">
                      <a:moveTo>
                        <a:pt x="996029" y="4667"/>
                      </a:moveTo>
                      <a:cubicBezTo>
                        <a:pt x="1120331" y="97536"/>
                        <a:pt x="1210247" y="214979"/>
                        <a:pt x="1257014" y="344805"/>
                      </a:cubicBezTo>
                      <a:lnTo>
                        <a:pt x="1257205" y="344805"/>
                      </a:lnTo>
                      <a:cubicBezTo>
                        <a:pt x="1257205" y="344805"/>
                        <a:pt x="1257205" y="344900"/>
                        <a:pt x="1257205" y="344900"/>
                      </a:cubicBezTo>
                      <a:cubicBezTo>
                        <a:pt x="1382078" y="286131"/>
                        <a:pt x="1528667" y="266795"/>
                        <a:pt x="1682210" y="288988"/>
                      </a:cubicBezTo>
                      <a:lnTo>
                        <a:pt x="1689735" y="290036"/>
                      </a:lnTo>
                      <a:lnTo>
                        <a:pt x="1690783" y="297561"/>
                      </a:lnTo>
                      <a:cubicBezTo>
                        <a:pt x="1712976" y="451199"/>
                        <a:pt x="1693545" y="597789"/>
                        <a:pt x="1634871" y="722567"/>
                      </a:cubicBezTo>
                      <a:lnTo>
                        <a:pt x="1635062" y="722567"/>
                      </a:lnTo>
                      <a:cubicBezTo>
                        <a:pt x="1635062" y="722567"/>
                        <a:pt x="1634966" y="722852"/>
                        <a:pt x="1634966" y="722852"/>
                      </a:cubicBezTo>
                      <a:cubicBezTo>
                        <a:pt x="1764792" y="769620"/>
                        <a:pt x="1882235" y="859536"/>
                        <a:pt x="1975104" y="983837"/>
                      </a:cubicBezTo>
                      <a:lnTo>
                        <a:pt x="1979676" y="989933"/>
                      </a:lnTo>
                      <a:lnTo>
                        <a:pt x="1975104" y="996029"/>
                      </a:lnTo>
                      <a:cubicBezTo>
                        <a:pt x="1882235" y="1120331"/>
                        <a:pt x="1764792" y="1210247"/>
                        <a:pt x="1634966" y="1257014"/>
                      </a:cubicBezTo>
                      <a:lnTo>
                        <a:pt x="1634966" y="1257205"/>
                      </a:lnTo>
                      <a:cubicBezTo>
                        <a:pt x="1634966" y="1257205"/>
                        <a:pt x="1634871" y="1257205"/>
                        <a:pt x="1634871" y="1257205"/>
                      </a:cubicBezTo>
                      <a:cubicBezTo>
                        <a:pt x="1693545" y="1382077"/>
                        <a:pt x="1712976" y="1528667"/>
                        <a:pt x="1690783" y="1682210"/>
                      </a:cubicBezTo>
                      <a:lnTo>
                        <a:pt x="1689735" y="1689735"/>
                      </a:lnTo>
                      <a:lnTo>
                        <a:pt x="1682210" y="1690783"/>
                      </a:lnTo>
                      <a:cubicBezTo>
                        <a:pt x="1528667" y="1712976"/>
                        <a:pt x="1381982" y="1693640"/>
                        <a:pt x="1257205" y="1634871"/>
                      </a:cubicBezTo>
                      <a:lnTo>
                        <a:pt x="1257205" y="1635061"/>
                      </a:lnTo>
                      <a:cubicBezTo>
                        <a:pt x="1257205" y="1635061"/>
                        <a:pt x="1256919" y="1634966"/>
                        <a:pt x="1256919" y="1634966"/>
                      </a:cubicBezTo>
                      <a:cubicBezTo>
                        <a:pt x="1210151" y="1764792"/>
                        <a:pt x="1120235" y="1882140"/>
                        <a:pt x="995934" y="1975009"/>
                      </a:cubicBezTo>
                      <a:lnTo>
                        <a:pt x="989838" y="1979581"/>
                      </a:lnTo>
                      <a:lnTo>
                        <a:pt x="983742" y="1975009"/>
                      </a:lnTo>
                      <a:cubicBezTo>
                        <a:pt x="859441" y="1882140"/>
                        <a:pt x="769525" y="1764697"/>
                        <a:pt x="722757" y="1634966"/>
                      </a:cubicBezTo>
                      <a:lnTo>
                        <a:pt x="722567" y="1634966"/>
                      </a:lnTo>
                      <a:cubicBezTo>
                        <a:pt x="722567" y="1634966"/>
                        <a:pt x="722567" y="1634871"/>
                        <a:pt x="722567" y="1634871"/>
                      </a:cubicBezTo>
                      <a:cubicBezTo>
                        <a:pt x="597694" y="1693640"/>
                        <a:pt x="451104" y="1712976"/>
                        <a:pt x="297561" y="1690783"/>
                      </a:cubicBezTo>
                      <a:lnTo>
                        <a:pt x="290036" y="1689735"/>
                      </a:lnTo>
                      <a:lnTo>
                        <a:pt x="288989" y="1682210"/>
                      </a:lnTo>
                      <a:cubicBezTo>
                        <a:pt x="282988" y="1640777"/>
                        <a:pt x="280035" y="1599914"/>
                        <a:pt x="280035" y="1559909"/>
                      </a:cubicBezTo>
                      <a:cubicBezTo>
                        <a:pt x="280035" y="1451229"/>
                        <a:pt x="302133" y="1348454"/>
                        <a:pt x="344996" y="1257205"/>
                      </a:cubicBezTo>
                      <a:lnTo>
                        <a:pt x="344615" y="1257205"/>
                      </a:lnTo>
                      <a:cubicBezTo>
                        <a:pt x="344615" y="1257205"/>
                        <a:pt x="344710" y="1256919"/>
                        <a:pt x="344710" y="1256919"/>
                      </a:cubicBezTo>
                      <a:cubicBezTo>
                        <a:pt x="214884" y="1210151"/>
                        <a:pt x="97441" y="1120235"/>
                        <a:pt x="4572" y="995934"/>
                      </a:cubicBezTo>
                      <a:lnTo>
                        <a:pt x="0" y="989838"/>
                      </a:lnTo>
                      <a:lnTo>
                        <a:pt x="4572" y="983742"/>
                      </a:lnTo>
                      <a:cubicBezTo>
                        <a:pt x="97441" y="859441"/>
                        <a:pt x="214884" y="769525"/>
                        <a:pt x="344710" y="722757"/>
                      </a:cubicBezTo>
                      <a:lnTo>
                        <a:pt x="344710" y="722567"/>
                      </a:lnTo>
                      <a:cubicBezTo>
                        <a:pt x="344710" y="722567"/>
                        <a:pt x="344900" y="722471"/>
                        <a:pt x="344900" y="722471"/>
                      </a:cubicBezTo>
                      <a:cubicBezTo>
                        <a:pt x="302038" y="631222"/>
                        <a:pt x="279940" y="528542"/>
                        <a:pt x="279940" y="419767"/>
                      </a:cubicBezTo>
                      <a:cubicBezTo>
                        <a:pt x="279940" y="379667"/>
                        <a:pt x="282893" y="338804"/>
                        <a:pt x="288893" y="297466"/>
                      </a:cubicBezTo>
                      <a:lnTo>
                        <a:pt x="289941" y="289941"/>
                      </a:lnTo>
                      <a:lnTo>
                        <a:pt x="297466" y="288893"/>
                      </a:lnTo>
                      <a:cubicBezTo>
                        <a:pt x="451009" y="266700"/>
                        <a:pt x="597694" y="286036"/>
                        <a:pt x="722471" y="344805"/>
                      </a:cubicBezTo>
                      <a:lnTo>
                        <a:pt x="722471" y="344615"/>
                      </a:lnTo>
                      <a:cubicBezTo>
                        <a:pt x="722471" y="344615"/>
                        <a:pt x="722757" y="344710"/>
                        <a:pt x="722757" y="344710"/>
                      </a:cubicBezTo>
                      <a:cubicBezTo>
                        <a:pt x="769525" y="214884"/>
                        <a:pt x="859441" y="97536"/>
                        <a:pt x="983742" y="4572"/>
                      </a:cubicBezTo>
                      <a:lnTo>
                        <a:pt x="989838" y="0"/>
                      </a:lnTo>
                      <a:lnTo>
                        <a:pt x="995934" y="457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592;p28"/>
                <p:cNvSpPr/>
                <p:nvPr/>
              </p:nvSpPr>
              <p:spPr>
                <a:xfrm>
                  <a:off x="7542802" y="3015153"/>
                  <a:ext cx="1979580" cy="1979580"/>
                </a:xfrm>
                <a:custGeom>
                  <a:avLst/>
                  <a:gdLst/>
                  <a:ahLst/>
                  <a:cxnLst/>
                  <a:rect l="l" t="t" r="r" b="b"/>
                  <a:pathLst>
                    <a:path w="1979580" h="1979580" extrusionOk="0">
                      <a:moveTo>
                        <a:pt x="989838" y="0"/>
                      </a:moveTo>
                      <a:lnTo>
                        <a:pt x="983742" y="4572"/>
                      </a:lnTo>
                      <a:cubicBezTo>
                        <a:pt x="859441" y="97441"/>
                        <a:pt x="769525" y="214884"/>
                        <a:pt x="722757" y="344710"/>
                      </a:cubicBezTo>
                      <a:lnTo>
                        <a:pt x="722567" y="344710"/>
                      </a:lnTo>
                      <a:cubicBezTo>
                        <a:pt x="722567" y="344710"/>
                        <a:pt x="722567" y="344805"/>
                        <a:pt x="722567" y="344805"/>
                      </a:cubicBezTo>
                      <a:cubicBezTo>
                        <a:pt x="597694" y="286036"/>
                        <a:pt x="451104" y="266700"/>
                        <a:pt x="297561" y="288893"/>
                      </a:cubicBezTo>
                      <a:lnTo>
                        <a:pt x="290036" y="289941"/>
                      </a:lnTo>
                      <a:lnTo>
                        <a:pt x="288988" y="297466"/>
                      </a:lnTo>
                      <a:cubicBezTo>
                        <a:pt x="282988" y="338804"/>
                        <a:pt x="280035" y="379762"/>
                        <a:pt x="280035" y="419767"/>
                      </a:cubicBezTo>
                      <a:cubicBezTo>
                        <a:pt x="280035" y="528447"/>
                        <a:pt x="302133" y="631222"/>
                        <a:pt x="344996" y="722471"/>
                      </a:cubicBezTo>
                      <a:lnTo>
                        <a:pt x="344615" y="722471"/>
                      </a:lnTo>
                      <a:cubicBezTo>
                        <a:pt x="344615" y="722471"/>
                        <a:pt x="344710" y="722757"/>
                        <a:pt x="344710" y="722757"/>
                      </a:cubicBezTo>
                      <a:cubicBezTo>
                        <a:pt x="214884" y="769525"/>
                        <a:pt x="97441" y="859441"/>
                        <a:pt x="4572" y="983742"/>
                      </a:cubicBezTo>
                      <a:lnTo>
                        <a:pt x="0" y="989838"/>
                      </a:lnTo>
                      <a:lnTo>
                        <a:pt x="4572" y="995934"/>
                      </a:lnTo>
                      <a:cubicBezTo>
                        <a:pt x="97441" y="1120235"/>
                        <a:pt x="214884" y="1210151"/>
                        <a:pt x="344710" y="1256919"/>
                      </a:cubicBezTo>
                      <a:lnTo>
                        <a:pt x="344710" y="1257110"/>
                      </a:lnTo>
                      <a:cubicBezTo>
                        <a:pt x="344710" y="1257110"/>
                        <a:pt x="344900" y="1257205"/>
                        <a:pt x="344900" y="1257205"/>
                      </a:cubicBezTo>
                      <a:cubicBezTo>
                        <a:pt x="302038" y="1348454"/>
                        <a:pt x="279940" y="1451229"/>
                        <a:pt x="279940" y="1559909"/>
                      </a:cubicBezTo>
                      <a:cubicBezTo>
                        <a:pt x="279940" y="1600010"/>
                        <a:pt x="282892" y="1640872"/>
                        <a:pt x="288893" y="1682210"/>
                      </a:cubicBezTo>
                      <a:lnTo>
                        <a:pt x="289941" y="1689735"/>
                      </a:lnTo>
                      <a:lnTo>
                        <a:pt x="297466" y="1690783"/>
                      </a:lnTo>
                      <a:cubicBezTo>
                        <a:pt x="451009" y="1712976"/>
                        <a:pt x="597694" y="1693640"/>
                        <a:pt x="722471" y="1634871"/>
                      </a:cubicBezTo>
                      <a:lnTo>
                        <a:pt x="722471" y="1635062"/>
                      </a:lnTo>
                      <a:cubicBezTo>
                        <a:pt x="722471" y="1635062"/>
                        <a:pt x="722757" y="1634966"/>
                        <a:pt x="722757" y="1634966"/>
                      </a:cubicBezTo>
                      <a:cubicBezTo>
                        <a:pt x="769525" y="1764792"/>
                        <a:pt x="859441" y="1882140"/>
                        <a:pt x="983742" y="1975009"/>
                      </a:cubicBezTo>
                      <a:lnTo>
                        <a:pt x="989838" y="1979581"/>
                      </a:lnTo>
                      <a:lnTo>
                        <a:pt x="995934" y="1975009"/>
                      </a:lnTo>
                      <a:cubicBezTo>
                        <a:pt x="1120235" y="1882140"/>
                        <a:pt x="1210151" y="1764697"/>
                        <a:pt x="1256919" y="1634966"/>
                      </a:cubicBezTo>
                      <a:lnTo>
                        <a:pt x="1257110" y="1634966"/>
                      </a:lnTo>
                      <a:cubicBezTo>
                        <a:pt x="1257110" y="1634966"/>
                        <a:pt x="1257110" y="1634871"/>
                        <a:pt x="1257110" y="1634871"/>
                      </a:cubicBezTo>
                      <a:cubicBezTo>
                        <a:pt x="1381982" y="1693640"/>
                        <a:pt x="1528572" y="1712976"/>
                        <a:pt x="1682115" y="1690783"/>
                      </a:cubicBezTo>
                      <a:lnTo>
                        <a:pt x="1689640" y="1689735"/>
                      </a:lnTo>
                      <a:lnTo>
                        <a:pt x="1690688" y="1682210"/>
                      </a:lnTo>
                      <a:cubicBezTo>
                        <a:pt x="1712881" y="1528572"/>
                        <a:pt x="1693450" y="1381982"/>
                        <a:pt x="1634776" y="1257205"/>
                      </a:cubicBezTo>
                      <a:lnTo>
                        <a:pt x="1634966" y="1257205"/>
                      </a:lnTo>
                      <a:cubicBezTo>
                        <a:pt x="1634966" y="1257205"/>
                        <a:pt x="1634871" y="1256919"/>
                        <a:pt x="1634871" y="1256919"/>
                      </a:cubicBezTo>
                      <a:cubicBezTo>
                        <a:pt x="1764697" y="1210151"/>
                        <a:pt x="1882140" y="1120235"/>
                        <a:pt x="1975009" y="995934"/>
                      </a:cubicBezTo>
                      <a:lnTo>
                        <a:pt x="1979581" y="989838"/>
                      </a:lnTo>
                      <a:lnTo>
                        <a:pt x="1975009" y="983742"/>
                      </a:lnTo>
                      <a:cubicBezTo>
                        <a:pt x="1882140" y="859441"/>
                        <a:pt x="1764697" y="769525"/>
                        <a:pt x="1634871" y="722757"/>
                      </a:cubicBezTo>
                      <a:lnTo>
                        <a:pt x="1634871" y="722567"/>
                      </a:lnTo>
                      <a:cubicBezTo>
                        <a:pt x="1634871" y="722567"/>
                        <a:pt x="1634776" y="722567"/>
                        <a:pt x="1634776" y="722567"/>
                      </a:cubicBezTo>
                      <a:cubicBezTo>
                        <a:pt x="1693545" y="597694"/>
                        <a:pt x="1712881" y="451104"/>
                        <a:pt x="1690688" y="297561"/>
                      </a:cubicBezTo>
                      <a:lnTo>
                        <a:pt x="1689640" y="290036"/>
                      </a:lnTo>
                      <a:lnTo>
                        <a:pt x="1682115" y="288989"/>
                      </a:lnTo>
                      <a:cubicBezTo>
                        <a:pt x="1528572" y="266795"/>
                        <a:pt x="1381887" y="286131"/>
                        <a:pt x="1257110" y="344900"/>
                      </a:cubicBezTo>
                      <a:lnTo>
                        <a:pt x="1257110" y="344710"/>
                      </a:lnTo>
                      <a:cubicBezTo>
                        <a:pt x="1257110" y="344710"/>
                        <a:pt x="1256824" y="344805"/>
                        <a:pt x="1256824" y="344805"/>
                      </a:cubicBezTo>
                      <a:cubicBezTo>
                        <a:pt x="1210056" y="214979"/>
                        <a:pt x="1120140" y="97631"/>
                        <a:pt x="995839" y="4667"/>
                      </a:cubicBezTo>
                      <a:lnTo>
                        <a:pt x="989743" y="95"/>
                      </a:lnTo>
                      <a:close/>
                      <a:moveTo>
                        <a:pt x="989838" y="3620"/>
                      </a:moveTo>
                      <a:lnTo>
                        <a:pt x="994220" y="6858"/>
                      </a:lnTo>
                      <a:cubicBezTo>
                        <a:pt x="1117759" y="99155"/>
                        <a:pt x="1207675" y="216313"/>
                        <a:pt x="1254252" y="345567"/>
                      </a:cubicBezTo>
                      <a:lnTo>
                        <a:pt x="1255586" y="348710"/>
                      </a:lnTo>
                      <a:lnTo>
                        <a:pt x="1258538" y="347282"/>
                      </a:lnTo>
                      <a:cubicBezTo>
                        <a:pt x="1382935" y="288798"/>
                        <a:pt x="1529334" y="269558"/>
                        <a:pt x="1681924" y="291656"/>
                      </a:cubicBezTo>
                      <a:lnTo>
                        <a:pt x="1687259" y="292418"/>
                      </a:lnTo>
                      <a:lnTo>
                        <a:pt x="1688021" y="297752"/>
                      </a:lnTo>
                      <a:cubicBezTo>
                        <a:pt x="1693926" y="338614"/>
                        <a:pt x="1696879" y="379571"/>
                        <a:pt x="1696879" y="419386"/>
                      </a:cubicBezTo>
                      <a:cubicBezTo>
                        <a:pt x="1696879" y="528447"/>
                        <a:pt x="1675162" y="629984"/>
                        <a:pt x="1632299" y="721138"/>
                      </a:cubicBezTo>
                      <a:lnTo>
                        <a:pt x="1631442" y="723424"/>
                      </a:lnTo>
                      <a:lnTo>
                        <a:pt x="1630966" y="724281"/>
                      </a:lnTo>
                      <a:lnTo>
                        <a:pt x="1634014" y="725424"/>
                      </a:lnTo>
                      <a:cubicBezTo>
                        <a:pt x="1763363" y="772001"/>
                        <a:pt x="1880521" y="861917"/>
                        <a:pt x="1972723" y="985457"/>
                      </a:cubicBezTo>
                      <a:lnTo>
                        <a:pt x="1975961" y="989743"/>
                      </a:lnTo>
                      <a:lnTo>
                        <a:pt x="1972723" y="994029"/>
                      </a:lnTo>
                      <a:cubicBezTo>
                        <a:pt x="1880426" y="1117568"/>
                        <a:pt x="1763268" y="1207484"/>
                        <a:pt x="1633919" y="1254062"/>
                      </a:cubicBezTo>
                      <a:lnTo>
                        <a:pt x="1630775" y="1255490"/>
                      </a:lnTo>
                      <a:lnTo>
                        <a:pt x="1632109" y="1258348"/>
                      </a:lnTo>
                      <a:cubicBezTo>
                        <a:pt x="1674971" y="1349502"/>
                        <a:pt x="1696688" y="1450943"/>
                        <a:pt x="1696688" y="1560100"/>
                      </a:cubicBezTo>
                      <a:cubicBezTo>
                        <a:pt x="1696688" y="1600010"/>
                        <a:pt x="1693736" y="1640872"/>
                        <a:pt x="1687830" y="1681734"/>
                      </a:cubicBezTo>
                      <a:lnTo>
                        <a:pt x="1687068" y="1687068"/>
                      </a:lnTo>
                      <a:lnTo>
                        <a:pt x="1681734" y="1687830"/>
                      </a:lnTo>
                      <a:cubicBezTo>
                        <a:pt x="1529143" y="1709928"/>
                        <a:pt x="1382744" y="1690688"/>
                        <a:pt x="1258348" y="1632204"/>
                      </a:cubicBezTo>
                      <a:lnTo>
                        <a:pt x="1256348" y="1631442"/>
                      </a:lnTo>
                      <a:lnTo>
                        <a:pt x="1255205" y="1630871"/>
                      </a:lnTo>
                      <a:lnTo>
                        <a:pt x="1254062" y="1634014"/>
                      </a:lnTo>
                      <a:cubicBezTo>
                        <a:pt x="1207484" y="1763363"/>
                        <a:pt x="1117568" y="1880521"/>
                        <a:pt x="994029" y="1972723"/>
                      </a:cubicBezTo>
                      <a:lnTo>
                        <a:pt x="989647" y="1975961"/>
                      </a:lnTo>
                      <a:lnTo>
                        <a:pt x="985266" y="1972723"/>
                      </a:lnTo>
                      <a:cubicBezTo>
                        <a:pt x="861727" y="1880426"/>
                        <a:pt x="771811" y="1763268"/>
                        <a:pt x="725234" y="1634014"/>
                      </a:cubicBezTo>
                      <a:lnTo>
                        <a:pt x="724091" y="1631537"/>
                      </a:lnTo>
                      <a:lnTo>
                        <a:pt x="723900" y="1630871"/>
                      </a:lnTo>
                      <a:lnTo>
                        <a:pt x="720947" y="1632299"/>
                      </a:lnTo>
                      <a:cubicBezTo>
                        <a:pt x="596551" y="1690783"/>
                        <a:pt x="450151" y="1710023"/>
                        <a:pt x="297561" y="1687926"/>
                      </a:cubicBezTo>
                      <a:lnTo>
                        <a:pt x="292227" y="1687163"/>
                      </a:lnTo>
                      <a:lnTo>
                        <a:pt x="291465" y="1681829"/>
                      </a:lnTo>
                      <a:cubicBezTo>
                        <a:pt x="285560" y="1640872"/>
                        <a:pt x="282512" y="1599819"/>
                        <a:pt x="282512" y="1559909"/>
                      </a:cubicBezTo>
                      <a:cubicBezTo>
                        <a:pt x="282512" y="1451134"/>
                        <a:pt x="304324" y="1349788"/>
                        <a:pt x="347282" y="1258443"/>
                      </a:cubicBezTo>
                      <a:lnTo>
                        <a:pt x="348139" y="1255967"/>
                      </a:lnTo>
                      <a:lnTo>
                        <a:pt x="348425" y="1255300"/>
                      </a:lnTo>
                      <a:lnTo>
                        <a:pt x="345377" y="1254157"/>
                      </a:lnTo>
                      <a:cubicBezTo>
                        <a:pt x="216027" y="1207580"/>
                        <a:pt x="98869" y="1117664"/>
                        <a:pt x="6572" y="994124"/>
                      </a:cubicBezTo>
                      <a:lnTo>
                        <a:pt x="3334" y="989743"/>
                      </a:lnTo>
                      <a:lnTo>
                        <a:pt x="6572" y="985457"/>
                      </a:lnTo>
                      <a:cubicBezTo>
                        <a:pt x="98869" y="861917"/>
                        <a:pt x="216027" y="772001"/>
                        <a:pt x="345281" y="725424"/>
                      </a:cubicBezTo>
                      <a:lnTo>
                        <a:pt x="347472" y="724472"/>
                      </a:lnTo>
                      <a:lnTo>
                        <a:pt x="348520" y="724091"/>
                      </a:lnTo>
                      <a:lnTo>
                        <a:pt x="347091" y="721138"/>
                      </a:lnTo>
                      <a:cubicBezTo>
                        <a:pt x="304133" y="629888"/>
                        <a:pt x="282321" y="528447"/>
                        <a:pt x="282321" y="419672"/>
                      </a:cubicBezTo>
                      <a:cubicBezTo>
                        <a:pt x="282321" y="379762"/>
                        <a:pt x="285274" y="338709"/>
                        <a:pt x="291275" y="297752"/>
                      </a:cubicBezTo>
                      <a:lnTo>
                        <a:pt x="292037" y="292418"/>
                      </a:lnTo>
                      <a:lnTo>
                        <a:pt x="297371" y="291656"/>
                      </a:lnTo>
                      <a:cubicBezTo>
                        <a:pt x="449961" y="269558"/>
                        <a:pt x="596360" y="288798"/>
                        <a:pt x="720757" y="347282"/>
                      </a:cubicBezTo>
                      <a:lnTo>
                        <a:pt x="722757" y="348044"/>
                      </a:lnTo>
                      <a:lnTo>
                        <a:pt x="723900" y="348615"/>
                      </a:lnTo>
                      <a:lnTo>
                        <a:pt x="725043" y="345472"/>
                      </a:lnTo>
                      <a:cubicBezTo>
                        <a:pt x="771620" y="216122"/>
                        <a:pt x="861536" y="98965"/>
                        <a:pt x="985076" y="6763"/>
                      </a:cubicBezTo>
                      <a:lnTo>
                        <a:pt x="989457" y="352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28"/>
                <p:cNvSpPr/>
                <p:nvPr/>
              </p:nvSpPr>
              <p:spPr>
                <a:xfrm>
                  <a:off x="7568138" y="3040394"/>
                  <a:ext cx="1928907" cy="1928812"/>
                </a:xfrm>
                <a:custGeom>
                  <a:avLst/>
                  <a:gdLst/>
                  <a:ahLst/>
                  <a:cxnLst/>
                  <a:rect l="l" t="t" r="r" b="b"/>
                  <a:pathLst>
                    <a:path w="1928907" h="1928812" extrusionOk="0">
                      <a:moveTo>
                        <a:pt x="1216914" y="349567"/>
                      </a:moveTo>
                      <a:cubicBezTo>
                        <a:pt x="1217867" y="349091"/>
                        <a:pt x="1218819" y="348520"/>
                        <a:pt x="1219867" y="348043"/>
                      </a:cubicBezTo>
                      <a:cubicBezTo>
                        <a:pt x="1220152" y="348901"/>
                        <a:pt x="1220438" y="349853"/>
                        <a:pt x="1220724" y="350710"/>
                      </a:cubicBezTo>
                      <a:cubicBezTo>
                        <a:pt x="1224439" y="362617"/>
                        <a:pt x="1227868" y="374713"/>
                        <a:pt x="1230821" y="386810"/>
                      </a:cubicBezTo>
                      <a:cubicBezTo>
                        <a:pt x="1231297" y="388715"/>
                        <a:pt x="1231773" y="390620"/>
                        <a:pt x="1232154" y="392525"/>
                      </a:cubicBezTo>
                      <a:cubicBezTo>
                        <a:pt x="1235012" y="404717"/>
                        <a:pt x="1237488" y="416909"/>
                        <a:pt x="1239584" y="429196"/>
                      </a:cubicBezTo>
                      <a:cubicBezTo>
                        <a:pt x="1239869" y="431006"/>
                        <a:pt x="1240155" y="432911"/>
                        <a:pt x="1240441" y="434721"/>
                      </a:cubicBezTo>
                      <a:cubicBezTo>
                        <a:pt x="1242441" y="447104"/>
                        <a:pt x="1244060" y="459581"/>
                        <a:pt x="1245203" y="472059"/>
                      </a:cubicBezTo>
                      <a:cubicBezTo>
                        <a:pt x="1245394" y="473774"/>
                        <a:pt x="1245489" y="475393"/>
                        <a:pt x="1245584" y="477012"/>
                      </a:cubicBezTo>
                      <a:cubicBezTo>
                        <a:pt x="1246632" y="489775"/>
                        <a:pt x="1247394" y="502539"/>
                        <a:pt x="1247680" y="515302"/>
                      </a:cubicBezTo>
                      <a:cubicBezTo>
                        <a:pt x="1247680" y="516636"/>
                        <a:pt x="1247680" y="517874"/>
                        <a:pt x="1247680" y="519208"/>
                      </a:cubicBezTo>
                      <a:cubicBezTo>
                        <a:pt x="1247870" y="532447"/>
                        <a:pt x="1247680" y="545592"/>
                        <a:pt x="1246918" y="558832"/>
                      </a:cubicBezTo>
                      <a:cubicBezTo>
                        <a:pt x="1246918" y="559499"/>
                        <a:pt x="1246823" y="560165"/>
                        <a:pt x="1246727" y="560737"/>
                      </a:cubicBezTo>
                      <a:cubicBezTo>
                        <a:pt x="1245965" y="573976"/>
                        <a:pt x="1244727" y="587312"/>
                        <a:pt x="1243013" y="600551"/>
                      </a:cubicBezTo>
                      <a:cubicBezTo>
                        <a:pt x="1243013" y="601218"/>
                        <a:pt x="1242822" y="601980"/>
                        <a:pt x="1242727" y="602647"/>
                      </a:cubicBezTo>
                      <a:cubicBezTo>
                        <a:pt x="1241012" y="615887"/>
                        <a:pt x="1238726" y="629126"/>
                        <a:pt x="1236059" y="642271"/>
                      </a:cubicBezTo>
                      <a:cubicBezTo>
                        <a:pt x="1235773" y="643509"/>
                        <a:pt x="1235583" y="644747"/>
                        <a:pt x="1235393" y="645890"/>
                      </a:cubicBezTo>
                      <a:cubicBezTo>
                        <a:pt x="1232726" y="658749"/>
                        <a:pt x="1229582" y="671513"/>
                        <a:pt x="1226058" y="684276"/>
                      </a:cubicBezTo>
                      <a:cubicBezTo>
                        <a:pt x="1225772" y="685229"/>
                        <a:pt x="1225582" y="686276"/>
                        <a:pt x="1225296" y="687229"/>
                      </a:cubicBezTo>
                      <a:cubicBezTo>
                        <a:pt x="1222058" y="688181"/>
                        <a:pt x="1218819" y="689324"/>
                        <a:pt x="1215581" y="690372"/>
                      </a:cubicBezTo>
                      <a:cubicBezTo>
                        <a:pt x="1211675" y="691610"/>
                        <a:pt x="1207770" y="692849"/>
                        <a:pt x="1203865" y="694182"/>
                      </a:cubicBezTo>
                      <a:cubicBezTo>
                        <a:pt x="1199674" y="695611"/>
                        <a:pt x="1195483" y="697230"/>
                        <a:pt x="1191292" y="698754"/>
                      </a:cubicBezTo>
                      <a:cubicBezTo>
                        <a:pt x="1187482" y="700088"/>
                        <a:pt x="1183767" y="701421"/>
                        <a:pt x="1179957" y="702945"/>
                      </a:cubicBezTo>
                      <a:cubicBezTo>
                        <a:pt x="1175671" y="704564"/>
                        <a:pt x="1171385" y="706374"/>
                        <a:pt x="1167193" y="708184"/>
                      </a:cubicBezTo>
                      <a:cubicBezTo>
                        <a:pt x="1163574" y="709708"/>
                        <a:pt x="1159955" y="711137"/>
                        <a:pt x="1156335" y="712660"/>
                      </a:cubicBezTo>
                      <a:cubicBezTo>
                        <a:pt x="1151954" y="714566"/>
                        <a:pt x="1147667" y="716566"/>
                        <a:pt x="1143286" y="718566"/>
                      </a:cubicBezTo>
                      <a:cubicBezTo>
                        <a:pt x="1139857" y="720090"/>
                        <a:pt x="1136428" y="721614"/>
                        <a:pt x="1132999" y="723329"/>
                      </a:cubicBezTo>
                      <a:cubicBezTo>
                        <a:pt x="1128522" y="725519"/>
                        <a:pt x="1124045" y="727805"/>
                        <a:pt x="1119568" y="730091"/>
                      </a:cubicBezTo>
                      <a:cubicBezTo>
                        <a:pt x="1116425" y="731710"/>
                        <a:pt x="1113187" y="733234"/>
                        <a:pt x="1110043" y="734949"/>
                      </a:cubicBezTo>
                      <a:cubicBezTo>
                        <a:pt x="1105281" y="737426"/>
                        <a:pt x="1100614" y="740093"/>
                        <a:pt x="1095947" y="742664"/>
                      </a:cubicBezTo>
                      <a:cubicBezTo>
                        <a:pt x="1093089" y="744284"/>
                        <a:pt x="1090136" y="745808"/>
                        <a:pt x="1087279" y="747427"/>
                      </a:cubicBezTo>
                      <a:cubicBezTo>
                        <a:pt x="1082040" y="750475"/>
                        <a:pt x="1076897" y="753618"/>
                        <a:pt x="1071753" y="756761"/>
                      </a:cubicBezTo>
                      <a:cubicBezTo>
                        <a:pt x="1069467" y="758190"/>
                        <a:pt x="1067181" y="759428"/>
                        <a:pt x="1064990" y="760857"/>
                      </a:cubicBezTo>
                      <a:cubicBezTo>
                        <a:pt x="1057561" y="765524"/>
                        <a:pt x="1050227" y="770287"/>
                        <a:pt x="1042988" y="775240"/>
                      </a:cubicBezTo>
                      <a:cubicBezTo>
                        <a:pt x="1041368" y="766572"/>
                        <a:pt x="1039559" y="758000"/>
                        <a:pt x="1037654" y="749522"/>
                      </a:cubicBezTo>
                      <a:cubicBezTo>
                        <a:pt x="1036987" y="746760"/>
                        <a:pt x="1036320" y="743998"/>
                        <a:pt x="1035653" y="741235"/>
                      </a:cubicBezTo>
                      <a:cubicBezTo>
                        <a:pt x="1034320" y="735521"/>
                        <a:pt x="1032891" y="729805"/>
                        <a:pt x="1031462" y="724186"/>
                      </a:cubicBezTo>
                      <a:cubicBezTo>
                        <a:pt x="1030605" y="720947"/>
                        <a:pt x="1029557" y="717709"/>
                        <a:pt x="1028700" y="714470"/>
                      </a:cubicBezTo>
                      <a:cubicBezTo>
                        <a:pt x="1027271" y="709422"/>
                        <a:pt x="1025843" y="704279"/>
                        <a:pt x="1024318" y="699230"/>
                      </a:cubicBezTo>
                      <a:cubicBezTo>
                        <a:pt x="1023271" y="695706"/>
                        <a:pt x="1022033" y="692277"/>
                        <a:pt x="1020889" y="688753"/>
                      </a:cubicBezTo>
                      <a:cubicBezTo>
                        <a:pt x="1019365" y="684085"/>
                        <a:pt x="1017842" y="679418"/>
                        <a:pt x="1016222" y="674751"/>
                      </a:cubicBezTo>
                      <a:cubicBezTo>
                        <a:pt x="1014984" y="671131"/>
                        <a:pt x="1013555" y="667512"/>
                        <a:pt x="1012222" y="663893"/>
                      </a:cubicBezTo>
                      <a:cubicBezTo>
                        <a:pt x="1010602" y="659511"/>
                        <a:pt x="1008983" y="655130"/>
                        <a:pt x="1007269" y="650748"/>
                      </a:cubicBezTo>
                      <a:cubicBezTo>
                        <a:pt x="1005840" y="647033"/>
                        <a:pt x="1004221" y="643414"/>
                        <a:pt x="1002697" y="639794"/>
                      </a:cubicBezTo>
                      <a:cubicBezTo>
                        <a:pt x="1000982" y="635603"/>
                        <a:pt x="999172" y="631317"/>
                        <a:pt x="997363" y="627221"/>
                      </a:cubicBezTo>
                      <a:cubicBezTo>
                        <a:pt x="995743" y="623506"/>
                        <a:pt x="993934" y="619887"/>
                        <a:pt x="992219" y="616172"/>
                      </a:cubicBezTo>
                      <a:cubicBezTo>
                        <a:pt x="990314" y="612172"/>
                        <a:pt x="988505" y="608171"/>
                        <a:pt x="986600" y="604171"/>
                      </a:cubicBezTo>
                      <a:cubicBezTo>
                        <a:pt x="984790" y="600456"/>
                        <a:pt x="982789" y="596741"/>
                        <a:pt x="980884" y="593026"/>
                      </a:cubicBezTo>
                      <a:cubicBezTo>
                        <a:pt x="979360" y="590074"/>
                        <a:pt x="977932" y="587026"/>
                        <a:pt x="976313" y="584168"/>
                      </a:cubicBezTo>
                      <a:cubicBezTo>
                        <a:pt x="979742" y="577977"/>
                        <a:pt x="983456" y="571881"/>
                        <a:pt x="987171" y="565880"/>
                      </a:cubicBezTo>
                      <a:cubicBezTo>
                        <a:pt x="990219" y="560832"/>
                        <a:pt x="993172" y="555593"/>
                        <a:pt x="996315" y="550640"/>
                      </a:cubicBezTo>
                      <a:cubicBezTo>
                        <a:pt x="1000792" y="543592"/>
                        <a:pt x="1005745" y="536924"/>
                        <a:pt x="1010507" y="530162"/>
                      </a:cubicBezTo>
                      <a:cubicBezTo>
                        <a:pt x="1013651" y="525685"/>
                        <a:pt x="1016698" y="521017"/>
                        <a:pt x="1019937" y="516636"/>
                      </a:cubicBezTo>
                      <a:cubicBezTo>
                        <a:pt x="1025366" y="509397"/>
                        <a:pt x="1031176" y="502444"/>
                        <a:pt x="1036892" y="495491"/>
                      </a:cubicBezTo>
                      <a:cubicBezTo>
                        <a:pt x="1039844" y="491871"/>
                        <a:pt x="1042702" y="488061"/>
                        <a:pt x="1045750" y="484537"/>
                      </a:cubicBezTo>
                      <a:cubicBezTo>
                        <a:pt x="1054703" y="474250"/>
                        <a:pt x="1063943" y="464249"/>
                        <a:pt x="1073563" y="454628"/>
                      </a:cubicBezTo>
                      <a:cubicBezTo>
                        <a:pt x="1083659" y="444532"/>
                        <a:pt x="1094232" y="434816"/>
                        <a:pt x="1105090" y="425482"/>
                      </a:cubicBezTo>
                      <a:cubicBezTo>
                        <a:pt x="1105948" y="424720"/>
                        <a:pt x="1106805" y="423958"/>
                        <a:pt x="1107758" y="423100"/>
                      </a:cubicBezTo>
                      <a:cubicBezTo>
                        <a:pt x="1118140" y="414242"/>
                        <a:pt x="1128903" y="405860"/>
                        <a:pt x="1139857" y="397669"/>
                      </a:cubicBezTo>
                      <a:cubicBezTo>
                        <a:pt x="1141285" y="396621"/>
                        <a:pt x="1142714" y="395478"/>
                        <a:pt x="1144143" y="394525"/>
                      </a:cubicBezTo>
                      <a:cubicBezTo>
                        <a:pt x="1154906" y="386715"/>
                        <a:pt x="1166051" y="379285"/>
                        <a:pt x="1177290" y="372237"/>
                      </a:cubicBezTo>
                      <a:cubicBezTo>
                        <a:pt x="1179100" y="371094"/>
                        <a:pt x="1180814" y="370046"/>
                        <a:pt x="1182624" y="368903"/>
                      </a:cubicBezTo>
                      <a:cubicBezTo>
                        <a:pt x="1193864" y="362045"/>
                        <a:pt x="1205389" y="355568"/>
                        <a:pt x="1217105" y="349377"/>
                      </a:cubicBezTo>
                      <a:close/>
                      <a:moveTo>
                        <a:pt x="941927" y="565880"/>
                      </a:moveTo>
                      <a:cubicBezTo>
                        <a:pt x="945642" y="571976"/>
                        <a:pt x="949357" y="577977"/>
                        <a:pt x="952786" y="584263"/>
                      </a:cubicBezTo>
                      <a:cubicBezTo>
                        <a:pt x="951262" y="587216"/>
                        <a:pt x="949738" y="590169"/>
                        <a:pt x="948214" y="593122"/>
                      </a:cubicBezTo>
                      <a:cubicBezTo>
                        <a:pt x="946309" y="596837"/>
                        <a:pt x="944309" y="600551"/>
                        <a:pt x="942499" y="604266"/>
                      </a:cubicBezTo>
                      <a:cubicBezTo>
                        <a:pt x="940594" y="608171"/>
                        <a:pt x="938689" y="612267"/>
                        <a:pt x="936879" y="616268"/>
                      </a:cubicBezTo>
                      <a:cubicBezTo>
                        <a:pt x="935164" y="619982"/>
                        <a:pt x="933355" y="623602"/>
                        <a:pt x="931735" y="627412"/>
                      </a:cubicBezTo>
                      <a:cubicBezTo>
                        <a:pt x="929926" y="631508"/>
                        <a:pt x="928211" y="635699"/>
                        <a:pt x="926401" y="639889"/>
                      </a:cubicBezTo>
                      <a:cubicBezTo>
                        <a:pt x="924877" y="643604"/>
                        <a:pt x="923258" y="647224"/>
                        <a:pt x="921830" y="650938"/>
                      </a:cubicBezTo>
                      <a:cubicBezTo>
                        <a:pt x="920115" y="655320"/>
                        <a:pt x="918496" y="659701"/>
                        <a:pt x="916876" y="664083"/>
                      </a:cubicBezTo>
                      <a:cubicBezTo>
                        <a:pt x="915543" y="667702"/>
                        <a:pt x="914114" y="671322"/>
                        <a:pt x="912876" y="674942"/>
                      </a:cubicBezTo>
                      <a:cubicBezTo>
                        <a:pt x="911257" y="679513"/>
                        <a:pt x="909828" y="684181"/>
                        <a:pt x="908304" y="688848"/>
                      </a:cubicBezTo>
                      <a:cubicBezTo>
                        <a:pt x="907161" y="692372"/>
                        <a:pt x="905923" y="695897"/>
                        <a:pt x="904780" y="699421"/>
                      </a:cubicBezTo>
                      <a:cubicBezTo>
                        <a:pt x="903256" y="704374"/>
                        <a:pt x="901922" y="709327"/>
                        <a:pt x="900493" y="714280"/>
                      </a:cubicBezTo>
                      <a:cubicBezTo>
                        <a:pt x="899541" y="717613"/>
                        <a:pt x="898493" y="720947"/>
                        <a:pt x="897636" y="724281"/>
                      </a:cubicBezTo>
                      <a:cubicBezTo>
                        <a:pt x="896112" y="729901"/>
                        <a:pt x="894779" y="735521"/>
                        <a:pt x="893445" y="741140"/>
                      </a:cubicBezTo>
                      <a:cubicBezTo>
                        <a:pt x="892778" y="743998"/>
                        <a:pt x="892016" y="746760"/>
                        <a:pt x="891350" y="749618"/>
                      </a:cubicBezTo>
                      <a:cubicBezTo>
                        <a:pt x="889444" y="758095"/>
                        <a:pt x="887635" y="766667"/>
                        <a:pt x="886015" y="775335"/>
                      </a:cubicBezTo>
                      <a:cubicBezTo>
                        <a:pt x="878776" y="770382"/>
                        <a:pt x="871442" y="765620"/>
                        <a:pt x="864013" y="760952"/>
                      </a:cubicBezTo>
                      <a:cubicBezTo>
                        <a:pt x="861727" y="759524"/>
                        <a:pt x="859441" y="758190"/>
                        <a:pt x="857250" y="756856"/>
                      </a:cubicBezTo>
                      <a:cubicBezTo>
                        <a:pt x="852106" y="753713"/>
                        <a:pt x="846963" y="750475"/>
                        <a:pt x="841724" y="747522"/>
                      </a:cubicBezTo>
                      <a:cubicBezTo>
                        <a:pt x="838867" y="745903"/>
                        <a:pt x="836009" y="744379"/>
                        <a:pt x="833056" y="742759"/>
                      </a:cubicBezTo>
                      <a:cubicBezTo>
                        <a:pt x="828389" y="740188"/>
                        <a:pt x="823722" y="737521"/>
                        <a:pt x="818959" y="735044"/>
                      </a:cubicBezTo>
                      <a:cubicBezTo>
                        <a:pt x="815816" y="733330"/>
                        <a:pt x="812578" y="731806"/>
                        <a:pt x="809434" y="730187"/>
                      </a:cubicBezTo>
                      <a:cubicBezTo>
                        <a:pt x="804958" y="727901"/>
                        <a:pt x="800481" y="725614"/>
                        <a:pt x="796004" y="723424"/>
                      </a:cubicBezTo>
                      <a:cubicBezTo>
                        <a:pt x="792575" y="721805"/>
                        <a:pt x="789146" y="720280"/>
                        <a:pt x="785717" y="718661"/>
                      </a:cubicBezTo>
                      <a:cubicBezTo>
                        <a:pt x="781336" y="716661"/>
                        <a:pt x="777050" y="714661"/>
                        <a:pt x="772668" y="712756"/>
                      </a:cubicBezTo>
                      <a:cubicBezTo>
                        <a:pt x="769048" y="711232"/>
                        <a:pt x="765429" y="709803"/>
                        <a:pt x="761809" y="708279"/>
                      </a:cubicBezTo>
                      <a:cubicBezTo>
                        <a:pt x="757523" y="706564"/>
                        <a:pt x="753332" y="704755"/>
                        <a:pt x="749046" y="703040"/>
                      </a:cubicBezTo>
                      <a:cubicBezTo>
                        <a:pt x="745331" y="701612"/>
                        <a:pt x="741521" y="700278"/>
                        <a:pt x="737711" y="698849"/>
                      </a:cubicBezTo>
                      <a:cubicBezTo>
                        <a:pt x="733520" y="697325"/>
                        <a:pt x="729329" y="695706"/>
                        <a:pt x="725043" y="694277"/>
                      </a:cubicBezTo>
                      <a:cubicBezTo>
                        <a:pt x="721138" y="692944"/>
                        <a:pt x="717233" y="691705"/>
                        <a:pt x="713327" y="690467"/>
                      </a:cubicBezTo>
                      <a:cubicBezTo>
                        <a:pt x="710089" y="689420"/>
                        <a:pt x="706850" y="688276"/>
                        <a:pt x="703612" y="687324"/>
                      </a:cubicBezTo>
                      <a:cubicBezTo>
                        <a:pt x="703326" y="686372"/>
                        <a:pt x="703040" y="685324"/>
                        <a:pt x="702850" y="684371"/>
                      </a:cubicBezTo>
                      <a:cubicBezTo>
                        <a:pt x="699326" y="671608"/>
                        <a:pt x="696182" y="658939"/>
                        <a:pt x="693515" y="646081"/>
                      </a:cubicBezTo>
                      <a:cubicBezTo>
                        <a:pt x="693230" y="644747"/>
                        <a:pt x="693039" y="643414"/>
                        <a:pt x="692753" y="641985"/>
                      </a:cubicBezTo>
                      <a:cubicBezTo>
                        <a:pt x="690181" y="628936"/>
                        <a:pt x="687896" y="615887"/>
                        <a:pt x="686181" y="602837"/>
                      </a:cubicBezTo>
                      <a:cubicBezTo>
                        <a:pt x="686086" y="601885"/>
                        <a:pt x="685990" y="601027"/>
                        <a:pt x="685895" y="600075"/>
                      </a:cubicBezTo>
                      <a:cubicBezTo>
                        <a:pt x="684276" y="587216"/>
                        <a:pt x="683038" y="574262"/>
                        <a:pt x="682276" y="561404"/>
                      </a:cubicBezTo>
                      <a:cubicBezTo>
                        <a:pt x="682276" y="560451"/>
                        <a:pt x="682085" y="559499"/>
                        <a:pt x="682085" y="558546"/>
                      </a:cubicBezTo>
                      <a:cubicBezTo>
                        <a:pt x="681418" y="545592"/>
                        <a:pt x="681133" y="532638"/>
                        <a:pt x="681323" y="519779"/>
                      </a:cubicBezTo>
                      <a:cubicBezTo>
                        <a:pt x="681323" y="518160"/>
                        <a:pt x="681323" y="516636"/>
                        <a:pt x="681323" y="515017"/>
                      </a:cubicBezTo>
                      <a:cubicBezTo>
                        <a:pt x="681609" y="502444"/>
                        <a:pt x="682276" y="489966"/>
                        <a:pt x="683323" y="477488"/>
                      </a:cubicBezTo>
                      <a:cubicBezTo>
                        <a:pt x="683514" y="475583"/>
                        <a:pt x="683609" y="473678"/>
                        <a:pt x="683800" y="471773"/>
                      </a:cubicBezTo>
                      <a:cubicBezTo>
                        <a:pt x="684943" y="459486"/>
                        <a:pt x="686562" y="447294"/>
                        <a:pt x="688467" y="435102"/>
                      </a:cubicBezTo>
                      <a:cubicBezTo>
                        <a:pt x="688753" y="433006"/>
                        <a:pt x="689134" y="431006"/>
                        <a:pt x="689419" y="428911"/>
                      </a:cubicBezTo>
                      <a:cubicBezTo>
                        <a:pt x="691515" y="416814"/>
                        <a:pt x="693896" y="404717"/>
                        <a:pt x="696754" y="392716"/>
                      </a:cubicBezTo>
                      <a:cubicBezTo>
                        <a:pt x="697230" y="390620"/>
                        <a:pt x="697706" y="388620"/>
                        <a:pt x="698183" y="386525"/>
                      </a:cubicBezTo>
                      <a:cubicBezTo>
                        <a:pt x="701135" y="374523"/>
                        <a:pt x="704469" y="362617"/>
                        <a:pt x="708184" y="350710"/>
                      </a:cubicBezTo>
                      <a:cubicBezTo>
                        <a:pt x="708469" y="349758"/>
                        <a:pt x="708755" y="348901"/>
                        <a:pt x="709041" y="347948"/>
                      </a:cubicBezTo>
                      <a:cubicBezTo>
                        <a:pt x="709993" y="348425"/>
                        <a:pt x="711041" y="348996"/>
                        <a:pt x="711994" y="349472"/>
                      </a:cubicBezTo>
                      <a:cubicBezTo>
                        <a:pt x="723709" y="355663"/>
                        <a:pt x="735235" y="362141"/>
                        <a:pt x="746474" y="368999"/>
                      </a:cubicBezTo>
                      <a:cubicBezTo>
                        <a:pt x="748284" y="370046"/>
                        <a:pt x="749998" y="371189"/>
                        <a:pt x="751808" y="372332"/>
                      </a:cubicBezTo>
                      <a:cubicBezTo>
                        <a:pt x="763143" y="379381"/>
                        <a:pt x="774192" y="386810"/>
                        <a:pt x="784955" y="394621"/>
                      </a:cubicBezTo>
                      <a:cubicBezTo>
                        <a:pt x="786384" y="395668"/>
                        <a:pt x="787813" y="396716"/>
                        <a:pt x="789242" y="397764"/>
                      </a:cubicBezTo>
                      <a:cubicBezTo>
                        <a:pt x="800195" y="405860"/>
                        <a:pt x="810959" y="414338"/>
                        <a:pt x="821341" y="423196"/>
                      </a:cubicBezTo>
                      <a:cubicBezTo>
                        <a:pt x="822198" y="423958"/>
                        <a:pt x="823055" y="424720"/>
                        <a:pt x="824008" y="425577"/>
                      </a:cubicBezTo>
                      <a:cubicBezTo>
                        <a:pt x="834866" y="434912"/>
                        <a:pt x="845344" y="444627"/>
                        <a:pt x="855535" y="454724"/>
                      </a:cubicBezTo>
                      <a:cubicBezTo>
                        <a:pt x="865156" y="464344"/>
                        <a:pt x="874395" y="474345"/>
                        <a:pt x="883348" y="484632"/>
                      </a:cubicBezTo>
                      <a:cubicBezTo>
                        <a:pt x="886397" y="488156"/>
                        <a:pt x="889159" y="491871"/>
                        <a:pt x="892112" y="495491"/>
                      </a:cubicBezTo>
                      <a:cubicBezTo>
                        <a:pt x="897922" y="502444"/>
                        <a:pt x="903732" y="509397"/>
                        <a:pt x="909161" y="516731"/>
                      </a:cubicBezTo>
                      <a:cubicBezTo>
                        <a:pt x="912400" y="521113"/>
                        <a:pt x="915448" y="525685"/>
                        <a:pt x="918591" y="530162"/>
                      </a:cubicBezTo>
                      <a:cubicBezTo>
                        <a:pt x="923354" y="536924"/>
                        <a:pt x="928306" y="543687"/>
                        <a:pt x="932783" y="550735"/>
                      </a:cubicBezTo>
                      <a:cubicBezTo>
                        <a:pt x="935926" y="555688"/>
                        <a:pt x="938879" y="560832"/>
                        <a:pt x="941927" y="565880"/>
                      </a:cubicBezTo>
                      <a:close/>
                      <a:moveTo>
                        <a:pt x="526923" y="681133"/>
                      </a:moveTo>
                      <a:cubicBezTo>
                        <a:pt x="540544" y="681133"/>
                        <a:pt x="554164" y="681609"/>
                        <a:pt x="567785" y="682657"/>
                      </a:cubicBezTo>
                      <a:cubicBezTo>
                        <a:pt x="572072" y="682943"/>
                        <a:pt x="576358" y="683609"/>
                        <a:pt x="580739" y="683990"/>
                      </a:cubicBezTo>
                      <a:cubicBezTo>
                        <a:pt x="590074" y="684847"/>
                        <a:pt x="599408" y="685705"/>
                        <a:pt x="608743" y="687038"/>
                      </a:cubicBezTo>
                      <a:cubicBezTo>
                        <a:pt x="613886" y="687800"/>
                        <a:pt x="618934" y="688848"/>
                        <a:pt x="623983" y="689705"/>
                      </a:cubicBezTo>
                      <a:cubicBezTo>
                        <a:pt x="632460" y="691134"/>
                        <a:pt x="641033" y="692563"/>
                        <a:pt x="649510" y="694372"/>
                      </a:cubicBezTo>
                      <a:cubicBezTo>
                        <a:pt x="655034" y="695516"/>
                        <a:pt x="660463" y="697039"/>
                        <a:pt x="665893" y="698468"/>
                      </a:cubicBezTo>
                      <a:cubicBezTo>
                        <a:pt x="673037" y="700183"/>
                        <a:pt x="680180" y="701897"/>
                        <a:pt x="687229" y="703897"/>
                      </a:cubicBezTo>
                      <a:cubicBezTo>
                        <a:pt x="688181" y="707136"/>
                        <a:pt x="689324" y="710279"/>
                        <a:pt x="690277" y="713422"/>
                      </a:cubicBezTo>
                      <a:cubicBezTo>
                        <a:pt x="691515" y="717423"/>
                        <a:pt x="692753" y="721424"/>
                        <a:pt x="694087" y="725329"/>
                      </a:cubicBezTo>
                      <a:cubicBezTo>
                        <a:pt x="695515" y="729425"/>
                        <a:pt x="697039" y="733520"/>
                        <a:pt x="698468" y="737616"/>
                      </a:cubicBezTo>
                      <a:cubicBezTo>
                        <a:pt x="699897" y="741521"/>
                        <a:pt x="701230" y="745426"/>
                        <a:pt x="702755" y="749332"/>
                      </a:cubicBezTo>
                      <a:cubicBezTo>
                        <a:pt x="704374" y="753523"/>
                        <a:pt x="706088" y="757618"/>
                        <a:pt x="707803" y="761714"/>
                      </a:cubicBezTo>
                      <a:cubicBezTo>
                        <a:pt x="709327" y="765429"/>
                        <a:pt x="710851" y="769239"/>
                        <a:pt x="712470" y="772954"/>
                      </a:cubicBezTo>
                      <a:cubicBezTo>
                        <a:pt x="714280" y="777145"/>
                        <a:pt x="716280" y="781336"/>
                        <a:pt x="718185" y="785527"/>
                      </a:cubicBezTo>
                      <a:cubicBezTo>
                        <a:pt x="719804" y="789146"/>
                        <a:pt x="721423" y="792766"/>
                        <a:pt x="723138" y="796290"/>
                      </a:cubicBezTo>
                      <a:cubicBezTo>
                        <a:pt x="725234" y="800576"/>
                        <a:pt x="727424" y="804863"/>
                        <a:pt x="729520" y="809054"/>
                      </a:cubicBezTo>
                      <a:cubicBezTo>
                        <a:pt x="731234" y="812483"/>
                        <a:pt x="732949" y="815912"/>
                        <a:pt x="734663" y="819245"/>
                      </a:cubicBezTo>
                      <a:cubicBezTo>
                        <a:pt x="737044" y="823817"/>
                        <a:pt x="739616" y="828294"/>
                        <a:pt x="742093" y="832771"/>
                      </a:cubicBezTo>
                      <a:cubicBezTo>
                        <a:pt x="743807" y="835819"/>
                        <a:pt x="745426" y="838867"/>
                        <a:pt x="747141" y="841915"/>
                      </a:cubicBezTo>
                      <a:cubicBezTo>
                        <a:pt x="750094" y="847058"/>
                        <a:pt x="753332" y="852202"/>
                        <a:pt x="756476" y="857345"/>
                      </a:cubicBezTo>
                      <a:cubicBezTo>
                        <a:pt x="757904" y="859631"/>
                        <a:pt x="759238" y="861917"/>
                        <a:pt x="760667" y="864203"/>
                      </a:cubicBezTo>
                      <a:cubicBezTo>
                        <a:pt x="765334" y="871633"/>
                        <a:pt x="770096" y="878872"/>
                        <a:pt x="775049" y="886206"/>
                      </a:cubicBezTo>
                      <a:cubicBezTo>
                        <a:pt x="766381" y="887825"/>
                        <a:pt x="757904" y="889635"/>
                        <a:pt x="749332" y="891540"/>
                      </a:cubicBezTo>
                      <a:cubicBezTo>
                        <a:pt x="746284" y="892207"/>
                        <a:pt x="743331" y="893064"/>
                        <a:pt x="740378" y="893731"/>
                      </a:cubicBezTo>
                      <a:cubicBezTo>
                        <a:pt x="734949" y="895064"/>
                        <a:pt x="729520" y="896302"/>
                        <a:pt x="724090" y="897731"/>
                      </a:cubicBezTo>
                      <a:cubicBezTo>
                        <a:pt x="720471" y="898684"/>
                        <a:pt x="716947" y="899827"/>
                        <a:pt x="713327" y="900779"/>
                      </a:cubicBezTo>
                      <a:cubicBezTo>
                        <a:pt x="708565" y="902113"/>
                        <a:pt x="703897" y="903446"/>
                        <a:pt x="699135" y="904875"/>
                      </a:cubicBezTo>
                      <a:cubicBezTo>
                        <a:pt x="695420" y="906018"/>
                        <a:pt x="691705" y="907351"/>
                        <a:pt x="687991" y="908495"/>
                      </a:cubicBezTo>
                      <a:cubicBezTo>
                        <a:pt x="683514" y="909923"/>
                        <a:pt x="679133" y="911352"/>
                        <a:pt x="674656" y="912876"/>
                      </a:cubicBezTo>
                      <a:cubicBezTo>
                        <a:pt x="670846" y="914209"/>
                        <a:pt x="667131" y="915638"/>
                        <a:pt x="663321" y="917067"/>
                      </a:cubicBezTo>
                      <a:cubicBezTo>
                        <a:pt x="659035" y="918686"/>
                        <a:pt x="654844" y="920210"/>
                        <a:pt x="650653" y="921830"/>
                      </a:cubicBezTo>
                      <a:cubicBezTo>
                        <a:pt x="646843" y="923354"/>
                        <a:pt x="643128" y="924973"/>
                        <a:pt x="639413" y="926497"/>
                      </a:cubicBezTo>
                      <a:cubicBezTo>
                        <a:pt x="635318" y="928211"/>
                        <a:pt x="631126" y="929926"/>
                        <a:pt x="627126" y="931735"/>
                      </a:cubicBezTo>
                      <a:cubicBezTo>
                        <a:pt x="623411" y="933355"/>
                        <a:pt x="619792" y="935164"/>
                        <a:pt x="616077" y="936879"/>
                      </a:cubicBezTo>
                      <a:cubicBezTo>
                        <a:pt x="612076" y="938784"/>
                        <a:pt x="607981" y="940594"/>
                        <a:pt x="603980" y="942594"/>
                      </a:cubicBezTo>
                      <a:cubicBezTo>
                        <a:pt x="600361" y="944404"/>
                        <a:pt x="596741" y="946309"/>
                        <a:pt x="593122" y="948118"/>
                      </a:cubicBezTo>
                      <a:cubicBezTo>
                        <a:pt x="590074" y="949643"/>
                        <a:pt x="587026" y="951167"/>
                        <a:pt x="583978" y="952786"/>
                      </a:cubicBezTo>
                      <a:cubicBezTo>
                        <a:pt x="577787" y="949357"/>
                        <a:pt x="571786" y="945642"/>
                        <a:pt x="565785" y="942022"/>
                      </a:cubicBezTo>
                      <a:cubicBezTo>
                        <a:pt x="560642" y="938975"/>
                        <a:pt x="555403" y="936022"/>
                        <a:pt x="550450" y="932783"/>
                      </a:cubicBezTo>
                      <a:cubicBezTo>
                        <a:pt x="543592" y="928402"/>
                        <a:pt x="537115" y="923639"/>
                        <a:pt x="530543" y="918972"/>
                      </a:cubicBezTo>
                      <a:cubicBezTo>
                        <a:pt x="525875" y="915638"/>
                        <a:pt x="521017" y="912590"/>
                        <a:pt x="516541" y="909161"/>
                      </a:cubicBezTo>
                      <a:cubicBezTo>
                        <a:pt x="509397" y="903732"/>
                        <a:pt x="502539" y="898017"/>
                        <a:pt x="495586" y="892302"/>
                      </a:cubicBezTo>
                      <a:cubicBezTo>
                        <a:pt x="491966" y="889254"/>
                        <a:pt x="488156" y="886492"/>
                        <a:pt x="484537" y="883349"/>
                      </a:cubicBezTo>
                      <a:cubicBezTo>
                        <a:pt x="474250" y="874395"/>
                        <a:pt x="464248" y="865156"/>
                        <a:pt x="454628" y="855535"/>
                      </a:cubicBezTo>
                      <a:cubicBezTo>
                        <a:pt x="444437" y="845344"/>
                        <a:pt x="434626" y="834676"/>
                        <a:pt x="425291" y="823817"/>
                      </a:cubicBezTo>
                      <a:cubicBezTo>
                        <a:pt x="424625" y="823055"/>
                        <a:pt x="423958" y="822293"/>
                        <a:pt x="423291" y="821531"/>
                      </a:cubicBezTo>
                      <a:cubicBezTo>
                        <a:pt x="414338" y="811054"/>
                        <a:pt x="405860" y="800195"/>
                        <a:pt x="397669" y="789146"/>
                      </a:cubicBezTo>
                      <a:cubicBezTo>
                        <a:pt x="396716" y="787813"/>
                        <a:pt x="395668" y="786479"/>
                        <a:pt x="394716" y="785146"/>
                      </a:cubicBezTo>
                      <a:cubicBezTo>
                        <a:pt x="386810" y="774287"/>
                        <a:pt x="379381" y="763143"/>
                        <a:pt x="372237" y="751713"/>
                      </a:cubicBezTo>
                      <a:cubicBezTo>
                        <a:pt x="371189" y="749999"/>
                        <a:pt x="370142" y="748379"/>
                        <a:pt x="369094" y="746665"/>
                      </a:cubicBezTo>
                      <a:cubicBezTo>
                        <a:pt x="362140" y="735330"/>
                        <a:pt x="355663" y="723805"/>
                        <a:pt x="349472" y="711994"/>
                      </a:cubicBezTo>
                      <a:cubicBezTo>
                        <a:pt x="348996" y="711041"/>
                        <a:pt x="348520" y="710089"/>
                        <a:pt x="347948" y="709136"/>
                      </a:cubicBezTo>
                      <a:cubicBezTo>
                        <a:pt x="350044" y="708470"/>
                        <a:pt x="352044" y="707803"/>
                        <a:pt x="354139" y="707136"/>
                      </a:cubicBezTo>
                      <a:cubicBezTo>
                        <a:pt x="357664" y="706088"/>
                        <a:pt x="361188" y="705041"/>
                        <a:pt x="364712" y="703993"/>
                      </a:cubicBezTo>
                      <a:cubicBezTo>
                        <a:pt x="368808" y="702850"/>
                        <a:pt x="372904" y="701707"/>
                        <a:pt x="377000" y="700659"/>
                      </a:cubicBezTo>
                      <a:cubicBezTo>
                        <a:pt x="380524" y="699706"/>
                        <a:pt x="383953" y="698849"/>
                        <a:pt x="387477" y="697992"/>
                      </a:cubicBezTo>
                      <a:cubicBezTo>
                        <a:pt x="391668" y="696944"/>
                        <a:pt x="395859" y="695992"/>
                        <a:pt x="400050" y="695134"/>
                      </a:cubicBezTo>
                      <a:cubicBezTo>
                        <a:pt x="403479" y="694372"/>
                        <a:pt x="407003" y="693610"/>
                        <a:pt x="410432" y="692849"/>
                      </a:cubicBezTo>
                      <a:cubicBezTo>
                        <a:pt x="414718" y="691991"/>
                        <a:pt x="419005" y="691229"/>
                        <a:pt x="423291" y="690467"/>
                      </a:cubicBezTo>
                      <a:cubicBezTo>
                        <a:pt x="426720" y="689896"/>
                        <a:pt x="430149" y="689229"/>
                        <a:pt x="433578" y="688658"/>
                      </a:cubicBezTo>
                      <a:cubicBezTo>
                        <a:pt x="437959" y="687991"/>
                        <a:pt x="442341" y="687324"/>
                        <a:pt x="446818" y="686752"/>
                      </a:cubicBezTo>
                      <a:cubicBezTo>
                        <a:pt x="450151" y="686276"/>
                        <a:pt x="453485" y="685800"/>
                        <a:pt x="456819" y="685419"/>
                      </a:cubicBezTo>
                      <a:cubicBezTo>
                        <a:pt x="461486" y="684847"/>
                        <a:pt x="466154" y="684467"/>
                        <a:pt x="470821" y="683990"/>
                      </a:cubicBezTo>
                      <a:cubicBezTo>
                        <a:pt x="473964" y="683705"/>
                        <a:pt x="477012" y="683324"/>
                        <a:pt x="480155" y="683038"/>
                      </a:cubicBezTo>
                      <a:cubicBezTo>
                        <a:pt x="485394" y="682657"/>
                        <a:pt x="490538" y="682371"/>
                        <a:pt x="495776" y="682085"/>
                      </a:cubicBezTo>
                      <a:cubicBezTo>
                        <a:pt x="498348" y="681990"/>
                        <a:pt x="501015" y="681704"/>
                        <a:pt x="503587" y="681609"/>
                      </a:cubicBezTo>
                      <a:cubicBezTo>
                        <a:pt x="511397" y="681323"/>
                        <a:pt x="519208" y="681133"/>
                        <a:pt x="527018" y="681133"/>
                      </a:cubicBezTo>
                      <a:close/>
                      <a:moveTo>
                        <a:pt x="565404" y="987266"/>
                      </a:moveTo>
                      <a:cubicBezTo>
                        <a:pt x="571595" y="983551"/>
                        <a:pt x="577787" y="979742"/>
                        <a:pt x="584073" y="976217"/>
                      </a:cubicBezTo>
                      <a:cubicBezTo>
                        <a:pt x="586930" y="977741"/>
                        <a:pt x="589883" y="979170"/>
                        <a:pt x="592836" y="980694"/>
                      </a:cubicBezTo>
                      <a:cubicBezTo>
                        <a:pt x="596646" y="982599"/>
                        <a:pt x="600361" y="984599"/>
                        <a:pt x="604171" y="986504"/>
                      </a:cubicBezTo>
                      <a:cubicBezTo>
                        <a:pt x="607981" y="988409"/>
                        <a:pt x="611981" y="990219"/>
                        <a:pt x="615791" y="992029"/>
                      </a:cubicBezTo>
                      <a:cubicBezTo>
                        <a:pt x="619601" y="993838"/>
                        <a:pt x="623316" y="995648"/>
                        <a:pt x="627221" y="997268"/>
                      </a:cubicBezTo>
                      <a:cubicBezTo>
                        <a:pt x="631222" y="999077"/>
                        <a:pt x="635222" y="1000697"/>
                        <a:pt x="639318" y="1002411"/>
                      </a:cubicBezTo>
                      <a:cubicBezTo>
                        <a:pt x="643128" y="1004030"/>
                        <a:pt x="646938" y="1005650"/>
                        <a:pt x="650843" y="1007174"/>
                      </a:cubicBezTo>
                      <a:cubicBezTo>
                        <a:pt x="654939" y="1008793"/>
                        <a:pt x="659130" y="1010317"/>
                        <a:pt x="663321" y="1011841"/>
                      </a:cubicBezTo>
                      <a:cubicBezTo>
                        <a:pt x="667131" y="1013270"/>
                        <a:pt x="670941" y="1014793"/>
                        <a:pt x="674846" y="1016127"/>
                      </a:cubicBezTo>
                      <a:cubicBezTo>
                        <a:pt x="679228" y="1017651"/>
                        <a:pt x="683609" y="1019080"/>
                        <a:pt x="687991" y="1020509"/>
                      </a:cubicBezTo>
                      <a:cubicBezTo>
                        <a:pt x="691801" y="1021747"/>
                        <a:pt x="695515" y="1023080"/>
                        <a:pt x="699326" y="1024223"/>
                      </a:cubicBezTo>
                      <a:cubicBezTo>
                        <a:pt x="703993" y="1025652"/>
                        <a:pt x="708660" y="1026985"/>
                        <a:pt x="713422" y="1028319"/>
                      </a:cubicBezTo>
                      <a:cubicBezTo>
                        <a:pt x="717042" y="1029367"/>
                        <a:pt x="720566" y="1030414"/>
                        <a:pt x="724281" y="1031462"/>
                      </a:cubicBezTo>
                      <a:cubicBezTo>
                        <a:pt x="729520" y="1032891"/>
                        <a:pt x="734854" y="1034129"/>
                        <a:pt x="740188" y="1035368"/>
                      </a:cubicBezTo>
                      <a:cubicBezTo>
                        <a:pt x="743331" y="1036130"/>
                        <a:pt x="746474" y="1036987"/>
                        <a:pt x="749618" y="1037654"/>
                      </a:cubicBezTo>
                      <a:cubicBezTo>
                        <a:pt x="758095" y="1039559"/>
                        <a:pt x="766667" y="1041368"/>
                        <a:pt x="775240" y="1042988"/>
                      </a:cubicBezTo>
                      <a:cubicBezTo>
                        <a:pt x="770287" y="1050227"/>
                        <a:pt x="765524" y="1057561"/>
                        <a:pt x="760857" y="1064990"/>
                      </a:cubicBezTo>
                      <a:cubicBezTo>
                        <a:pt x="759428" y="1067276"/>
                        <a:pt x="758095" y="1069562"/>
                        <a:pt x="756666" y="1071848"/>
                      </a:cubicBezTo>
                      <a:cubicBezTo>
                        <a:pt x="753523" y="1076992"/>
                        <a:pt x="750380" y="1082135"/>
                        <a:pt x="747331" y="1087279"/>
                      </a:cubicBezTo>
                      <a:cubicBezTo>
                        <a:pt x="745617" y="1090327"/>
                        <a:pt x="743998" y="1093375"/>
                        <a:pt x="742283" y="1096423"/>
                      </a:cubicBezTo>
                      <a:cubicBezTo>
                        <a:pt x="739807" y="1100900"/>
                        <a:pt x="737235" y="1105376"/>
                        <a:pt x="734854" y="1109948"/>
                      </a:cubicBezTo>
                      <a:cubicBezTo>
                        <a:pt x="733044" y="1113377"/>
                        <a:pt x="731425" y="1116711"/>
                        <a:pt x="729710" y="1120140"/>
                      </a:cubicBezTo>
                      <a:cubicBezTo>
                        <a:pt x="727519" y="1124426"/>
                        <a:pt x="725329" y="1128617"/>
                        <a:pt x="723329" y="1132904"/>
                      </a:cubicBezTo>
                      <a:cubicBezTo>
                        <a:pt x="721614" y="1136523"/>
                        <a:pt x="719995" y="1140047"/>
                        <a:pt x="718376" y="1143667"/>
                      </a:cubicBezTo>
                      <a:cubicBezTo>
                        <a:pt x="716471" y="1147858"/>
                        <a:pt x="714470" y="1152049"/>
                        <a:pt x="712660" y="1156240"/>
                      </a:cubicBezTo>
                      <a:cubicBezTo>
                        <a:pt x="711041" y="1159954"/>
                        <a:pt x="709517" y="1163765"/>
                        <a:pt x="707993" y="1167479"/>
                      </a:cubicBezTo>
                      <a:cubicBezTo>
                        <a:pt x="706279" y="1171575"/>
                        <a:pt x="704564" y="1175671"/>
                        <a:pt x="702945" y="1179862"/>
                      </a:cubicBezTo>
                      <a:cubicBezTo>
                        <a:pt x="701421" y="1183767"/>
                        <a:pt x="700088" y="1187672"/>
                        <a:pt x="698659" y="1191577"/>
                      </a:cubicBezTo>
                      <a:cubicBezTo>
                        <a:pt x="697135" y="1195673"/>
                        <a:pt x="695611" y="1199769"/>
                        <a:pt x="694277" y="1203865"/>
                      </a:cubicBezTo>
                      <a:cubicBezTo>
                        <a:pt x="692944" y="1207770"/>
                        <a:pt x="691705" y="1211770"/>
                        <a:pt x="690467" y="1215771"/>
                      </a:cubicBezTo>
                      <a:cubicBezTo>
                        <a:pt x="689419" y="1218914"/>
                        <a:pt x="688372" y="1222153"/>
                        <a:pt x="687419" y="1225296"/>
                      </a:cubicBezTo>
                      <a:cubicBezTo>
                        <a:pt x="680276" y="1227296"/>
                        <a:pt x="673227" y="1229011"/>
                        <a:pt x="666083" y="1230725"/>
                      </a:cubicBezTo>
                      <a:cubicBezTo>
                        <a:pt x="660654" y="1232059"/>
                        <a:pt x="655130" y="1233583"/>
                        <a:pt x="649700" y="1234726"/>
                      </a:cubicBezTo>
                      <a:cubicBezTo>
                        <a:pt x="641223" y="1236535"/>
                        <a:pt x="632651" y="1237869"/>
                        <a:pt x="624173" y="1239393"/>
                      </a:cubicBezTo>
                      <a:cubicBezTo>
                        <a:pt x="619125" y="1240250"/>
                        <a:pt x="613981" y="1241393"/>
                        <a:pt x="608933" y="1242060"/>
                      </a:cubicBezTo>
                      <a:cubicBezTo>
                        <a:pt x="599599" y="1243393"/>
                        <a:pt x="590264" y="1244251"/>
                        <a:pt x="580930" y="1245108"/>
                      </a:cubicBezTo>
                      <a:cubicBezTo>
                        <a:pt x="576643" y="1245489"/>
                        <a:pt x="572357" y="1246156"/>
                        <a:pt x="567976" y="1246442"/>
                      </a:cubicBezTo>
                      <a:cubicBezTo>
                        <a:pt x="554355" y="1247394"/>
                        <a:pt x="540734" y="1247966"/>
                        <a:pt x="527113" y="1247966"/>
                      </a:cubicBezTo>
                      <a:cubicBezTo>
                        <a:pt x="519303" y="1247966"/>
                        <a:pt x="511492" y="1247775"/>
                        <a:pt x="503682" y="1247489"/>
                      </a:cubicBezTo>
                      <a:cubicBezTo>
                        <a:pt x="501015" y="1247394"/>
                        <a:pt x="498443" y="1247203"/>
                        <a:pt x="495776" y="1247013"/>
                      </a:cubicBezTo>
                      <a:cubicBezTo>
                        <a:pt x="490633" y="1246727"/>
                        <a:pt x="485394" y="1246442"/>
                        <a:pt x="480250" y="1246060"/>
                      </a:cubicBezTo>
                      <a:cubicBezTo>
                        <a:pt x="477107" y="1245775"/>
                        <a:pt x="473964" y="1245489"/>
                        <a:pt x="470821" y="1245108"/>
                      </a:cubicBezTo>
                      <a:cubicBezTo>
                        <a:pt x="466154" y="1244632"/>
                        <a:pt x="461581" y="1244251"/>
                        <a:pt x="456914" y="1243679"/>
                      </a:cubicBezTo>
                      <a:cubicBezTo>
                        <a:pt x="453580" y="1243298"/>
                        <a:pt x="450247" y="1242727"/>
                        <a:pt x="446913" y="1242346"/>
                      </a:cubicBezTo>
                      <a:cubicBezTo>
                        <a:pt x="442531" y="1241774"/>
                        <a:pt x="438055" y="1241108"/>
                        <a:pt x="433673" y="1240441"/>
                      </a:cubicBezTo>
                      <a:cubicBezTo>
                        <a:pt x="430244" y="1239869"/>
                        <a:pt x="426815" y="1239298"/>
                        <a:pt x="423386" y="1238631"/>
                      </a:cubicBezTo>
                      <a:cubicBezTo>
                        <a:pt x="419100" y="1237869"/>
                        <a:pt x="414814" y="1237107"/>
                        <a:pt x="410527" y="1236250"/>
                      </a:cubicBezTo>
                      <a:cubicBezTo>
                        <a:pt x="407003" y="1235583"/>
                        <a:pt x="403574" y="1234726"/>
                        <a:pt x="400050" y="1233964"/>
                      </a:cubicBezTo>
                      <a:cubicBezTo>
                        <a:pt x="395859" y="1233011"/>
                        <a:pt x="391668" y="1232059"/>
                        <a:pt x="387572" y="1231106"/>
                      </a:cubicBezTo>
                      <a:cubicBezTo>
                        <a:pt x="384048" y="1230249"/>
                        <a:pt x="380524" y="1229297"/>
                        <a:pt x="377000" y="1228439"/>
                      </a:cubicBezTo>
                      <a:cubicBezTo>
                        <a:pt x="372904" y="1227392"/>
                        <a:pt x="368808" y="1226249"/>
                        <a:pt x="364712" y="1225106"/>
                      </a:cubicBezTo>
                      <a:cubicBezTo>
                        <a:pt x="361188" y="1224058"/>
                        <a:pt x="357664" y="1223010"/>
                        <a:pt x="354139" y="1221962"/>
                      </a:cubicBezTo>
                      <a:cubicBezTo>
                        <a:pt x="352044" y="1221295"/>
                        <a:pt x="350044" y="1220629"/>
                        <a:pt x="347948" y="1219962"/>
                      </a:cubicBezTo>
                      <a:cubicBezTo>
                        <a:pt x="348425" y="1219010"/>
                        <a:pt x="348901" y="1218057"/>
                        <a:pt x="349377" y="1217104"/>
                      </a:cubicBezTo>
                      <a:cubicBezTo>
                        <a:pt x="355568" y="1205293"/>
                        <a:pt x="362140" y="1193768"/>
                        <a:pt x="368998" y="1182434"/>
                      </a:cubicBezTo>
                      <a:cubicBezTo>
                        <a:pt x="370046" y="1180719"/>
                        <a:pt x="371094" y="1179004"/>
                        <a:pt x="372237" y="1177290"/>
                      </a:cubicBezTo>
                      <a:cubicBezTo>
                        <a:pt x="379381" y="1165860"/>
                        <a:pt x="386810" y="1154716"/>
                        <a:pt x="394716" y="1143857"/>
                      </a:cubicBezTo>
                      <a:cubicBezTo>
                        <a:pt x="395668" y="1142524"/>
                        <a:pt x="396716" y="1141190"/>
                        <a:pt x="397669" y="1139857"/>
                      </a:cubicBezTo>
                      <a:cubicBezTo>
                        <a:pt x="405860" y="1128808"/>
                        <a:pt x="414338" y="1117949"/>
                        <a:pt x="423291" y="1107472"/>
                      </a:cubicBezTo>
                      <a:cubicBezTo>
                        <a:pt x="423958" y="1106710"/>
                        <a:pt x="424625" y="1105948"/>
                        <a:pt x="425387" y="1105186"/>
                      </a:cubicBezTo>
                      <a:cubicBezTo>
                        <a:pt x="434816" y="1094327"/>
                        <a:pt x="444532" y="1083659"/>
                        <a:pt x="454723" y="1073468"/>
                      </a:cubicBezTo>
                      <a:cubicBezTo>
                        <a:pt x="464344" y="1063847"/>
                        <a:pt x="474345" y="1054608"/>
                        <a:pt x="484632" y="1045655"/>
                      </a:cubicBezTo>
                      <a:cubicBezTo>
                        <a:pt x="487871" y="1042797"/>
                        <a:pt x="491395" y="1040225"/>
                        <a:pt x="494729" y="1037463"/>
                      </a:cubicBezTo>
                      <a:cubicBezTo>
                        <a:pt x="501967" y="1031462"/>
                        <a:pt x="509111" y="1025462"/>
                        <a:pt x="516636" y="1019842"/>
                      </a:cubicBezTo>
                      <a:cubicBezTo>
                        <a:pt x="520922" y="1016699"/>
                        <a:pt x="525399" y="1013746"/>
                        <a:pt x="529685" y="1010698"/>
                      </a:cubicBezTo>
                      <a:cubicBezTo>
                        <a:pt x="536638" y="1005840"/>
                        <a:pt x="543401" y="1000792"/>
                        <a:pt x="550545" y="996220"/>
                      </a:cubicBezTo>
                      <a:cubicBezTo>
                        <a:pt x="555403" y="993076"/>
                        <a:pt x="560451" y="990314"/>
                        <a:pt x="565309" y="987266"/>
                      </a:cubicBezTo>
                      <a:close/>
                      <a:moveTo>
                        <a:pt x="702850" y="1244727"/>
                      </a:moveTo>
                      <a:cubicBezTo>
                        <a:pt x="703135" y="1243775"/>
                        <a:pt x="703421" y="1242727"/>
                        <a:pt x="703612" y="1241774"/>
                      </a:cubicBezTo>
                      <a:cubicBezTo>
                        <a:pt x="706850" y="1240822"/>
                        <a:pt x="710089" y="1239679"/>
                        <a:pt x="713327" y="1238631"/>
                      </a:cubicBezTo>
                      <a:cubicBezTo>
                        <a:pt x="717233" y="1237393"/>
                        <a:pt x="721138" y="1236154"/>
                        <a:pt x="725043" y="1234821"/>
                      </a:cubicBezTo>
                      <a:cubicBezTo>
                        <a:pt x="729234" y="1233392"/>
                        <a:pt x="733425" y="1231773"/>
                        <a:pt x="737711" y="1230249"/>
                      </a:cubicBezTo>
                      <a:cubicBezTo>
                        <a:pt x="741521" y="1228916"/>
                        <a:pt x="745236" y="1227582"/>
                        <a:pt x="749046" y="1226058"/>
                      </a:cubicBezTo>
                      <a:cubicBezTo>
                        <a:pt x="753332" y="1224439"/>
                        <a:pt x="757618" y="1222629"/>
                        <a:pt x="761809" y="1220915"/>
                      </a:cubicBezTo>
                      <a:cubicBezTo>
                        <a:pt x="765429" y="1219391"/>
                        <a:pt x="769048" y="1217962"/>
                        <a:pt x="772668" y="1216438"/>
                      </a:cubicBezTo>
                      <a:cubicBezTo>
                        <a:pt x="777050" y="1214533"/>
                        <a:pt x="781336" y="1212533"/>
                        <a:pt x="785717" y="1210532"/>
                      </a:cubicBezTo>
                      <a:cubicBezTo>
                        <a:pt x="789146" y="1208913"/>
                        <a:pt x="792575" y="1207484"/>
                        <a:pt x="796004" y="1205770"/>
                      </a:cubicBezTo>
                      <a:cubicBezTo>
                        <a:pt x="800481" y="1203579"/>
                        <a:pt x="804958" y="1201293"/>
                        <a:pt x="809434" y="1199007"/>
                      </a:cubicBezTo>
                      <a:cubicBezTo>
                        <a:pt x="812578" y="1197388"/>
                        <a:pt x="815816" y="1195864"/>
                        <a:pt x="818959" y="1194149"/>
                      </a:cubicBezTo>
                      <a:cubicBezTo>
                        <a:pt x="823722" y="1191673"/>
                        <a:pt x="828389" y="1189006"/>
                        <a:pt x="833056" y="1186434"/>
                      </a:cubicBezTo>
                      <a:cubicBezTo>
                        <a:pt x="835914" y="1184815"/>
                        <a:pt x="838867" y="1183291"/>
                        <a:pt x="841724" y="1181672"/>
                      </a:cubicBezTo>
                      <a:cubicBezTo>
                        <a:pt x="846963" y="1178624"/>
                        <a:pt x="852106" y="1175480"/>
                        <a:pt x="857250" y="1172337"/>
                      </a:cubicBezTo>
                      <a:cubicBezTo>
                        <a:pt x="859536" y="1170908"/>
                        <a:pt x="861822" y="1169670"/>
                        <a:pt x="864013" y="1168241"/>
                      </a:cubicBezTo>
                      <a:cubicBezTo>
                        <a:pt x="871442" y="1163574"/>
                        <a:pt x="878776" y="1158811"/>
                        <a:pt x="886015" y="1153859"/>
                      </a:cubicBezTo>
                      <a:cubicBezTo>
                        <a:pt x="887635" y="1162526"/>
                        <a:pt x="889444" y="1171099"/>
                        <a:pt x="891350" y="1179576"/>
                      </a:cubicBezTo>
                      <a:cubicBezTo>
                        <a:pt x="892016" y="1182434"/>
                        <a:pt x="892778" y="1185196"/>
                        <a:pt x="893445" y="1188053"/>
                      </a:cubicBezTo>
                      <a:cubicBezTo>
                        <a:pt x="894779" y="1193673"/>
                        <a:pt x="896112" y="1199293"/>
                        <a:pt x="897636" y="1204912"/>
                      </a:cubicBezTo>
                      <a:cubicBezTo>
                        <a:pt x="898493" y="1208246"/>
                        <a:pt x="899541" y="1211580"/>
                        <a:pt x="900493" y="1214914"/>
                      </a:cubicBezTo>
                      <a:cubicBezTo>
                        <a:pt x="901922" y="1219867"/>
                        <a:pt x="903256" y="1224820"/>
                        <a:pt x="904780" y="1229773"/>
                      </a:cubicBezTo>
                      <a:cubicBezTo>
                        <a:pt x="905923" y="1233297"/>
                        <a:pt x="907066" y="1236821"/>
                        <a:pt x="908304" y="1240345"/>
                      </a:cubicBezTo>
                      <a:cubicBezTo>
                        <a:pt x="909828" y="1245013"/>
                        <a:pt x="911257" y="1249585"/>
                        <a:pt x="912876" y="1254252"/>
                      </a:cubicBezTo>
                      <a:cubicBezTo>
                        <a:pt x="914114" y="1257872"/>
                        <a:pt x="915543" y="1261491"/>
                        <a:pt x="916876" y="1265110"/>
                      </a:cubicBezTo>
                      <a:cubicBezTo>
                        <a:pt x="918496" y="1269492"/>
                        <a:pt x="920115" y="1273874"/>
                        <a:pt x="921830" y="1278255"/>
                      </a:cubicBezTo>
                      <a:cubicBezTo>
                        <a:pt x="923258" y="1281970"/>
                        <a:pt x="924877" y="1285589"/>
                        <a:pt x="926401" y="1289304"/>
                      </a:cubicBezTo>
                      <a:cubicBezTo>
                        <a:pt x="928116" y="1293495"/>
                        <a:pt x="929830" y="1297686"/>
                        <a:pt x="931735" y="1301782"/>
                      </a:cubicBezTo>
                      <a:cubicBezTo>
                        <a:pt x="933355" y="1305497"/>
                        <a:pt x="935164" y="1309211"/>
                        <a:pt x="936879" y="1312926"/>
                      </a:cubicBezTo>
                      <a:cubicBezTo>
                        <a:pt x="938784" y="1316927"/>
                        <a:pt x="940594" y="1320927"/>
                        <a:pt x="942499" y="1324927"/>
                      </a:cubicBezTo>
                      <a:cubicBezTo>
                        <a:pt x="944309" y="1328642"/>
                        <a:pt x="946309" y="1332357"/>
                        <a:pt x="948214" y="1336072"/>
                      </a:cubicBezTo>
                      <a:cubicBezTo>
                        <a:pt x="949738" y="1339025"/>
                        <a:pt x="951167" y="1342073"/>
                        <a:pt x="952786" y="1344930"/>
                      </a:cubicBezTo>
                      <a:cubicBezTo>
                        <a:pt x="949262" y="1351217"/>
                        <a:pt x="945547" y="1357217"/>
                        <a:pt x="941927" y="1363313"/>
                      </a:cubicBezTo>
                      <a:cubicBezTo>
                        <a:pt x="938879" y="1368361"/>
                        <a:pt x="936022" y="1373505"/>
                        <a:pt x="932783" y="1378458"/>
                      </a:cubicBezTo>
                      <a:cubicBezTo>
                        <a:pt x="928211" y="1385507"/>
                        <a:pt x="923354" y="1392269"/>
                        <a:pt x="918496" y="1399032"/>
                      </a:cubicBezTo>
                      <a:cubicBezTo>
                        <a:pt x="915352" y="1403509"/>
                        <a:pt x="912305" y="1408081"/>
                        <a:pt x="909066" y="1412462"/>
                      </a:cubicBezTo>
                      <a:cubicBezTo>
                        <a:pt x="903542" y="1419797"/>
                        <a:pt x="897731" y="1426750"/>
                        <a:pt x="891921" y="1433798"/>
                      </a:cubicBezTo>
                      <a:cubicBezTo>
                        <a:pt x="888968" y="1437323"/>
                        <a:pt x="886206" y="1441037"/>
                        <a:pt x="883253" y="1444561"/>
                      </a:cubicBezTo>
                      <a:cubicBezTo>
                        <a:pt x="874300" y="1454849"/>
                        <a:pt x="865060" y="1464850"/>
                        <a:pt x="855440" y="1474470"/>
                      </a:cubicBezTo>
                      <a:cubicBezTo>
                        <a:pt x="845344" y="1484567"/>
                        <a:pt x="834771" y="1494282"/>
                        <a:pt x="823913" y="1503617"/>
                      </a:cubicBezTo>
                      <a:cubicBezTo>
                        <a:pt x="823055" y="1504378"/>
                        <a:pt x="822198" y="1505141"/>
                        <a:pt x="821246" y="1505998"/>
                      </a:cubicBezTo>
                      <a:cubicBezTo>
                        <a:pt x="810863" y="1514856"/>
                        <a:pt x="800100" y="1523238"/>
                        <a:pt x="789146" y="1531429"/>
                      </a:cubicBezTo>
                      <a:cubicBezTo>
                        <a:pt x="787718" y="1532477"/>
                        <a:pt x="786289" y="1533620"/>
                        <a:pt x="784860" y="1534573"/>
                      </a:cubicBezTo>
                      <a:cubicBezTo>
                        <a:pt x="774097" y="1542383"/>
                        <a:pt x="762952" y="1549813"/>
                        <a:pt x="751713" y="1556861"/>
                      </a:cubicBezTo>
                      <a:cubicBezTo>
                        <a:pt x="749903" y="1558004"/>
                        <a:pt x="748189" y="1559052"/>
                        <a:pt x="746379" y="1560195"/>
                      </a:cubicBezTo>
                      <a:cubicBezTo>
                        <a:pt x="735139" y="1567053"/>
                        <a:pt x="723614" y="1573530"/>
                        <a:pt x="711898" y="1579721"/>
                      </a:cubicBezTo>
                      <a:cubicBezTo>
                        <a:pt x="710946" y="1580198"/>
                        <a:pt x="709993" y="1580769"/>
                        <a:pt x="708946" y="1581245"/>
                      </a:cubicBezTo>
                      <a:cubicBezTo>
                        <a:pt x="708660" y="1580388"/>
                        <a:pt x="708374" y="1579435"/>
                        <a:pt x="708088" y="1578578"/>
                      </a:cubicBezTo>
                      <a:cubicBezTo>
                        <a:pt x="704374" y="1566672"/>
                        <a:pt x="701040" y="1554670"/>
                        <a:pt x="698087" y="1542574"/>
                      </a:cubicBezTo>
                      <a:cubicBezTo>
                        <a:pt x="697611" y="1540669"/>
                        <a:pt x="697135" y="1538668"/>
                        <a:pt x="696754" y="1536764"/>
                      </a:cubicBezTo>
                      <a:cubicBezTo>
                        <a:pt x="693896" y="1524667"/>
                        <a:pt x="691420" y="1512475"/>
                        <a:pt x="689324" y="1500187"/>
                      </a:cubicBezTo>
                      <a:cubicBezTo>
                        <a:pt x="689038" y="1498283"/>
                        <a:pt x="688753" y="1496377"/>
                        <a:pt x="688467" y="1494568"/>
                      </a:cubicBezTo>
                      <a:cubicBezTo>
                        <a:pt x="686467" y="1482185"/>
                        <a:pt x="684847" y="1469803"/>
                        <a:pt x="683705" y="1457325"/>
                      </a:cubicBezTo>
                      <a:cubicBezTo>
                        <a:pt x="683514" y="1455610"/>
                        <a:pt x="683419" y="1453896"/>
                        <a:pt x="683323" y="1452182"/>
                      </a:cubicBezTo>
                      <a:cubicBezTo>
                        <a:pt x="682276" y="1439513"/>
                        <a:pt x="681514" y="1426750"/>
                        <a:pt x="681228" y="1414082"/>
                      </a:cubicBezTo>
                      <a:cubicBezTo>
                        <a:pt x="681228" y="1412748"/>
                        <a:pt x="681228" y="1411415"/>
                        <a:pt x="681228" y="1409986"/>
                      </a:cubicBezTo>
                      <a:cubicBezTo>
                        <a:pt x="681038" y="1396841"/>
                        <a:pt x="681228" y="1383697"/>
                        <a:pt x="681990" y="1370552"/>
                      </a:cubicBezTo>
                      <a:cubicBezTo>
                        <a:pt x="681990" y="1369790"/>
                        <a:pt x="682085" y="1369028"/>
                        <a:pt x="682180" y="1368361"/>
                      </a:cubicBezTo>
                      <a:cubicBezTo>
                        <a:pt x="682943" y="1355217"/>
                        <a:pt x="684181" y="1341977"/>
                        <a:pt x="685895" y="1328833"/>
                      </a:cubicBezTo>
                      <a:cubicBezTo>
                        <a:pt x="685990" y="1328071"/>
                        <a:pt x="686086" y="1327309"/>
                        <a:pt x="686181" y="1326547"/>
                      </a:cubicBezTo>
                      <a:cubicBezTo>
                        <a:pt x="687896" y="1313402"/>
                        <a:pt x="690181" y="1300162"/>
                        <a:pt x="692848" y="1287113"/>
                      </a:cubicBezTo>
                      <a:cubicBezTo>
                        <a:pt x="693134" y="1285875"/>
                        <a:pt x="693325" y="1284542"/>
                        <a:pt x="693610" y="1283303"/>
                      </a:cubicBezTo>
                      <a:cubicBezTo>
                        <a:pt x="696277" y="1270444"/>
                        <a:pt x="699421" y="1257681"/>
                        <a:pt x="702945" y="1244918"/>
                      </a:cubicBezTo>
                      <a:close/>
                      <a:moveTo>
                        <a:pt x="986980" y="1363218"/>
                      </a:moveTo>
                      <a:cubicBezTo>
                        <a:pt x="983266" y="1357122"/>
                        <a:pt x="979551" y="1351121"/>
                        <a:pt x="976122" y="1344835"/>
                      </a:cubicBezTo>
                      <a:cubicBezTo>
                        <a:pt x="977646" y="1341882"/>
                        <a:pt x="979170" y="1338929"/>
                        <a:pt x="980694" y="1335977"/>
                      </a:cubicBezTo>
                      <a:cubicBezTo>
                        <a:pt x="982599" y="1332262"/>
                        <a:pt x="984599" y="1328547"/>
                        <a:pt x="986409" y="1324832"/>
                      </a:cubicBezTo>
                      <a:cubicBezTo>
                        <a:pt x="988314" y="1320832"/>
                        <a:pt x="990219" y="1316831"/>
                        <a:pt x="992029" y="1312831"/>
                      </a:cubicBezTo>
                      <a:cubicBezTo>
                        <a:pt x="993743" y="1309116"/>
                        <a:pt x="995458" y="1305497"/>
                        <a:pt x="997172" y="1301782"/>
                      </a:cubicBezTo>
                      <a:cubicBezTo>
                        <a:pt x="998982" y="1297591"/>
                        <a:pt x="1000697" y="1293400"/>
                        <a:pt x="1002506" y="1289209"/>
                      </a:cubicBezTo>
                      <a:cubicBezTo>
                        <a:pt x="1004030" y="1285589"/>
                        <a:pt x="1005650" y="1281970"/>
                        <a:pt x="1007078" y="1278255"/>
                      </a:cubicBezTo>
                      <a:cubicBezTo>
                        <a:pt x="1008793" y="1273874"/>
                        <a:pt x="1010412" y="1269492"/>
                        <a:pt x="1012031" y="1265110"/>
                      </a:cubicBezTo>
                      <a:cubicBezTo>
                        <a:pt x="1013365" y="1261491"/>
                        <a:pt x="1014793" y="1257872"/>
                        <a:pt x="1016032" y="1254252"/>
                      </a:cubicBezTo>
                      <a:cubicBezTo>
                        <a:pt x="1017651" y="1249680"/>
                        <a:pt x="1019175" y="1244918"/>
                        <a:pt x="1020699" y="1240250"/>
                      </a:cubicBezTo>
                      <a:cubicBezTo>
                        <a:pt x="1021842" y="1236726"/>
                        <a:pt x="1023080" y="1233297"/>
                        <a:pt x="1024128" y="1229773"/>
                      </a:cubicBezTo>
                      <a:cubicBezTo>
                        <a:pt x="1025652" y="1224725"/>
                        <a:pt x="1027081" y="1219676"/>
                        <a:pt x="1028509" y="1214533"/>
                      </a:cubicBezTo>
                      <a:cubicBezTo>
                        <a:pt x="1029462" y="1211294"/>
                        <a:pt x="1030414" y="1208056"/>
                        <a:pt x="1031272" y="1204817"/>
                      </a:cubicBezTo>
                      <a:cubicBezTo>
                        <a:pt x="1032796" y="1199198"/>
                        <a:pt x="1034129" y="1193483"/>
                        <a:pt x="1035463" y="1187768"/>
                      </a:cubicBezTo>
                      <a:cubicBezTo>
                        <a:pt x="1036130" y="1185005"/>
                        <a:pt x="1036892" y="1182243"/>
                        <a:pt x="1037463" y="1179481"/>
                      </a:cubicBezTo>
                      <a:cubicBezTo>
                        <a:pt x="1039368" y="1171003"/>
                        <a:pt x="1041178" y="1162431"/>
                        <a:pt x="1042797" y="1153763"/>
                      </a:cubicBezTo>
                      <a:cubicBezTo>
                        <a:pt x="1050036" y="1158716"/>
                        <a:pt x="1057370" y="1163479"/>
                        <a:pt x="1064800" y="1168146"/>
                      </a:cubicBezTo>
                      <a:cubicBezTo>
                        <a:pt x="1067086" y="1169575"/>
                        <a:pt x="1069372" y="1170908"/>
                        <a:pt x="1071563" y="1172242"/>
                      </a:cubicBezTo>
                      <a:cubicBezTo>
                        <a:pt x="1076706" y="1175385"/>
                        <a:pt x="1081850" y="1178624"/>
                        <a:pt x="1087088" y="1181576"/>
                      </a:cubicBezTo>
                      <a:cubicBezTo>
                        <a:pt x="1089946" y="1183195"/>
                        <a:pt x="1092803" y="1184719"/>
                        <a:pt x="1095756" y="1186339"/>
                      </a:cubicBezTo>
                      <a:cubicBezTo>
                        <a:pt x="1100423" y="1188910"/>
                        <a:pt x="1105090" y="1191577"/>
                        <a:pt x="1109853" y="1194054"/>
                      </a:cubicBezTo>
                      <a:cubicBezTo>
                        <a:pt x="1112996" y="1195673"/>
                        <a:pt x="1116235" y="1197293"/>
                        <a:pt x="1119378" y="1198912"/>
                      </a:cubicBezTo>
                      <a:cubicBezTo>
                        <a:pt x="1123855" y="1201198"/>
                        <a:pt x="1128331" y="1203484"/>
                        <a:pt x="1132808" y="1205675"/>
                      </a:cubicBezTo>
                      <a:cubicBezTo>
                        <a:pt x="1136237" y="1207294"/>
                        <a:pt x="1139666" y="1208818"/>
                        <a:pt x="1143095" y="1210437"/>
                      </a:cubicBezTo>
                      <a:cubicBezTo>
                        <a:pt x="1147477" y="1212437"/>
                        <a:pt x="1151763" y="1214437"/>
                        <a:pt x="1156144" y="1216343"/>
                      </a:cubicBezTo>
                      <a:cubicBezTo>
                        <a:pt x="1159764" y="1217867"/>
                        <a:pt x="1163384" y="1219295"/>
                        <a:pt x="1167003" y="1220819"/>
                      </a:cubicBezTo>
                      <a:cubicBezTo>
                        <a:pt x="1171289" y="1222534"/>
                        <a:pt x="1175480" y="1224343"/>
                        <a:pt x="1179767" y="1225963"/>
                      </a:cubicBezTo>
                      <a:cubicBezTo>
                        <a:pt x="1183481" y="1227392"/>
                        <a:pt x="1187291" y="1228725"/>
                        <a:pt x="1191101" y="1230154"/>
                      </a:cubicBezTo>
                      <a:cubicBezTo>
                        <a:pt x="1195292" y="1231678"/>
                        <a:pt x="1199483" y="1233297"/>
                        <a:pt x="1203674" y="1234726"/>
                      </a:cubicBezTo>
                      <a:cubicBezTo>
                        <a:pt x="1207580" y="1236059"/>
                        <a:pt x="1211485" y="1237298"/>
                        <a:pt x="1215390" y="1238536"/>
                      </a:cubicBezTo>
                      <a:cubicBezTo>
                        <a:pt x="1218629" y="1239584"/>
                        <a:pt x="1221867" y="1240727"/>
                        <a:pt x="1225106" y="1241679"/>
                      </a:cubicBezTo>
                      <a:cubicBezTo>
                        <a:pt x="1225391" y="1242632"/>
                        <a:pt x="1225677" y="1243679"/>
                        <a:pt x="1225868" y="1244632"/>
                      </a:cubicBezTo>
                      <a:cubicBezTo>
                        <a:pt x="1229392" y="1257395"/>
                        <a:pt x="1232535" y="1270159"/>
                        <a:pt x="1235202" y="1283018"/>
                      </a:cubicBezTo>
                      <a:cubicBezTo>
                        <a:pt x="1235488" y="1284256"/>
                        <a:pt x="1235678" y="1285589"/>
                        <a:pt x="1235964" y="1286827"/>
                      </a:cubicBezTo>
                      <a:cubicBezTo>
                        <a:pt x="1238631" y="1299972"/>
                        <a:pt x="1240822" y="1313117"/>
                        <a:pt x="1242536" y="1326261"/>
                      </a:cubicBezTo>
                      <a:cubicBezTo>
                        <a:pt x="1242631" y="1327023"/>
                        <a:pt x="1242727" y="1327880"/>
                        <a:pt x="1242822" y="1328642"/>
                      </a:cubicBezTo>
                      <a:cubicBezTo>
                        <a:pt x="1244441" y="1341692"/>
                        <a:pt x="1245680" y="1354836"/>
                        <a:pt x="1246442" y="1367885"/>
                      </a:cubicBezTo>
                      <a:cubicBezTo>
                        <a:pt x="1246442" y="1368743"/>
                        <a:pt x="1246537" y="1369504"/>
                        <a:pt x="1246632" y="1370362"/>
                      </a:cubicBezTo>
                      <a:cubicBezTo>
                        <a:pt x="1247394" y="1383411"/>
                        <a:pt x="1247585" y="1396460"/>
                        <a:pt x="1247394" y="1409510"/>
                      </a:cubicBezTo>
                      <a:cubicBezTo>
                        <a:pt x="1247394" y="1410938"/>
                        <a:pt x="1247394" y="1412462"/>
                        <a:pt x="1247394" y="1413891"/>
                      </a:cubicBezTo>
                      <a:cubicBezTo>
                        <a:pt x="1247108" y="1426559"/>
                        <a:pt x="1246442" y="1439132"/>
                        <a:pt x="1245394" y="1451705"/>
                      </a:cubicBezTo>
                      <a:cubicBezTo>
                        <a:pt x="1245203" y="1453515"/>
                        <a:pt x="1245108" y="1455325"/>
                        <a:pt x="1244918" y="1457135"/>
                      </a:cubicBezTo>
                      <a:cubicBezTo>
                        <a:pt x="1243775" y="1469517"/>
                        <a:pt x="1242155" y="1481804"/>
                        <a:pt x="1240250" y="1494092"/>
                      </a:cubicBezTo>
                      <a:cubicBezTo>
                        <a:pt x="1239964" y="1496092"/>
                        <a:pt x="1239679" y="1498092"/>
                        <a:pt x="1239298" y="1500092"/>
                      </a:cubicBezTo>
                      <a:cubicBezTo>
                        <a:pt x="1237202" y="1512284"/>
                        <a:pt x="1234726" y="1524381"/>
                        <a:pt x="1231964" y="1536383"/>
                      </a:cubicBezTo>
                      <a:cubicBezTo>
                        <a:pt x="1231487" y="1538383"/>
                        <a:pt x="1231011" y="1540383"/>
                        <a:pt x="1230535" y="1542383"/>
                      </a:cubicBezTo>
                      <a:cubicBezTo>
                        <a:pt x="1227582" y="1554385"/>
                        <a:pt x="1224248" y="1566386"/>
                        <a:pt x="1220534" y="1578293"/>
                      </a:cubicBezTo>
                      <a:cubicBezTo>
                        <a:pt x="1220248" y="1579150"/>
                        <a:pt x="1219962" y="1580102"/>
                        <a:pt x="1219676" y="1580960"/>
                      </a:cubicBezTo>
                      <a:cubicBezTo>
                        <a:pt x="1218724" y="1580483"/>
                        <a:pt x="1217676" y="1579912"/>
                        <a:pt x="1216723" y="1579435"/>
                      </a:cubicBezTo>
                      <a:cubicBezTo>
                        <a:pt x="1205008" y="1573244"/>
                        <a:pt x="1193483" y="1566767"/>
                        <a:pt x="1182243" y="1559909"/>
                      </a:cubicBezTo>
                      <a:cubicBezTo>
                        <a:pt x="1180433" y="1558861"/>
                        <a:pt x="1178719" y="1557718"/>
                        <a:pt x="1176909" y="1556576"/>
                      </a:cubicBezTo>
                      <a:cubicBezTo>
                        <a:pt x="1165574" y="1549527"/>
                        <a:pt x="1154525" y="1542098"/>
                        <a:pt x="1143762" y="1534287"/>
                      </a:cubicBezTo>
                      <a:cubicBezTo>
                        <a:pt x="1142333" y="1533239"/>
                        <a:pt x="1140905" y="1532192"/>
                        <a:pt x="1139476" y="1531144"/>
                      </a:cubicBezTo>
                      <a:cubicBezTo>
                        <a:pt x="1128522" y="1523048"/>
                        <a:pt x="1117759" y="1514570"/>
                        <a:pt x="1107377" y="1505712"/>
                      </a:cubicBezTo>
                      <a:cubicBezTo>
                        <a:pt x="1106519" y="1504950"/>
                        <a:pt x="1105662" y="1504188"/>
                        <a:pt x="1104710" y="1503331"/>
                      </a:cubicBezTo>
                      <a:cubicBezTo>
                        <a:pt x="1093851" y="1493996"/>
                        <a:pt x="1083373" y="1484281"/>
                        <a:pt x="1073182" y="1474184"/>
                      </a:cubicBezTo>
                      <a:cubicBezTo>
                        <a:pt x="1063562" y="1464564"/>
                        <a:pt x="1054322" y="1454563"/>
                        <a:pt x="1045369" y="1444276"/>
                      </a:cubicBezTo>
                      <a:cubicBezTo>
                        <a:pt x="1042321" y="1440752"/>
                        <a:pt x="1039559" y="1437037"/>
                        <a:pt x="1036606" y="1433417"/>
                      </a:cubicBezTo>
                      <a:cubicBezTo>
                        <a:pt x="1030796" y="1426464"/>
                        <a:pt x="1024985" y="1419511"/>
                        <a:pt x="1019556" y="1412177"/>
                      </a:cubicBezTo>
                      <a:cubicBezTo>
                        <a:pt x="1016318" y="1407795"/>
                        <a:pt x="1013269" y="1403223"/>
                        <a:pt x="1010126" y="1398746"/>
                      </a:cubicBezTo>
                      <a:cubicBezTo>
                        <a:pt x="1005364" y="1391984"/>
                        <a:pt x="1000411" y="1385221"/>
                        <a:pt x="995934" y="1378268"/>
                      </a:cubicBezTo>
                      <a:cubicBezTo>
                        <a:pt x="992696" y="1373315"/>
                        <a:pt x="989838" y="1368171"/>
                        <a:pt x="986790" y="1363123"/>
                      </a:cubicBezTo>
                      <a:close/>
                      <a:moveTo>
                        <a:pt x="1401985" y="1247966"/>
                      </a:moveTo>
                      <a:cubicBezTo>
                        <a:pt x="1388364" y="1247966"/>
                        <a:pt x="1374743" y="1247489"/>
                        <a:pt x="1361123" y="1246442"/>
                      </a:cubicBezTo>
                      <a:cubicBezTo>
                        <a:pt x="1356836" y="1246156"/>
                        <a:pt x="1352550" y="1245489"/>
                        <a:pt x="1348168" y="1245108"/>
                      </a:cubicBezTo>
                      <a:cubicBezTo>
                        <a:pt x="1338834" y="1244251"/>
                        <a:pt x="1329500" y="1243393"/>
                        <a:pt x="1320165" y="1242060"/>
                      </a:cubicBezTo>
                      <a:cubicBezTo>
                        <a:pt x="1315022" y="1241298"/>
                        <a:pt x="1309973" y="1240250"/>
                        <a:pt x="1304925" y="1239393"/>
                      </a:cubicBezTo>
                      <a:cubicBezTo>
                        <a:pt x="1296448" y="1237964"/>
                        <a:pt x="1287875" y="1236535"/>
                        <a:pt x="1279398" y="1234726"/>
                      </a:cubicBezTo>
                      <a:cubicBezTo>
                        <a:pt x="1273873" y="1233583"/>
                        <a:pt x="1268444" y="1232059"/>
                        <a:pt x="1263015" y="1230725"/>
                      </a:cubicBezTo>
                      <a:cubicBezTo>
                        <a:pt x="1255871" y="1229011"/>
                        <a:pt x="1248727" y="1227296"/>
                        <a:pt x="1241679" y="1225296"/>
                      </a:cubicBezTo>
                      <a:cubicBezTo>
                        <a:pt x="1240727" y="1222058"/>
                        <a:pt x="1239584" y="1218914"/>
                        <a:pt x="1238536" y="1215676"/>
                      </a:cubicBezTo>
                      <a:cubicBezTo>
                        <a:pt x="1237298" y="1211770"/>
                        <a:pt x="1236059" y="1207770"/>
                        <a:pt x="1234726" y="1203960"/>
                      </a:cubicBezTo>
                      <a:cubicBezTo>
                        <a:pt x="1233297" y="1199769"/>
                        <a:pt x="1231678" y="1195578"/>
                        <a:pt x="1230154" y="1191387"/>
                      </a:cubicBezTo>
                      <a:cubicBezTo>
                        <a:pt x="1228820" y="1187577"/>
                        <a:pt x="1227487" y="1183862"/>
                        <a:pt x="1225963" y="1180052"/>
                      </a:cubicBezTo>
                      <a:cubicBezTo>
                        <a:pt x="1224343" y="1175766"/>
                        <a:pt x="1222534" y="1171480"/>
                        <a:pt x="1220724" y="1167289"/>
                      </a:cubicBezTo>
                      <a:cubicBezTo>
                        <a:pt x="1219200" y="1163669"/>
                        <a:pt x="1217771" y="1160050"/>
                        <a:pt x="1216247" y="1156430"/>
                      </a:cubicBezTo>
                      <a:cubicBezTo>
                        <a:pt x="1214342" y="1152049"/>
                        <a:pt x="1212342" y="1147762"/>
                        <a:pt x="1210342" y="1143381"/>
                      </a:cubicBezTo>
                      <a:cubicBezTo>
                        <a:pt x="1208818" y="1139952"/>
                        <a:pt x="1207294" y="1136523"/>
                        <a:pt x="1205579" y="1133094"/>
                      </a:cubicBezTo>
                      <a:cubicBezTo>
                        <a:pt x="1203389" y="1128617"/>
                        <a:pt x="1201102" y="1124141"/>
                        <a:pt x="1198817" y="1119664"/>
                      </a:cubicBezTo>
                      <a:cubicBezTo>
                        <a:pt x="1197197" y="1116425"/>
                        <a:pt x="1195673" y="1113282"/>
                        <a:pt x="1193959" y="1110043"/>
                      </a:cubicBezTo>
                      <a:cubicBezTo>
                        <a:pt x="1191482" y="1105281"/>
                        <a:pt x="1188815" y="1100709"/>
                        <a:pt x="1186243" y="1095947"/>
                      </a:cubicBezTo>
                      <a:cubicBezTo>
                        <a:pt x="1184624" y="1093089"/>
                        <a:pt x="1183100" y="1090136"/>
                        <a:pt x="1181481" y="1087279"/>
                      </a:cubicBezTo>
                      <a:cubicBezTo>
                        <a:pt x="1178433" y="1082040"/>
                        <a:pt x="1175290" y="1076897"/>
                        <a:pt x="1172051" y="1071658"/>
                      </a:cubicBezTo>
                      <a:cubicBezTo>
                        <a:pt x="1170718" y="1069467"/>
                        <a:pt x="1169384" y="1067181"/>
                        <a:pt x="1167956" y="1064895"/>
                      </a:cubicBezTo>
                      <a:cubicBezTo>
                        <a:pt x="1163288" y="1057466"/>
                        <a:pt x="1158526" y="1050131"/>
                        <a:pt x="1153573" y="1042892"/>
                      </a:cubicBezTo>
                      <a:cubicBezTo>
                        <a:pt x="1162240" y="1041273"/>
                        <a:pt x="1170718" y="1039463"/>
                        <a:pt x="1179195" y="1037558"/>
                      </a:cubicBezTo>
                      <a:cubicBezTo>
                        <a:pt x="1182338" y="1036892"/>
                        <a:pt x="1185481" y="1036034"/>
                        <a:pt x="1188625" y="1035272"/>
                      </a:cubicBezTo>
                      <a:cubicBezTo>
                        <a:pt x="1193959" y="1033939"/>
                        <a:pt x="1199293" y="1032701"/>
                        <a:pt x="1204531" y="1031367"/>
                      </a:cubicBezTo>
                      <a:cubicBezTo>
                        <a:pt x="1208151" y="1030414"/>
                        <a:pt x="1211771" y="1029272"/>
                        <a:pt x="1215390" y="1028224"/>
                      </a:cubicBezTo>
                      <a:cubicBezTo>
                        <a:pt x="1220057" y="1026890"/>
                        <a:pt x="1224820" y="1025557"/>
                        <a:pt x="1229487" y="1024128"/>
                      </a:cubicBezTo>
                      <a:cubicBezTo>
                        <a:pt x="1233297" y="1022985"/>
                        <a:pt x="1237012" y="1021651"/>
                        <a:pt x="1240822" y="1020413"/>
                      </a:cubicBezTo>
                      <a:cubicBezTo>
                        <a:pt x="1245203" y="1018984"/>
                        <a:pt x="1249680" y="1017556"/>
                        <a:pt x="1253966" y="1016032"/>
                      </a:cubicBezTo>
                      <a:cubicBezTo>
                        <a:pt x="1257872" y="1014698"/>
                        <a:pt x="1261586" y="1013174"/>
                        <a:pt x="1265492" y="1011746"/>
                      </a:cubicBezTo>
                      <a:cubicBezTo>
                        <a:pt x="1269683" y="1010222"/>
                        <a:pt x="1273873" y="1008697"/>
                        <a:pt x="1277969" y="1006983"/>
                      </a:cubicBezTo>
                      <a:cubicBezTo>
                        <a:pt x="1281875" y="1005459"/>
                        <a:pt x="1285589" y="1003840"/>
                        <a:pt x="1289494" y="1002221"/>
                      </a:cubicBezTo>
                      <a:cubicBezTo>
                        <a:pt x="1293495" y="1000506"/>
                        <a:pt x="1297591" y="998887"/>
                        <a:pt x="1301591" y="997077"/>
                      </a:cubicBezTo>
                      <a:cubicBezTo>
                        <a:pt x="1305401" y="995363"/>
                        <a:pt x="1309211" y="993553"/>
                        <a:pt x="1313021" y="991838"/>
                      </a:cubicBezTo>
                      <a:cubicBezTo>
                        <a:pt x="1316927" y="990029"/>
                        <a:pt x="1320832" y="988219"/>
                        <a:pt x="1324642" y="986314"/>
                      </a:cubicBezTo>
                      <a:cubicBezTo>
                        <a:pt x="1328452" y="984409"/>
                        <a:pt x="1332167" y="982504"/>
                        <a:pt x="1335977" y="980504"/>
                      </a:cubicBezTo>
                      <a:cubicBezTo>
                        <a:pt x="1338929" y="978980"/>
                        <a:pt x="1341882" y="977551"/>
                        <a:pt x="1344739" y="976027"/>
                      </a:cubicBezTo>
                      <a:cubicBezTo>
                        <a:pt x="1351121" y="979551"/>
                        <a:pt x="1357217" y="983361"/>
                        <a:pt x="1363409" y="987076"/>
                      </a:cubicBezTo>
                      <a:cubicBezTo>
                        <a:pt x="1368362" y="990029"/>
                        <a:pt x="1373410" y="992886"/>
                        <a:pt x="1378172" y="996029"/>
                      </a:cubicBezTo>
                      <a:cubicBezTo>
                        <a:pt x="1385316" y="1000601"/>
                        <a:pt x="1392174" y="1005650"/>
                        <a:pt x="1399032" y="1010507"/>
                      </a:cubicBezTo>
                      <a:cubicBezTo>
                        <a:pt x="1403414" y="1013555"/>
                        <a:pt x="1407890" y="1016508"/>
                        <a:pt x="1412081" y="1019651"/>
                      </a:cubicBezTo>
                      <a:cubicBezTo>
                        <a:pt x="1419606" y="1025271"/>
                        <a:pt x="1426750" y="1031272"/>
                        <a:pt x="1433989" y="1037272"/>
                      </a:cubicBezTo>
                      <a:cubicBezTo>
                        <a:pt x="1437323" y="1040035"/>
                        <a:pt x="1440847" y="1042606"/>
                        <a:pt x="1444085" y="1045464"/>
                      </a:cubicBezTo>
                      <a:cubicBezTo>
                        <a:pt x="1454372" y="1054418"/>
                        <a:pt x="1464373" y="1063657"/>
                        <a:pt x="1473994" y="1073277"/>
                      </a:cubicBezTo>
                      <a:cubicBezTo>
                        <a:pt x="1484185" y="1083469"/>
                        <a:pt x="1493901" y="1094042"/>
                        <a:pt x="1503331" y="1104995"/>
                      </a:cubicBezTo>
                      <a:cubicBezTo>
                        <a:pt x="1503998" y="1105757"/>
                        <a:pt x="1504760" y="1106519"/>
                        <a:pt x="1505426" y="1107377"/>
                      </a:cubicBezTo>
                      <a:cubicBezTo>
                        <a:pt x="1514380" y="1117854"/>
                        <a:pt x="1522857" y="1128713"/>
                        <a:pt x="1531048" y="1139761"/>
                      </a:cubicBezTo>
                      <a:cubicBezTo>
                        <a:pt x="1532001" y="1141095"/>
                        <a:pt x="1533049" y="1142428"/>
                        <a:pt x="1534001" y="1143762"/>
                      </a:cubicBezTo>
                      <a:cubicBezTo>
                        <a:pt x="1541907" y="1154620"/>
                        <a:pt x="1549337" y="1165765"/>
                        <a:pt x="1556480" y="1177195"/>
                      </a:cubicBezTo>
                      <a:cubicBezTo>
                        <a:pt x="1557528" y="1178909"/>
                        <a:pt x="1558671" y="1180624"/>
                        <a:pt x="1559719" y="1182338"/>
                      </a:cubicBezTo>
                      <a:cubicBezTo>
                        <a:pt x="1566672" y="1193673"/>
                        <a:pt x="1573149" y="1205198"/>
                        <a:pt x="1579340" y="1217009"/>
                      </a:cubicBezTo>
                      <a:cubicBezTo>
                        <a:pt x="1579816" y="1217962"/>
                        <a:pt x="1580293" y="1218914"/>
                        <a:pt x="1580769" y="1219867"/>
                      </a:cubicBezTo>
                      <a:cubicBezTo>
                        <a:pt x="1578673" y="1220534"/>
                        <a:pt x="1576673" y="1221200"/>
                        <a:pt x="1574578" y="1221867"/>
                      </a:cubicBezTo>
                      <a:cubicBezTo>
                        <a:pt x="1571054" y="1222915"/>
                        <a:pt x="1567529" y="1223962"/>
                        <a:pt x="1564005" y="1225010"/>
                      </a:cubicBezTo>
                      <a:cubicBezTo>
                        <a:pt x="1559909" y="1226153"/>
                        <a:pt x="1555814" y="1227296"/>
                        <a:pt x="1551718" y="1228344"/>
                      </a:cubicBezTo>
                      <a:cubicBezTo>
                        <a:pt x="1548193" y="1229297"/>
                        <a:pt x="1544669" y="1230154"/>
                        <a:pt x="1541145" y="1231011"/>
                      </a:cubicBezTo>
                      <a:cubicBezTo>
                        <a:pt x="1536954" y="1232059"/>
                        <a:pt x="1532858" y="1233011"/>
                        <a:pt x="1528667" y="1233868"/>
                      </a:cubicBezTo>
                      <a:cubicBezTo>
                        <a:pt x="1525238" y="1234631"/>
                        <a:pt x="1521714" y="1235393"/>
                        <a:pt x="1518190" y="1236154"/>
                      </a:cubicBezTo>
                      <a:cubicBezTo>
                        <a:pt x="1513904" y="1237012"/>
                        <a:pt x="1509617" y="1237774"/>
                        <a:pt x="1505331" y="1238536"/>
                      </a:cubicBezTo>
                      <a:cubicBezTo>
                        <a:pt x="1501902" y="1239107"/>
                        <a:pt x="1498473" y="1239774"/>
                        <a:pt x="1495044" y="1240345"/>
                      </a:cubicBezTo>
                      <a:cubicBezTo>
                        <a:pt x="1490663" y="1241012"/>
                        <a:pt x="1486281" y="1241679"/>
                        <a:pt x="1481804" y="1242251"/>
                      </a:cubicBezTo>
                      <a:cubicBezTo>
                        <a:pt x="1478471" y="1242727"/>
                        <a:pt x="1475137" y="1243203"/>
                        <a:pt x="1471803" y="1243584"/>
                      </a:cubicBezTo>
                      <a:cubicBezTo>
                        <a:pt x="1467136" y="1244156"/>
                        <a:pt x="1462564" y="1244536"/>
                        <a:pt x="1457897" y="1245013"/>
                      </a:cubicBezTo>
                      <a:cubicBezTo>
                        <a:pt x="1454753" y="1245299"/>
                        <a:pt x="1451610" y="1245679"/>
                        <a:pt x="1448467" y="1245965"/>
                      </a:cubicBezTo>
                      <a:cubicBezTo>
                        <a:pt x="1443323" y="1246346"/>
                        <a:pt x="1438180" y="1246632"/>
                        <a:pt x="1432941" y="1246918"/>
                      </a:cubicBezTo>
                      <a:cubicBezTo>
                        <a:pt x="1430274" y="1247013"/>
                        <a:pt x="1427702" y="1247299"/>
                        <a:pt x="1425035" y="1247394"/>
                      </a:cubicBezTo>
                      <a:cubicBezTo>
                        <a:pt x="1417225" y="1247680"/>
                        <a:pt x="1409414" y="1247870"/>
                        <a:pt x="1401604" y="1247870"/>
                      </a:cubicBezTo>
                      <a:close/>
                      <a:moveTo>
                        <a:pt x="1363027" y="942022"/>
                      </a:moveTo>
                      <a:cubicBezTo>
                        <a:pt x="1357027" y="945642"/>
                        <a:pt x="1351026" y="949357"/>
                        <a:pt x="1344835" y="952786"/>
                      </a:cubicBezTo>
                      <a:cubicBezTo>
                        <a:pt x="1341787" y="951167"/>
                        <a:pt x="1338739" y="949643"/>
                        <a:pt x="1335691" y="948118"/>
                      </a:cubicBezTo>
                      <a:cubicBezTo>
                        <a:pt x="1332071" y="946213"/>
                        <a:pt x="1328452" y="944404"/>
                        <a:pt x="1324832" y="942594"/>
                      </a:cubicBezTo>
                      <a:cubicBezTo>
                        <a:pt x="1320832" y="940594"/>
                        <a:pt x="1316831" y="938784"/>
                        <a:pt x="1312735" y="936879"/>
                      </a:cubicBezTo>
                      <a:cubicBezTo>
                        <a:pt x="1309021" y="935164"/>
                        <a:pt x="1305401" y="933450"/>
                        <a:pt x="1301687" y="931735"/>
                      </a:cubicBezTo>
                      <a:cubicBezTo>
                        <a:pt x="1297591" y="929926"/>
                        <a:pt x="1293495" y="928211"/>
                        <a:pt x="1289399" y="926497"/>
                      </a:cubicBezTo>
                      <a:cubicBezTo>
                        <a:pt x="1285589" y="924877"/>
                        <a:pt x="1281875" y="923258"/>
                        <a:pt x="1278064" y="921830"/>
                      </a:cubicBezTo>
                      <a:cubicBezTo>
                        <a:pt x="1273873" y="920210"/>
                        <a:pt x="1269587" y="918591"/>
                        <a:pt x="1265396" y="917067"/>
                      </a:cubicBezTo>
                      <a:cubicBezTo>
                        <a:pt x="1261586" y="915638"/>
                        <a:pt x="1257872" y="914209"/>
                        <a:pt x="1254062" y="912876"/>
                      </a:cubicBezTo>
                      <a:cubicBezTo>
                        <a:pt x="1249680" y="911352"/>
                        <a:pt x="1245203" y="909923"/>
                        <a:pt x="1240727" y="908495"/>
                      </a:cubicBezTo>
                      <a:cubicBezTo>
                        <a:pt x="1237012" y="907256"/>
                        <a:pt x="1233297" y="906018"/>
                        <a:pt x="1229582" y="904875"/>
                      </a:cubicBezTo>
                      <a:cubicBezTo>
                        <a:pt x="1224915" y="903446"/>
                        <a:pt x="1220152" y="902113"/>
                        <a:pt x="1215390" y="900779"/>
                      </a:cubicBezTo>
                      <a:cubicBezTo>
                        <a:pt x="1211771" y="899731"/>
                        <a:pt x="1208246" y="898684"/>
                        <a:pt x="1204627" y="897731"/>
                      </a:cubicBezTo>
                      <a:cubicBezTo>
                        <a:pt x="1199198" y="896302"/>
                        <a:pt x="1193768" y="894969"/>
                        <a:pt x="1188339" y="893731"/>
                      </a:cubicBezTo>
                      <a:cubicBezTo>
                        <a:pt x="1185291" y="892969"/>
                        <a:pt x="1182338" y="892207"/>
                        <a:pt x="1179385" y="891540"/>
                      </a:cubicBezTo>
                      <a:cubicBezTo>
                        <a:pt x="1170908" y="889635"/>
                        <a:pt x="1162336" y="887825"/>
                        <a:pt x="1153668" y="886206"/>
                      </a:cubicBezTo>
                      <a:cubicBezTo>
                        <a:pt x="1158621" y="878967"/>
                        <a:pt x="1163479" y="871633"/>
                        <a:pt x="1168051" y="864203"/>
                      </a:cubicBezTo>
                      <a:cubicBezTo>
                        <a:pt x="1169480" y="862013"/>
                        <a:pt x="1170718" y="859726"/>
                        <a:pt x="1172147" y="857441"/>
                      </a:cubicBezTo>
                      <a:cubicBezTo>
                        <a:pt x="1175290" y="852297"/>
                        <a:pt x="1178528" y="847058"/>
                        <a:pt x="1181576" y="841820"/>
                      </a:cubicBezTo>
                      <a:cubicBezTo>
                        <a:pt x="1183196" y="838962"/>
                        <a:pt x="1184719" y="836105"/>
                        <a:pt x="1186339" y="833152"/>
                      </a:cubicBezTo>
                      <a:cubicBezTo>
                        <a:pt x="1188910" y="828484"/>
                        <a:pt x="1191577" y="823817"/>
                        <a:pt x="1194054" y="819055"/>
                      </a:cubicBezTo>
                      <a:cubicBezTo>
                        <a:pt x="1195768" y="815912"/>
                        <a:pt x="1197293" y="812673"/>
                        <a:pt x="1198912" y="809434"/>
                      </a:cubicBezTo>
                      <a:cubicBezTo>
                        <a:pt x="1201198" y="804958"/>
                        <a:pt x="1203484" y="800481"/>
                        <a:pt x="1205675" y="796004"/>
                      </a:cubicBezTo>
                      <a:cubicBezTo>
                        <a:pt x="1207294" y="792575"/>
                        <a:pt x="1208818" y="789146"/>
                        <a:pt x="1210437" y="785717"/>
                      </a:cubicBezTo>
                      <a:cubicBezTo>
                        <a:pt x="1212437" y="781336"/>
                        <a:pt x="1214438" y="777050"/>
                        <a:pt x="1216343" y="772668"/>
                      </a:cubicBezTo>
                      <a:cubicBezTo>
                        <a:pt x="1217867" y="769049"/>
                        <a:pt x="1219295" y="765429"/>
                        <a:pt x="1220819" y="761809"/>
                      </a:cubicBezTo>
                      <a:cubicBezTo>
                        <a:pt x="1222534" y="757523"/>
                        <a:pt x="1224343" y="753332"/>
                        <a:pt x="1226058" y="749046"/>
                      </a:cubicBezTo>
                      <a:cubicBezTo>
                        <a:pt x="1227487" y="745331"/>
                        <a:pt x="1228820" y="741521"/>
                        <a:pt x="1230249" y="737711"/>
                      </a:cubicBezTo>
                      <a:cubicBezTo>
                        <a:pt x="1231773" y="733520"/>
                        <a:pt x="1233297" y="729329"/>
                        <a:pt x="1234821" y="725138"/>
                      </a:cubicBezTo>
                      <a:cubicBezTo>
                        <a:pt x="1236155" y="721233"/>
                        <a:pt x="1237393" y="717328"/>
                        <a:pt x="1238631" y="713422"/>
                      </a:cubicBezTo>
                      <a:cubicBezTo>
                        <a:pt x="1239679" y="710184"/>
                        <a:pt x="1240727" y="707041"/>
                        <a:pt x="1241774" y="703802"/>
                      </a:cubicBezTo>
                      <a:cubicBezTo>
                        <a:pt x="1248918" y="701802"/>
                        <a:pt x="1255967" y="700088"/>
                        <a:pt x="1263110" y="698373"/>
                      </a:cubicBezTo>
                      <a:cubicBezTo>
                        <a:pt x="1268539" y="697039"/>
                        <a:pt x="1274064" y="695516"/>
                        <a:pt x="1279493" y="694277"/>
                      </a:cubicBezTo>
                      <a:cubicBezTo>
                        <a:pt x="1287971" y="692468"/>
                        <a:pt x="1296448" y="691134"/>
                        <a:pt x="1305020" y="689610"/>
                      </a:cubicBezTo>
                      <a:cubicBezTo>
                        <a:pt x="1310068" y="688753"/>
                        <a:pt x="1315212" y="687610"/>
                        <a:pt x="1320260" y="686943"/>
                      </a:cubicBezTo>
                      <a:cubicBezTo>
                        <a:pt x="1329595" y="685609"/>
                        <a:pt x="1338929" y="684752"/>
                        <a:pt x="1348264" y="683895"/>
                      </a:cubicBezTo>
                      <a:cubicBezTo>
                        <a:pt x="1352550" y="683514"/>
                        <a:pt x="1356836" y="682847"/>
                        <a:pt x="1361218" y="682562"/>
                      </a:cubicBezTo>
                      <a:cubicBezTo>
                        <a:pt x="1374839" y="681609"/>
                        <a:pt x="1388459" y="681038"/>
                        <a:pt x="1402080" y="681038"/>
                      </a:cubicBezTo>
                      <a:cubicBezTo>
                        <a:pt x="1409890" y="681038"/>
                        <a:pt x="1417701" y="681228"/>
                        <a:pt x="1425512" y="681514"/>
                      </a:cubicBezTo>
                      <a:cubicBezTo>
                        <a:pt x="1428083" y="681609"/>
                        <a:pt x="1430750" y="681800"/>
                        <a:pt x="1433322" y="681990"/>
                      </a:cubicBezTo>
                      <a:cubicBezTo>
                        <a:pt x="1438561" y="682276"/>
                        <a:pt x="1443704" y="682562"/>
                        <a:pt x="1448943" y="682943"/>
                      </a:cubicBezTo>
                      <a:cubicBezTo>
                        <a:pt x="1452086" y="683228"/>
                        <a:pt x="1455134" y="683514"/>
                        <a:pt x="1458277" y="683895"/>
                      </a:cubicBezTo>
                      <a:cubicBezTo>
                        <a:pt x="1462945" y="684371"/>
                        <a:pt x="1467612" y="684752"/>
                        <a:pt x="1472279" y="685324"/>
                      </a:cubicBezTo>
                      <a:cubicBezTo>
                        <a:pt x="1475613" y="685705"/>
                        <a:pt x="1478947" y="686276"/>
                        <a:pt x="1482281" y="686657"/>
                      </a:cubicBezTo>
                      <a:cubicBezTo>
                        <a:pt x="1486662" y="687229"/>
                        <a:pt x="1491139" y="687896"/>
                        <a:pt x="1495520" y="688562"/>
                      </a:cubicBezTo>
                      <a:cubicBezTo>
                        <a:pt x="1498949" y="689134"/>
                        <a:pt x="1502378" y="689705"/>
                        <a:pt x="1505807" y="690372"/>
                      </a:cubicBezTo>
                      <a:cubicBezTo>
                        <a:pt x="1510093" y="691134"/>
                        <a:pt x="1514380" y="691896"/>
                        <a:pt x="1518666" y="692753"/>
                      </a:cubicBezTo>
                      <a:cubicBezTo>
                        <a:pt x="1522095" y="693420"/>
                        <a:pt x="1525619" y="694277"/>
                        <a:pt x="1529048" y="695039"/>
                      </a:cubicBezTo>
                      <a:cubicBezTo>
                        <a:pt x="1533239" y="695992"/>
                        <a:pt x="1537430" y="696944"/>
                        <a:pt x="1541621" y="697897"/>
                      </a:cubicBezTo>
                      <a:cubicBezTo>
                        <a:pt x="1545146" y="698754"/>
                        <a:pt x="1548670" y="699706"/>
                        <a:pt x="1552099" y="700564"/>
                      </a:cubicBezTo>
                      <a:cubicBezTo>
                        <a:pt x="1556194" y="701612"/>
                        <a:pt x="1560290" y="702755"/>
                        <a:pt x="1564386" y="703897"/>
                      </a:cubicBezTo>
                      <a:cubicBezTo>
                        <a:pt x="1567910" y="704945"/>
                        <a:pt x="1571435" y="705993"/>
                        <a:pt x="1574959" y="707041"/>
                      </a:cubicBezTo>
                      <a:cubicBezTo>
                        <a:pt x="1577054" y="707708"/>
                        <a:pt x="1579055" y="708374"/>
                        <a:pt x="1581150" y="709041"/>
                      </a:cubicBezTo>
                      <a:cubicBezTo>
                        <a:pt x="1580674" y="709993"/>
                        <a:pt x="1580198" y="710946"/>
                        <a:pt x="1579626" y="711899"/>
                      </a:cubicBezTo>
                      <a:cubicBezTo>
                        <a:pt x="1573435" y="723709"/>
                        <a:pt x="1566863" y="735235"/>
                        <a:pt x="1560005" y="746570"/>
                      </a:cubicBezTo>
                      <a:cubicBezTo>
                        <a:pt x="1558957" y="748284"/>
                        <a:pt x="1557909" y="749999"/>
                        <a:pt x="1556766" y="751713"/>
                      </a:cubicBezTo>
                      <a:cubicBezTo>
                        <a:pt x="1549622" y="763143"/>
                        <a:pt x="1542193" y="774287"/>
                        <a:pt x="1534287" y="785146"/>
                      </a:cubicBezTo>
                      <a:cubicBezTo>
                        <a:pt x="1533335" y="786479"/>
                        <a:pt x="1532287" y="787813"/>
                        <a:pt x="1531334" y="789146"/>
                      </a:cubicBezTo>
                      <a:cubicBezTo>
                        <a:pt x="1523143" y="800195"/>
                        <a:pt x="1514665" y="811054"/>
                        <a:pt x="1505712" y="821531"/>
                      </a:cubicBezTo>
                      <a:cubicBezTo>
                        <a:pt x="1505045" y="822293"/>
                        <a:pt x="1504283" y="823055"/>
                        <a:pt x="1503617" y="823913"/>
                      </a:cubicBezTo>
                      <a:cubicBezTo>
                        <a:pt x="1494187" y="834771"/>
                        <a:pt x="1484471" y="845439"/>
                        <a:pt x="1474280" y="855631"/>
                      </a:cubicBezTo>
                      <a:cubicBezTo>
                        <a:pt x="1464659" y="865251"/>
                        <a:pt x="1454658" y="874490"/>
                        <a:pt x="1444371" y="883444"/>
                      </a:cubicBezTo>
                      <a:cubicBezTo>
                        <a:pt x="1440847" y="886492"/>
                        <a:pt x="1436942" y="889349"/>
                        <a:pt x="1433322" y="892397"/>
                      </a:cubicBezTo>
                      <a:cubicBezTo>
                        <a:pt x="1426464" y="898112"/>
                        <a:pt x="1419606" y="903827"/>
                        <a:pt x="1412367" y="909256"/>
                      </a:cubicBezTo>
                      <a:cubicBezTo>
                        <a:pt x="1407795" y="912685"/>
                        <a:pt x="1403033" y="915829"/>
                        <a:pt x="1398365" y="919067"/>
                      </a:cubicBezTo>
                      <a:cubicBezTo>
                        <a:pt x="1391793" y="923734"/>
                        <a:pt x="1385221" y="928497"/>
                        <a:pt x="1378458" y="932879"/>
                      </a:cubicBezTo>
                      <a:cubicBezTo>
                        <a:pt x="1373505" y="936117"/>
                        <a:pt x="1368266" y="939070"/>
                        <a:pt x="1363123" y="942118"/>
                      </a:cubicBezTo>
                      <a:close/>
                      <a:moveTo>
                        <a:pt x="1214342" y="712089"/>
                      </a:moveTo>
                      <a:cubicBezTo>
                        <a:pt x="1215581" y="711708"/>
                        <a:pt x="1216723" y="711327"/>
                        <a:pt x="1217962" y="710946"/>
                      </a:cubicBezTo>
                      <a:cubicBezTo>
                        <a:pt x="1217581" y="712184"/>
                        <a:pt x="1217200" y="713518"/>
                        <a:pt x="1216723" y="714756"/>
                      </a:cubicBezTo>
                      <a:cubicBezTo>
                        <a:pt x="1215581" y="718185"/>
                        <a:pt x="1214342" y="721519"/>
                        <a:pt x="1213199" y="724948"/>
                      </a:cubicBezTo>
                      <a:cubicBezTo>
                        <a:pt x="1211580" y="729615"/>
                        <a:pt x="1209865" y="734377"/>
                        <a:pt x="1208056" y="739045"/>
                      </a:cubicBezTo>
                      <a:cubicBezTo>
                        <a:pt x="1206722" y="742474"/>
                        <a:pt x="1205389" y="745998"/>
                        <a:pt x="1203960" y="749427"/>
                      </a:cubicBezTo>
                      <a:cubicBezTo>
                        <a:pt x="1202150" y="753999"/>
                        <a:pt x="1200245" y="758571"/>
                        <a:pt x="1198340" y="763048"/>
                      </a:cubicBezTo>
                      <a:cubicBezTo>
                        <a:pt x="1196816" y="766572"/>
                        <a:pt x="1195292" y="770001"/>
                        <a:pt x="1193768" y="773430"/>
                      </a:cubicBezTo>
                      <a:cubicBezTo>
                        <a:pt x="1191768" y="777907"/>
                        <a:pt x="1189673" y="782384"/>
                        <a:pt x="1187577" y="786765"/>
                      </a:cubicBezTo>
                      <a:cubicBezTo>
                        <a:pt x="1185958" y="790194"/>
                        <a:pt x="1184243" y="793623"/>
                        <a:pt x="1182624" y="797052"/>
                      </a:cubicBezTo>
                      <a:cubicBezTo>
                        <a:pt x="1180433" y="801529"/>
                        <a:pt x="1178052" y="805910"/>
                        <a:pt x="1175766" y="810292"/>
                      </a:cubicBezTo>
                      <a:cubicBezTo>
                        <a:pt x="1174052" y="813626"/>
                        <a:pt x="1172242" y="816959"/>
                        <a:pt x="1170432" y="820198"/>
                      </a:cubicBezTo>
                      <a:cubicBezTo>
                        <a:pt x="1167956" y="824770"/>
                        <a:pt x="1165289" y="829247"/>
                        <a:pt x="1162717" y="833723"/>
                      </a:cubicBezTo>
                      <a:cubicBezTo>
                        <a:pt x="1160907" y="836771"/>
                        <a:pt x="1159193" y="839914"/>
                        <a:pt x="1157288" y="842963"/>
                      </a:cubicBezTo>
                      <a:cubicBezTo>
                        <a:pt x="1154335" y="847916"/>
                        <a:pt x="1151192" y="852773"/>
                        <a:pt x="1148048" y="857631"/>
                      </a:cubicBezTo>
                      <a:cubicBezTo>
                        <a:pt x="1146429" y="860203"/>
                        <a:pt x="1144810" y="862775"/>
                        <a:pt x="1143190" y="865346"/>
                      </a:cubicBezTo>
                      <a:cubicBezTo>
                        <a:pt x="1138333" y="872776"/>
                        <a:pt x="1133285" y="880015"/>
                        <a:pt x="1128141" y="887349"/>
                      </a:cubicBezTo>
                      <a:lnTo>
                        <a:pt x="1118616" y="900589"/>
                      </a:lnTo>
                      <a:lnTo>
                        <a:pt x="1134713" y="903256"/>
                      </a:lnTo>
                      <a:cubicBezTo>
                        <a:pt x="1143476" y="904684"/>
                        <a:pt x="1152239" y="906304"/>
                        <a:pt x="1160907" y="908113"/>
                      </a:cubicBezTo>
                      <a:cubicBezTo>
                        <a:pt x="1163764" y="908685"/>
                        <a:pt x="1166622" y="909352"/>
                        <a:pt x="1169480" y="910018"/>
                      </a:cubicBezTo>
                      <a:cubicBezTo>
                        <a:pt x="1175290" y="911257"/>
                        <a:pt x="1181005" y="912590"/>
                        <a:pt x="1186720" y="913924"/>
                      </a:cubicBezTo>
                      <a:cubicBezTo>
                        <a:pt x="1190149" y="914781"/>
                        <a:pt x="1193483" y="915638"/>
                        <a:pt x="1196816" y="916591"/>
                      </a:cubicBezTo>
                      <a:cubicBezTo>
                        <a:pt x="1201960" y="917924"/>
                        <a:pt x="1207103" y="919258"/>
                        <a:pt x="1212152" y="920782"/>
                      </a:cubicBezTo>
                      <a:cubicBezTo>
                        <a:pt x="1215676" y="921830"/>
                        <a:pt x="1219200" y="922877"/>
                        <a:pt x="1222724" y="924020"/>
                      </a:cubicBezTo>
                      <a:cubicBezTo>
                        <a:pt x="1227582" y="925544"/>
                        <a:pt x="1232440" y="927068"/>
                        <a:pt x="1237202" y="928592"/>
                      </a:cubicBezTo>
                      <a:cubicBezTo>
                        <a:pt x="1240727" y="929735"/>
                        <a:pt x="1244251" y="930974"/>
                        <a:pt x="1247775" y="932307"/>
                      </a:cubicBezTo>
                      <a:cubicBezTo>
                        <a:pt x="1252442" y="933926"/>
                        <a:pt x="1257110" y="935641"/>
                        <a:pt x="1261777" y="937451"/>
                      </a:cubicBezTo>
                      <a:cubicBezTo>
                        <a:pt x="1265301" y="938784"/>
                        <a:pt x="1268825" y="940118"/>
                        <a:pt x="1272254" y="941546"/>
                      </a:cubicBezTo>
                      <a:cubicBezTo>
                        <a:pt x="1276826" y="943356"/>
                        <a:pt x="1281398" y="945261"/>
                        <a:pt x="1285970" y="947261"/>
                      </a:cubicBezTo>
                      <a:cubicBezTo>
                        <a:pt x="1289399" y="948690"/>
                        <a:pt x="1292733" y="950214"/>
                        <a:pt x="1296162" y="951738"/>
                      </a:cubicBezTo>
                      <a:cubicBezTo>
                        <a:pt x="1300734" y="953834"/>
                        <a:pt x="1305306" y="955929"/>
                        <a:pt x="1309878" y="958120"/>
                      </a:cubicBezTo>
                      <a:cubicBezTo>
                        <a:pt x="1313117" y="959644"/>
                        <a:pt x="1316355" y="961168"/>
                        <a:pt x="1319498" y="962787"/>
                      </a:cubicBezTo>
                      <a:cubicBezTo>
                        <a:pt x="1320641" y="963359"/>
                        <a:pt x="1321880" y="964025"/>
                        <a:pt x="1323023" y="964597"/>
                      </a:cubicBezTo>
                      <a:cubicBezTo>
                        <a:pt x="1321880" y="965168"/>
                        <a:pt x="1320737" y="965835"/>
                        <a:pt x="1319498" y="966406"/>
                      </a:cubicBezTo>
                      <a:cubicBezTo>
                        <a:pt x="1316260" y="968026"/>
                        <a:pt x="1312926" y="969550"/>
                        <a:pt x="1309688" y="971169"/>
                      </a:cubicBezTo>
                      <a:cubicBezTo>
                        <a:pt x="1305211" y="973264"/>
                        <a:pt x="1300734" y="975455"/>
                        <a:pt x="1296162" y="977455"/>
                      </a:cubicBezTo>
                      <a:cubicBezTo>
                        <a:pt x="1292733" y="978980"/>
                        <a:pt x="1289304" y="980504"/>
                        <a:pt x="1285875" y="981932"/>
                      </a:cubicBezTo>
                      <a:cubicBezTo>
                        <a:pt x="1281398" y="983837"/>
                        <a:pt x="1276826" y="985742"/>
                        <a:pt x="1272254" y="987552"/>
                      </a:cubicBezTo>
                      <a:cubicBezTo>
                        <a:pt x="1268730" y="988981"/>
                        <a:pt x="1265206" y="990314"/>
                        <a:pt x="1261681" y="991648"/>
                      </a:cubicBezTo>
                      <a:cubicBezTo>
                        <a:pt x="1257110" y="993362"/>
                        <a:pt x="1252442" y="995077"/>
                        <a:pt x="1247775" y="996696"/>
                      </a:cubicBezTo>
                      <a:cubicBezTo>
                        <a:pt x="1244251" y="997934"/>
                        <a:pt x="1240727" y="999172"/>
                        <a:pt x="1237107" y="1000411"/>
                      </a:cubicBezTo>
                      <a:cubicBezTo>
                        <a:pt x="1232344" y="1002030"/>
                        <a:pt x="1227487" y="1003554"/>
                        <a:pt x="1222629" y="1004983"/>
                      </a:cubicBezTo>
                      <a:cubicBezTo>
                        <a:pt x="1219105" y="1006030"/>
                        <a:pt x="1215676" y="1007174"/>
                        <a:pt x="1212152" y="1008126"/>
                      </a:cubicBezTo>
                      <a:cubicBezTo>
                        <a:pt x="1207008" y="1009650"/>
                        <a:pt x="1201864" y="1010984"/>
                        <a:pt x="1196721" y="1012317"/>
                      </a:cubicBezTo>
                      <a:cubicBezTo>
                        <a:pt x="1193387" y="1013174"/>
                        <a:pt x="1190054" y="1014127"/>
                        <a:pt x="1186720" y="1014889"/>
                      </a:cubicBezTo>
                      <a:cubicBezTo>
                        <a:pt x="1181005" y="1016318"/>
                        <a:pt x="1175194" y="1017556"/>
                        <a:pt x="1169384" y="1018889"/>
                      </a:cubicBezTo>
                      <a:cubicBezTo>
                        <a:pt x="1166527" y="1019556"/>
                        <a:pt x="1163764" y="1020223"/>
                        <a:pt x="1160907" y="1020794"/>
                      </a:cubicBezTo>
                      <a:cubicBezTo>
                        <a:pt x="1152239" y="1022604"/>
                        <a:pt x="1143476" y="1024223"/>
                        <a:pt x="1134713" y="1025652"/>
                      </a:cubicBezTo>
                      <a:lnTo>
                        <a:pt x="1118616" y="1028319"/>
                      </a:lnTo>
                      <a:lnTo>
                        <a:pt x="1128141" y="1041559"/>
                      </a:lnTo>
                      <a:cubicBezTo>
                        <a:pt x="1133380" y="1048798"/>
                        <a:pt x="1138333" y="1056132"/>
                        <a:pt x="1143190" y="1063562"/>
                      </a:cubicBezTo>
                      <a:cubicBezTo>
                        <a:pt x="1144905" y="1066133"/>
                        <a:pt x="1146429" y="1068705"/>
                        <a:pt x="1148048" y="1071277"/>
                      </a:cubicBezTo>
                      <a:cubicBezTo>
                        <a:pt x="1151192" y="1076135"/>
                        <a:pt x="1154335" y="1080992"/>
                        <a:pt x="1157288" y="1085945"/>
                      </a:cubicBezTo>
                      <a:cubicBezTo>
                        <a:pt x="1159193" y="1088993"/>
                        <a:pt x="1160907" y="1092137"/>
                        <a:pt x="1162717" y="1095185"/>
                      </a:cubicBezTo>
                      <a:cubicBezTo>
                        <a:pt x="1165289" y="1099661"/>
                        <a:pt x="1167956" y="1104138"/>
                        <a:pt x="1170432" y="1108710"/>
                      </a:cubicBezTo>
                      <a:cubicBezTo>
                        <a:pt x="1172242" y="1112044"/>
                        <a:pt x="1173956" y="1115377"/>
                        <a:pt x="1175766" y="1118616"/>
                      </a:cubicBezTo>
                      <a:cubicBezTo>
                        <a:pt x="1178052" y="1122998"/>
                        <a:pt x="1180433" y="1127474"/>
                        <a:pt x="1182624" y="1131856"/>
                      </a:cubicBezTo>
                      <a:cubicBezTo>
                        <a:pt x="1184339" y="1135285"/>
                        <a:pt x="1185958" y="1138714"/>
                        <a:pt x="1187577" y="1142143"/>
                      </a:cubicBezTo>
                      <a:cubicBezTo>
                        <a:pt x="1189673" y="1146619"/>
                        <a:pt x="1191768" y="1151001"/>
                        <a:pt x="1193768" y="1155478"/>
                      </a:cubicBezTo>
                      <a:cubicBezTo>
                        <a:pt x="1195292" y="1158907"/>
                        <a:pt x="1196816" y="1162431"/>
                        <a:pt x="1198340" y="1165860"/>
                      </a:cubicBezTo>
                      <a:cubicBezTo>
                        <a:pt x="1200245" y="1170432"/>
                        <a:pt x="1202150" y="1174909"/>
                        <a:pt x="1203960" y="1179481"/>
                      </a:cubicBezTo>
                      <a:cubicBezTo>
                        <a:pt x="1205389" y="1182910"/>
                        <a:pt x="1206722" y="1186434"/>
                        <a:pt x="1208056" y="1189863"/>
                      </a:cubicBezTo>
                      <a:cubicBezTo>
                        <a:pt x="1209865" y="1194530"/>
                        <a:pt x="1211485" y="1199198"/>
                        <a:pt x="1213199" y="1203960"/>
                      </a:cubicBezTo>
                      <a:cubicBezTo>
                        <a:pt x="1214438" y="1207389"/>
                        <a:pt x="1215581" y="1210723"/>
                        <a:pt x="1216723" y="1214152"/>
                      </a:cubicBezTo>
                      <a:cubicBezTo>
                        <a:pt x="1217105" y="1215390"/>
                        <a:pt x="1217485" y="1216724"/>
                        <a:pt x="1217962" y="1217962"/>
                      </a:cubicBezTo>
                      <a:cubicBezTo>
                        <a:pt x="1216723" y="1217581"/>
                        <a:pt x="1215581" y="1217200"/>
                        <a:pt x="1214342" y="1216819"/>
                      </a:cubicBezTo>
                      <a:cubicBezTo>
                        <a:pt x="1210818" y="1215676"/>
                        <a:pt x="1207294" y="1214342"/>
                        <a:pt x="1203769" y="1213104"/>
                      </a:cubicBezTo>
                      <a:cubicBezTo>
                        <a:pt x="1199198" y="1211485"/>
                        <a:pt x="1194530" y="1209770"/>
                        <a:pt x="1189958" y="1208056"/>
                      </a:cubicBezTo>
                      <a:cubicBezTo>
                        <a:pt x="1186434" y="1206722"/>
                        <a:pt x="1182910" y="1205293"/>
                        <a:pt x="1179385" y="1203960"/>
                      </a:cubicBezTo>
                      <a:cubicBezTo>
                        <a:pt x="1174814" y="1202150"/>
                        <a:pt x="1170337" y="1200245"/>
                        <a:pt x="1165765" y="1198340"/>
                      </a:cubicBezTo>
                      <a:cubicBezTo>
                        <a:pt x="1162336" y="1196816"/>
                        <a:pt x="1158907" y="1195387"/>
                        <a:pt x="1155478" y="1193768"/>
                      </a:cubicBezTo>
                      <a:cubicBezTo>
                        <a:pt x="1150906" y="1191673"/>
                        <a:pt x="1146429" y="1189577"/>
                        <a:pt x="1141857" y="1187482"/>
                      </a:cubicBezTo>
                      <a:cubicBezTo>
                        <a:pt x="1138523" y="1185862"/>
                        <a:pt x="1135189" y="1184339"/>
                        <a:pt x="1131951" y="1182624"/>
                      </a:cubicBezTo>
                      <a:cubicBezTo>
                        <a:pt x="1127379" y="1180338"/>
                        <a:pt x="1122807" y="1177957"/>
                        <a:pt x="1118235" y="1175480"/>
                      </a:cubicBezTo>
                      <a:cubicBezTo>
                        <a:pt x="1115092" y="1173766"/>
                        <a:pt x="1111948" y="1172147"/>
                        <a:pt x="1108805" y="1170432"/>
                      </a:cubicBezTo>
                      <a:cubicBezTo>
                        <a:pt x="1104043" y="1167860"/>
                        <a:pt x="1099376" y="1165098"/>
                        <a:pt x="1094613" y="1162336"/>
                      </a:cubicBezTo>
                      <a:cubicBezTo>
                        <a:pt x="1091756" y="1160621"/>
                        <a:pt x="1088803" y="1159002"/>
                        <a:pt x="1085945" y="1157287"/>
                      </a:cubicBezTo>
                      <a:cubicBezTo>
                        <a:pt x="1080802" y="1154144"/>
                        <a:pt x="1075658" y="1150906"/>
                        <a:pt x="1070610" y="1147667"/>
                      </a:cubicBezTo>
                      <a:cubicBezTo>
                        <a:pt x="1068229" y="1146143"/>
                        <a:pt x="1065943" y="1144715"/>
                        <a:pt x="1063562" y="1143191"/>
                      </a:cubicBezTo>
                      <a:cubicBezTo>
                        <a:pt x="1056132" y="1138333"/>
                        <a:pt x="1048798" y="1133285"/>
                        <a:pt x="1041559" y="1128046"/>
                      </a:cubicBezTo>
                      <a:lnTo>
                        <a:pt x="1028319" y="1118521"/>
                      </a:lnTo>
                      <a:lnTo>
                        <a:pt x="1025652" y="1134618"/>
                      </a:lnTo>
                      <a:cubicBezTo>
                        <a:pt x="1024223" y="1143476"/>
                        <a:pt x="1022604" y="1152144"/>
                        <a:pt x="1020794" y="1160812"/>
                      </a:cubicBezTo>
                      <a:cubicBezTo>
                        <a:pt x="1020223" y="1163669"/>
                        <a:pt x="1019556" y="1166527"/>
                        <a:pt x="1018889" y="1169289"/>
                      </a:cubicBezTo>
                      <a:cubicBezTo>
                        <a:pt x="1017651" y="1175099"/>
                        <a:pt x="1016318" y="1180910"/>
                        <a:pt x="1014984" y="1186625"/>
                      </a:cubicBezTo>
                      <a:cubicBezTo>
                        <a:pt x="1014127" y="1189958"/>
                        <a:pt x="1013269" y="1193292"/>
                        <a:pt x="1012317" y="1196626"/>
                      </a:cubicBezTo>
                      <a:cubicBezTo>
                        <a:pt x="1010984" y="1201769"/>
                        <a:pt x="1009555" y="1206913"/>
                        <a:pt x="1008126" y="1212056"/>
                      </a:cubicBezTo>
                      <a:cubicBezTo>
                        <a:pt x="1007078" y="1215581"/>
                        <a:pt x="1006030" y="1219105"/>
                        <a:pt x="1004983" y="1222534"/>
                      </a:cubicBezTo>
                      <a:cubicBezTo>
                        <a:pt x="1003459" y="1227392"/>
                        <a:pt x="1001935" y="1232249"/>
                        <a:pt x="1000411" y="1237012"/>
                      </a:cubicBezTo>
                      <a:cubicBezTo>
                        <a:pt x="999268" y="1240536"/>
                        <a:pt x="998030" y="1244060"/>
                        <a:pt x="996696" y="1247680"/>
                      </a:cubicBezTo>
                      <a:cubicBezTo>
                        <a:pt x="995077" y="1252347"/>
                        <a:pt x="993362" y="1257014"/>
                        <a:pt x="991648" y="1261682"/>
                      </a:cubicBezTo>
                      <a:cubicBezTo>
                        <a:pt x="990314" y="1265206"/>
                        <a:pt x="988885" y="1268730"/>
                        <a:pt x="987552" y="1272254"/>
                      </a:cubicBezTo>
                      <a:cubicBezTo>
                        <a:pt x="985742" y="1276826"/>
                        <a:pt x="983837" y="1281303"/>
                        <a:pt x="981932" y="1285780"/>
                      </a:cubicBezTo>
                      <a:cubicBezTo>
                        <a:pt x="980408" y="1289209"/>
                        <a:pt x="978980" y="1292733"/>
                        <a:pt x="977455" y="1296162"/>
                      </a:cubicBezTo>
                      <a:cubicBezTo>
                        <a:pt x="975455" y="1300639"/>
                        <a:pt x="973360" y="1305116"/>
                        <a:pt x="971264" y="1309592"/>
                      </a:cubicBezTo>
                      <a:cubicBezTo>
                        <a:pt x="969645" y="1312926"/>
                        <a:pt x="968121" y="1316260"/>
                        <a:pt x="966502" y="1319498"/>
                      </a:cubicBezTo>
                      <a:cubicBezTo>
                        <a:pt x="965930" y="1320641"/>
                        <a:pt x="965263" y="1321784"/>
                        <a:pt x="964692" y="1322927"/>
                      </a:cubicBezTo>
                      <a:cubicBezTo>
                        <a:pt x="964121" y="1321784"/>
                        <a:pt x="963454" y="1320641"/>
                        <a:pt x="962882" y="1319498"/>
                      </a:cubicBezTo>
                      <a:cubicBezTo>
                        <a:pt x="961263" y="1316165"/>
                        <a:pt x="959644" y="1312926"/>
                        <a:pt x="958120" y="1309592"/>
                      </a:cubicBezTo>
                      <a:cubicBezTo>
                        <a:pt x="956024" y="1305116"/>
                        <a:pt x="953929" y="1300734"/>
                        <a:pt x="951929" y="1296162"/>
                      </a:cubicBezTo>
                      <a:cubicBezTo>
                        <a:pt x="950405" y="1292733"/>
                        <a:pt x="948880" y="1289209"/>
                        <a:pt x="947452" y="1285780"/>
                      </a:cubicBezTo>
                      <a:cubicBezTo>
                        <a:pt x="945547" y="1281303"/>
                        <a:pt x="943642" y="1276826"/>
                        <a:pt x="941832" y="1272254"/>
                      </a:cubicBezTo>
                      <a:cubicBezTo>
                        <a:pt x="940403" y="1268730"/>
                        <a:pt x="939070" y="1265206"/>
                        <a:pt x="937736" y="1261682"/>
                      </a:cubicBezTo>
                      <a:cubicBezTo>
                        <a:pt x="936022" y="1257014"/>
                        <a:pt x="934307" y="1252442"/>
                        <a:pt x="932688" y="1247680"/>
                      </a:cubicBezTo>
                      <a:cubicBezTo>
                        <a:pt x="931450" y="1244156"/>
                        <a:pt x="930212" y="1240631"/>
                        <a:pt x="928973" y="1237012"/>
                      </a:cubicBezTo>
                      <a:cubicBezTo>
                        <a:pt x="927354" y="1232249"/>
                        <a:pt x="925830" y="1227392"/>
                        <a:pt x="924401" y="1222534"/>
                      </a:cubicBezTo>
                      <a:cubicBezTo>
                        <a:pt x="923354" y="1219010"/>
                        <a:pt x="922210" y="1215581"/>
                        <a:pt x="921258" y="1212056"/>
                      </a:cubicBezTo>
                      <a:cubicBezTo>
                        <a:pt x="919829" y="1206913"/>
                        <a:pt x="918401" y="1201769"/>
                        <a:pt x="917067" y="1196626"/>
                      </a:cubicBezTo>
                      <a:cubicBezTo>
                        <a:pt x="916210" y="1193292"/>
                        <a:pt x="915257" y="1189958"/>
                        <a:pt x="914400" y="1186625"/>
                      </a:cubicBezTo>
                      <a:cubicBezTo>
                        <a:pt x="912971" y="1180910"/>
                        <a:pt x="911733" y="1175099"/>
                        <a:pt x="910495" y="1169289"/>
                      </a:cubicBezTo>
                      <a:cubicBezTo>
                        <a:pt x="909828" y="1166432"/>
                        <a:pt x="909161" y="1163669"/>
                        <a:pt x="908590" y="1160812"/>
                      </a:cubicBezTo>
                      <a:cubicBezTo>
                        <a:pt x="906780" y="1152144"/>
                        <a:pt x="905161" y="1143381"/>
                        <a:pt x="903732" y="1134618"/>
                      </a:cubicBezTo>
                      <a:lnTo>
                        <a:pt x="901065" y="1118521"/>
                      </a:lnTo>
                      <a:lnTo>
                        <a:pt x="887825" y="1128046"/>
                      </a:lnTo>
                      <a:cubicBezTo>
                        <a:pt x="880586" y="1133285"/>
                        <a:pt x="873157" y="1138333"/>
                        <a:pt x="865822" y="1143191"/>
                      </a:cubicBezTo>
                      <a:cubicBezTo>
                        <a:pt x="863537" y="1144715"/>
                        <a:pt x="861155" y="1146143"/>
                        <a:pt x="858774" y="1147667"/>
                      </a:cubicBezTo>
                      <a:cubicBezTo>
                        <a:pt x="853630" y="1150906"/>
                        <a:pt x="848487" y="1154240"/>
                        <a:pt x="843343" y="1157383"/>
                      </a:cubicBezTo>
                      <a:cubicBezTo>
                        <a:pt x="840486" y="1159097"/>
                        <a:pt x="837533" y="1160717"/>
                        <a:pt x="834676" y="1162431"/>
                      </a:cubicBezTo>
                      <a:cubicBezTo>
                        <a:pt x="830009" y="1165193"/>
                        <a:pt x="825246" y="1167956"/>
                        <a:pt x="820484" y="1170527"/>
                      </a:cubicBezTo>
                      <a:cubicBezTo>
                        <a:pt x="817340" y="1172242"/>
                        <a:pt x="814197" y="1173861"/>
                        <a:pt x="811054" y="1175576"/>
                      </a:cubicBezTo>
                      <a:cubicBezTo>
                        <a:pt x="806482" y="1177957"/>
                        <a:pt x="801910" y="1180433"/>
                        <a:pt x="797338" y="1182719"/>
                      </a:cubicBezTo>
                      <a:cubicBezTo>
                        <a:pt x="794004" y="1184339"/>
                        <a:pt x="790670" y="1185958"/>
                        <a:pt x="787432" y="1187577"/>
                      </a:cubicBezTo>
                      <a:cubicBezTo>
                        <a:pt x="782955" y="1189768"/>
                        <a:pt x="778383" y="1191863"/>
                        <a:pt x="773811" y="1193864"/>
                      </a:cubicBezTo>
                      <a:cubicBezTo>
                        <a:pt x="770382" y="1195387"/>
                        <a:pt x="766953" y="1196911"/>
                        <a:pt x="763524" y="1198340"/>
                      </a:cubicBezTo>
                      <a:cubicBezTo>
                        <a:pt x="759047" y="1200245"/>
                        <a:pt x="754475" y="1202150"/>
                        <a:pt x="749903" y="1203960"/>
                      </a:cubicBezTo>
                      <a:cubicBezTo>
                        <a:pt x="746379" y="1205389"/>
                        <a:pt x="742950" y="1206722"/>
                        <a:pt x="739426" y="1208056"/>
                      </a:cubicBezTo>
                      <a:cubicBezTo>
                        <a:pt x="734854" y="1209770"/>
                        <a:pt x="730282" y="1211485"/>
                        <a:pt x="725614" y="1213104"/>
                      </a:cubicBezTo>
                      <a:cubicBezTo>
                        <a:pt x="722090" y="1214342"/>
                        <a:pt x="718566" y="1215581"/>
                        <a:pt x="715042" y="1216819"/>
                      </a:cubicBezTo>
                      <a:cubicBezTo>
                        <a:pt x="713804" y="1217200"/>
                        <a:pt x="712660" y="1217581"/>
                        <a:pt x="711422" y="1217962"/>
                      </a:cubicBezTo>
                      <a:cubicBezTo>
                        <a:pt x="711803" y="1216724"/>
                        <a:pt x="712184" y="1215390"/>
                        <a:pt x="712660" y="1214152"/>
                      </a:cubicBezTo>
                      <a:cubicBezTo>
                        <a:pt x="713804" y="1210818"/>
                        <a:pt x="714947" y="1207484"/>
                        <a:pt x="716185" y="1204151"/>
                      </a:cubicBezTo>
                      <a:cubicBezTo>
                        <a:pt x="717899" y="1199388"/>
                        <a:pt x="719614" y="1194626"/>
                        <a:pt x="721423" y="1189863"/>
                      </a:cubicBezTo>
                      <a:cubicBezTo>
                        <a:pt x="722757" y="1186434"/>
                        <a:pt x="724090" y="1183100"/>
                        <a:pt x="725424" y="1179671"/>
                      </a:cubicBezTo>
                      <a:cubicBezTo>
                        <a:pt x="727329" y="1175004"/>
                        <a:pt x="729234" y="1170337"/>
                        <a:pt x="731234" y="1165669"/>
                      </a:cubicBezTo>
                      <a:cubicBezTo>
                        <a:pt x="732663" y="1162336"/>
                        <a:pt x="734187" y="1159002"/>
                        <a:pt x="735616" y="1155668"/>
                      </a:cubicBezTo>
                      <a:cubicBezTo>
                        <a:pt x="737711" y="1151096"/>
                        <a:pt x="739807" y="1146429"/>
                        <a:pt x="741997" y="1141857"/>
                      </a:cubicBezTo>
                      <a:cubicBezTo>
                        <a:pt x="743617" y="1138523"/>
                        <a:pt x="745141" y="1135285"/>
                        <a:pt x="746760" y="1132046"/>
                      </a:cubicBezTo>
                      <a:cubicBezTo>
                        <a:pt x="749046" y="1127474"/>
                        <a:pt x="751427" y="1122807"/>
                        <a:pt x="753904" y="1118235"/>
                      </a:cubicBezTo>
                      <a:cubicBezTo>
                        <a:pt x="755618" y="1115092"/>
                        <a:pt x="757238" y="1111949"/>
                        <a:pt x="758952" y="1108805"/>
                      </a:cubicBezTo>
                      <a:cubicBezTo>
                        <a:pt x="761524" y="1104138"/>
                        <a:pt x="764286" y="1099471"/>
                        <a:pt x="766953" y="1094804"/>
                      </a:cubicBezTo>
                      <a:cubicBezTo>
                        <a:pt x="768668" y="1091851"/>
                        <a:pt x="770287" y="1088898"/>
                        <a:pt x="772097" y="1086041"/>
                      </a:cubicBezTo>
                      <a:cubicBezTo>
                        <a:pt x="775144" y="1080992"/>
                        <a:pt x="778383" y="1075944"/>
                        <a:pt x="781622" y="1070896"/>
                      </a:cubicBezTo>
                      <a:cubicBezTo>
                        <a:pt x="783146" y="1068514"/>
                        <a:pt x="784669" y="1066038"/>
                        <a:pt x="786289" y="1063657"/>
                      </a:cubicBezTo>
                      <a:cubicBezTo>
                        <a:pt x="791147" y="1056227"/>
                        <a:pt x="796195" y="1048893"/>
                        <a:pt x="801434" y="1041654"/>
                      </a:cubicBezTo>
                      <a:lnTo>
                        <a:pt x="810959" y="1028414"/>
                      </a:lnTo>
                      <a:lnTo>
                        <a:pt x="794861" y="1025747"/>
                      </a:lnTo>
                      <a:cubicBezTo>
                        <a:pt x="786003" y="1024318"/>
                        <a:pt x="777335" y="1022699"/>
                        <a:pt x="768668" y="1020889"/>
                      </a:cubicBezTo>
                      <a:cubicBezTo>
                        <a:pt x="765810" y="1020318"/>
                        <a:pt x="762952" y="1019651"/>
                        <a:pt x="760190" y="1018984"/>
                      </a:cubicBezTo>
                      <a:cubicBezTo>
                        <a:pt x="754380" y="1017746"/>
                        <a:pt x="748570" y="1016413"/>
                        <a:pt x="742855" y="1014984"/>
                      </a:cubicBezTo>
                      <a:cubicBezTo>
                        <a:pt x="739521" y="1014127"/>
                        <a:pt x="736187" y="1013270"/>
                        <a:pt x="732854" y="1012412"/>
                      </a:cubicBezTo>
                      <a:cubicBezTo>
                        <a:pt x="727710" y="1011079"/>
                        <a:pt x="722471" y="1009650"/>
                        <a:pt x="717423" y="1008221"/>
                      </a:cubicBezTo>
                      <a:cubicBezTo>
                        <a:pt x="713899" y="1007174"/>
                        <a:pt x="710375" y="1006126"/>
                        <a:pt x="706946" y="1005078"/>
                      </a:cubicBezTo>
                      <a:cubicBezTo>
                        <a:pt x="702088" y="1003554"/>
                        <a:pt x="697230" y="1002030"/>
                        <a:pt x="692468" y="1000506"/>
                      </a:cubicBezTo>
                      <a:cubicBezTo>
                        <a:pt x="688943" y="999363"/>
                        <a:pt x="685324" y="998030"/>
                        <a:pt x="681800" y="996791"/>
                      </a:cubicBezTo>
                      <a:cubicBezTo>
                        <a:pt x="677132" y="995172"/>
                        <a:pt x="672465" y="993458"/>
                        <a:pt x="667893" y="991743"/>
                      </a:cubicBezTo>
                      <a:cubicBezTo>
                        <a:pt x="664369" y="990409"/>
                        <a:pt x="660844" y="989076"/>
                        <a:pt x="657320" y="987647"/>
                      </a:cubicBezTo>
                      <a:cubicBezTo>
                        <a:pt x="652748" y="985838"/>
                        <a:pt x="648176" y="983933"/>
                        <a:pt x="643700" y="982027"/>
                      </a:cubicBezTo>
                      <a:cubicBezTo>
                        <a:pt x="640271" y="980599"/>
                        <a:pt x="636842" y="979075"/>
                        <a:pt x="633413" y="977551"/>
                      </a:cubicBezTo>
                      <a:cubicBezTo>
                        <a:pt x="628840" y="975551"/>
                        <a:pt x="624364" y="973360"/>
                        <a:pt x="619887" y="971264"/>
                      </a:cubicBezTo>
                      <a:cubicBezTo>
                        <a:pt x="616648" y="969740"/>
                        <a:pt x="613315" y="968121"/>
                        <a:pt x="610076" y="966502"/>
                      </a:cubicBezTo>
                      <a:cubicBezTo>
                        <a:pt x="608933" y="965930"/>
                        <a:pt x="607790" y="965263"/>
                        <a:pt x="606552" y="964692"/>
                      </a:cubicBezTo>
                      <a:cubicBezTo>
                        <a:pt x="607695" y="964121"/>
                        <a:pt x="608933" y="963454"/>
                        <a:pt x="610076" y="962882"/>
                      </a:cubicBezTo>
                      <a:cubicBezTo>
                        <a:pt x="613315" y="961263"/>
                        <a:pt x="616458" y="959739"/>
                        <a:pt x="619697" y="958215"/>
                      </a:cubicBezTo>
                      <a:cubicBezTo>
                        <a:pt x="624268" y="956024"/>
                        <a:pt x="628745" y="953929"/>
                        <a:pt x="633413" y="951833"/>
                      </a:cubicBezTo>
                      <a:cubicBezTo>
                        <a:pt x="636746" y="950309"/>
                        <a:pt x="640175" y="948880"/>
                        <a:pt x="643604" y="947356"/>
                      </a:cubicBezTo>
                      <a:cubicBezTo>
                        <a:pt x="648176" y="945451"/>
                        <a:pt x="652748" y="943547"/>
                        <a:pt x="657320" y="941642"/>
                      </a:cubicBezTo>
                      <a:cubicBezTo>
                        <a:pt x="660844" y="940213"/>
                        <a:pt x="664273" y="938879"/>
                        <a:pt x="667798" y="937546"/>
                      </a:cubicBezTo>
                      <a:cubicBezTo>
                        <a:pt x="672465" y="935831"/>
                        <a:pt x="677132" y="934117"/>
                        <a:pt x="681800" y="932402"/>
                      </a:cubicBezTo>
                      <a:cubicBezTo>
                        <a:pt x="685324" y="931164"/>
                        <a:pt x="688848" y="929926"/>
                        <a:pt x="692372" y="928688"/>
                      </a:cubicBezTo>
                      <a:cubicBezTo>
                        <a:pt x="697135" y="927068"/>
                        <a:pt x="701993" y="925544"/>
                        <a:pt x="706850" y="924116"/>
                      </a:cubicBezTo>
                      <a:cubicBezTo>
                        <a:pt x="710375" y="923068"/>
                        <a:pt x="713804" y="921925"/>
                        <a:pt x="717423" y="920877"/>
                      </a:cubicBezTo>
                      <a:cubicBezTo>
                        <a:pt x="722471" y="919448"/>
                        <a:pt x="727615" y="918020"/>
                        <a:pt x="732758" y="916686"/>
                      </a:cubicBezTo>
                      <a:cubicBezTo>
                        <a:pt x="736092" y="915829"/>
                        <a:pt x="739426" y="914876"/>
                        <a:pt x="742855" y="914019"/>
                      </a:cubicBezTo>
                      <a:cubicBezTo>
                        <a:pt x="748570" y="912590"/>
                        <a:pt x="754380" y="911352"/>
                        <a:pt x="760095" y="910114"/>
                      </a:cubicBezTo>
                      <a:cubicBezTo>
                        <a:pt x="762952" y="909447"/>
                        <a:pt x="765810" y="908780"/>
                        <a:pt x="768668" y="908209"/>
                      </a:cubicBezTo>
                      <a:cubicBezTo>
                        <a:pt x="777335" y="906399"/>
                        <a:pt x="786098" y="904780"/>
                        <a:pt x="794861" y="903351"/>
                      </a:cubicBezTo>
                      <a:lnTo>
                        <a:pt x="810959" y="900684"/>
                      </a:lnTo>
                      <a:lnTo>
                        <a:pt x="801434" y="887444"/>
                      </a:lnTo>
                      <a:cubicBezTo>
                        <a:pt x="796195" y="880205"/>
                        <a:pt x="791242" y="872871"/>
                        <a:pt x="786289" y="865442"/>
                      </a:cubicBezTo>
                      <a:cubicBezTo>
                        <a:pt x="784669" y="863060"/>
                        <a:pt x="783241" y="860584"/>
                        <a:pt x="781622" y="858107"/>
                      </a:cubicBezTo>
                      <a:cubicBezTo>
                        <a:pt x="778383" y="853059"/>
                        <a:pt x="775144" y="848011"/>
                        <a:pt x="772097" y="842963"/>
                      </a:cubicBezTo>
                      <a:cubicBezTo>
                        <a:pt x="770382" y="840105"/>
                        <a:pt x="768668" y="837152"/>
                        <a:pt x="766953" y="834200"/>
                      </a:cubicBezTo>
                      <a:cubicBezTo>
                        <a:pt x="764191" y="829532"/>
                        <a:pt x="761524" y="824865"/>
                        <a:pt x="758952" y="820102"/>
                      </a:cubicBezTo>
                      <a:cubicBezTo>
                        <a:pt x="757238" y="816959"/>
                        <a:pt x="755523" y="813816"/>
                        <a:pt x="753904" y="810673"/>
                      </a:cubicBezTo>
                      <a:cubicBezTo>
                        <a:pt x="751522" y="806101"/>
                        <a:pt x="749046" y="801529"/>
                        <a:pt x="746760" y="796957"/>
                      </a:cubicBezTo>
                      <a:cubicBezTo>
                        <a:pt x="745141" y="793718"/>
                        <a:pt x="743522" y="790384"/>
                        <a:pt x="741997" y="787146"/>
                      </a:cubicBezTo>
                      <a:cubicBezTo>
                        <a:pt x="739807" y="782574"/>
                        <a:pt x="737616" y="778002"/>
                        <a:pt x="735616" y="773335"/>
                      </a:cubicBezTo>
                      <a:cubicBezTo>
                        <a:pt x="734092" y="770001"/>
                        <a:pt x="732663" y="766667"/>
                        <a:pt x="731234" y="763238"/>
                      </a:cubicBezTo>
                      <a:cubicBezTo>
                        <a:pt x="729234" y="758571"/>
                        <a:pt x="727329" y="753904"/>
                        <a:pt x="725424" y="749237"/>
                      </a:cubicBezTo>
                      <a:cubicBezTo>
                        <a:pt x="724090" y="745903"/>
                        <a:pt x="722757" y="742474"/>
                        <a:pt x="721423" y="739045"/>
                      </a:cubicBezTo>
                      <a:cubicBezTo>
                        <a:pt x="719614" y="734282"/>
                        <a:pt x="717899" y="729520"/>
                        <a:pt x="716185" y="724757"/>
                      </a:cubicBezTo>
                      <a:cubicBezTo>
                        <a:pt x="715042" y="721424"/>
                        <a:pt x="713804" y="718090"/>
                        <a:pt x="712660" y="714756"/>
                      </a:cubicBezTo>
                      <a:cubicBezTo>
                        <a:pt x="712280" y="713518"/>
                        <a:pt x="711898" y="712184"/>
                        <a:pt x="711422" y="710946"/>
                      </a:cubicBezTo>
                      <a:cubicBezTo>
                        <a:pt x="712660" y="711327"/>
                        <a:pt x="713899" y="711708"/>
                        <a:pt x="715042" y="712089"/>
                      </a:cubicBezTo>
                      <a:cubicBezTo>
                        <a:pt x="718566" y="713232"/>
                        <a:pt x="721995" y="714470"/>
                        <a:pt x="725424" y="715709"/>
                      </a:cubicBezTo>
                      <a:cubicBezTo>
                        <a:pt x="730187" y="717423"/>
                        <a:pt x="734854" y="719042"/>
                        <a:pt x="739521" y="720852"/>
                      </a:cubicBezTo>
                      <a:cubicBezTo>
                        <a:pt x="742855" y="722090"/>
                        <a:pt x="746284" y="723519"/>
                        <a:pt x="749618" y="724852"/>
                      </a:cubicBezTo>
                      <a:cubicBezTo>
                        <a:pt x="754380" y="726758"/>
                        <a:pt x="759047" y="728663"/>
                        <a:pt x="763714" y="730758"/>
                      </a:cubicBezTo>
                      <a:cubicBezTo>
                        <a:pt x="766953" y="732187"/>
                        <a:pt x="770287" y="733616"/>
                        <a:pt x="773525" y="735044"/>
                      </a:cubicBezTo>
                      <a:cubicBezTo>
                        <a:pt x="778288" y="737140"/>
                        <a:pt x="782955" y="739330"/>
                        <a:pt x="787622" y="741617"/>
                      </a:cubicBezTo>
                      <a:cubicBezTo>
                        <a:pt x="790765" y="743141"/>
                        <a:pt x="794004" y="744664"/>
                        <a:pt x="797147" y="746284"/>
                      </a:cubicBezTo>
                      <a:cubicBezTo>
                        <a:pt x="801910" y="748665"/>
                        <a:pt x="806672" y="751142"/>
                        <a:pt x="811339" y="753618"/>
                      </a:cubicBezTo>
                      <a:cubicBezTo>
                        <a:pt x="814388" y="755237"/>
                        <a:pt x="817435" y="756761"/>
                        <a:pt x="820388" y="758476"/>
                      </a:cubicBezTo>
                      <a:cubicBezTo>
                        <a:pt x="825246" y="761143"/>
                        <a:pt x="830104" y="764000"/>
                        <a:pt x="834866" y="766763"/>
                      </a:cubicBezTo>
                      <a:cubicBezTo>
                        <a:pt x="837629" y="768382"/>
                        <a:pt x="840486" y="770001"/>
                        <a:pt x="843248" y="771620"/>
                      </a:cubicBezTo>
                      <a:cubicBezTo>
                        <a:pt x="848487" y="774763"/>
                        <a:pt x="853726" y="778097"/>
                        <a:pt x="858869" y="781431"/>
                      </a:cubicBezTo>
                      <a:cubicBezTo>
                        <a:pt x="861155" y="782860"/>
                        <a:pt x="863441" y="784288"/>
                        <a:pt x="865727" y="785813"/>
                      </a:cubicBezTo>
                      <a:cubicBezTo>
                        <a:pt x="873157" y="790670"/>
                        <a:pt x="880491" y="795718"/>
                        <a:pt x="887730" y="800957"/>
                      </a:cubicBezTo>
                      <a:lnTo>
                        <a:pt x="900970" y="810482"/>
                      </a:lnTo>
                      <a:lnTo>
                        <a:pt x="903637" y="794385"/>
                      </a:lnTo>
                      <a:cubicBezTo>
                        <a:pt x="905065" y="785622"/>
                        <a:pt x="906685" y="776859"/>
                        <a:pt x="908494" y="768191"/>
                      </a:cubicBezTo>
                      <a:cubicBezTo>
                        <a:pt x="909066" y="765238"/>
                        <a:pt x="909828" y="762381"/>
                        <a:pt x="910400" y="759524"/>
                      </a:cubicBezTo>
                      <a:cubicBezTo>
                        <a:pt x="911638" y="753809"/>
                        <a:pt x="912876" y="748093"/>
                        <a:pt x="914305" y="742379"/>
                      </a:cubicBezTo>
                      <a:cubicBezTo>
                        <a:pt x="915162" y="738950"/>
                        <a:pt x="916114" y="735521"/>
                        <a:pt x="916972" y="732187"/>
                      </a:cubicBezTo>
                      <a:cubicBezTo>
                        <a:pt x="918305" y="727138"/>
                        <a:pt x="919639" y="721995"/>
                        <a:pt x="921068" y="717042"/>
                      </a:cubicBezTo>
                      <a:cubicBezTo>
                        <a:pt x="922115" y="713422"/>
                        <a:pt x="923258" y="709898"/>
                        <a:pt x="924306" y="706374"/>
                      </a:cubicBezTo>
                      <a:cubicBezTo>
                        <a:pt x="925735" y="701612"/>
                        <a:pt x="927259" y="696849"/>
                        <a:pt x="928878" y="692087"/>
                      </a:cubicBezTo>
                      <a:cubicBezTo>
                        <a:pt x="930116" y="688467"/>
                        <a:pt x="931355" y="684847"/>
                        <a:pt x="932593" y="681323"/>
                      </a:cubicBezTo>
                      <a:cubicBezTo>
                        <a:pt x="934212" y="676656"/>
                        <a:pt x="935926" y="672084"/>
                        <a:pt x="937641" y="667512"/>
                      </a:cubicBezTo>
                      <a:cubicBezTo>
                        <a:pt x="938975" y="663893"/>
                        <a:pt x="940403" y="660368"/>
                        <a:pt x="941832" y="656844"/>
                      </a:cubicBezTo>
                      <a:cubicBezTo>
                        <a:pt x="943642" y="652367"/>
                        <a:pt x="945547" y="647795"/>
                        <a:pt x="947452" y="643414"/>
                      </a:cubicBezTo>
                      <a:cubicBezTo>
                        <a:pt x="948976" y="639889"/>
                        <a:pt x="950405" y="636460"/>
                        <a:pt x="952024" y="632936"/>
                      </a:cubicBezTo>
                      <a:cubicBezTo>
                        <a:pt x="954024" y="628459"/>
                        <a:pt x="956119" y="623983"/>
                        <a:pt x="958215" y="619601"/>
                      </a:cubicBezTo>
                      <a:cubicBezTo>
                        <a:pt x="959834" y="616268"/>
                        <a:pt x="961358" y="612934"/>
                        <a:pt x="963073" y="609600"/>
                      </a:cubicBezTo>
                      <a:cubicBezTo>
                        <a:pt x="963644" y="608457"/>
                        <a:pt x="964311" y="607314"/>
                        <a:pt x="964883" y="606171"/>
                      </a:cubicBezTo>
                      <a:cubicBezTo>
                        <a:pt x="965454" y="607314"/>
                        <a:pt x="966121" y="608457"/>
                        <a:pt x="966692" y="609600"/>
                      </a:cubicBezTo>
                      <a:cubicBezTo>
                        <a:pt x="968312" y="612934"/>
                        <a:pt x="969931" y="616268"/>
                        <a:pt x="971550" y="619601"/>
                      </a:cubicBezTo>
                      <a:cubicBezTo>
                        <a:pt x="973646" y="623983"/>
                        <a:pt x="975741" y="628459"/>
                        <a:pt x="977741" y="632936"/>
                      </a:cubicBezTo>
                      <a:cubicBezTo>
                        <a:pt x="979265" y="636365"/>
                        <a:pt x="980789" y="639889"/>
                        <a:pt x="982313" y="643414"/>
                      </a:cubicBezTo>
                      <a:cubicBezTo>
                        <a:pt x="984218" y="647891"/>
                        <a:pt x="986123" y="652367"/>
                        <a:pt x="987933" y="656844"/>
                      </a:cubicBezTo>
                      <a:cubicBezTo>
                        <a:pt x="989362" y="660368"/>
                        <a:pt x="990695" y="663988"/>
                        <a:pt x="992124" y="667512"/>
                      </a:cubicBezTo>
                      <a:cubicBezTo>
                        <a:pt x="993838" y="672084"/>
                        <a:pt x="995553" y="676656"/>
                        <a:pt x="997172" y="681323"/>
                      </a:cubicBezTo>
                      <a:cubicBezTo>
                        <a:pt x="998410" y="684943"/>
                        <a:pt x="999649" y="688467"/>
                        <a:pt x="1000887" y="692087"/>
                      </a:cubicBezTo>
                      <a:cubicBezTo>
                        <a:pt x="1002506" y="696849"/>
                        <a:pt x="1003935" y="701612"/>
                        <a:pt x="1005459" y="706374"/>
                      </a:cubicBezTo>
                      <a:cubicBezTo>
                        <a:pt x="1006507" y="709898"/>
                        <a:pt x="1007650" y="713518"/>
                        <a:pt x="1008697" y="717042"/>
                      </a:cubicBezTo>
                      <a:cubicBezTo>
                        <a:pt x="1010126" y="722090"/>
                        <a:pt x="1011460" y="727138"/>
                        <a:pt x="1012793" y="732187"/>
                      </a:cubicBezTo>
                      <a:cubicBezTo>
                        <a:pt x="1013651" y="735616"/>
                        <a:pt x="1014603" y="738950"/>
                        <a:pt x="1015460" y="742379"/>
                      </a:cubicBezTo>
                      <a:cubicBezTo>
                        <a:pt x="1016889" y="748093"/>
                        <a:pt x="1018127" y="753809"/>
                        <a:pt x="1019365" y="759524"/>
                      </a:cubicBezTo>
                      <a:cubicBezTo>
                        <a:pt x="1020032" y="762381"/>
                        <a:pt x="1020699" y="765334"/>
                        <a:pt x="1021271" y="768191"/>
                      </a:cubicBezTo>
                      <a:cubicBezTo>
                        <a:pt x="1023080" y="776859"/>
                        <a:pt x="1024700" y="785622"/>
                        <a:pt x="1026128" y="794385"/>
                      </a:cubicBezTo>
                      <a:lnTo>
                        <a:pt x="1028795" y="810482"/>
                      </a:lnTo>
                      <a:lnTo>
                        <a:pt x="1042035" y="800957"/>
                      </a:lnTo>
                      <a:cubicBezTo>
                        <a:pt x="1049274" y="795718"/>
                        <a:pt x="1056704" y="790670"/>
                        <a:pt x="1064038" y="785813"/>
                      </a:cubicBezTo>
                      <a:cubicBezTo>
                        <a:pt x="1066324" y="784288"/>
                        <a:pt x="1068705" y="782860"/>
                        <a:pt x="1070991" y="781336"/>
                      </a:cubicBezTo>
                      <a:cubicBezTo>
                        <a:pt x="1076135" y="778002"/>
                        <a:pt x="1081278" y="774763"/>
                        <a:pt x="1086422" y="771620"/>
                      </a:cubicBezTo>
                      <a:cubicBezTo>
                        <a:pt x="1089279" y="769906"/>
                        <a:pt x="1092137" y="768287"/>
                        <a:pt x="1095089" y="766572"/>
                      </a:cubicBezTo>
                      <a:cubicBezTo>
                        <a:pt x="1099756" y="763810"/>
                        <a:pt x="1104519" y="761047"/>
                        <a:pt x="1109281" y="758476"/>
                      </a:cubicBezTo>
                      <a:cubicBezTo>
                        <a:pt x="1112425" y="756761"/>
                        <a:pt x="1115568" y="755142"/>
                        <a:pt x="1118711" y="753427"/>
                      </a:cubicBezTo>
                      <a:cubicBezTo>
                        <a:pt x="1123283" y="751046"/>
                        <a:pt x="1127855" y="748570"/>
                        <a:pt x="1132427" y="746284"/>
                      </a:cubicBezTo>
                      <a:cubicBezTo>
                        <a:pt x="1135761" y="744664"/>
                        <a:pt x="1139095" y="743045"/>
                        <a:pt x="1142333" y="741426"/>
                      </a:cubicBezTo>
                      <a:cubicBezTo>
                        <a:pt x="1146810" y="739235"/>
                        <a:pt x="1151382" y="737140"/>
                        <a:pt x="1155954" y="735044"/>
                      </a:cubicBezTo>
                      <a:cubicBezTo>
                        <a:pt x="1159383" y="733520"/>
                        <a:pt x="1162812" y="731996"/>
                        <a:pt x="1166241" y="730568"/>
                      </a:cubicBezTo>
                      <a:cubicBezTo>
                        <a:pt x="1170813" y="728663"/>
                        <a:pt x="1175290" y="726758"/>
                        <a:pt x="1179862" y="724948"/>
                      </a:cubicBezTo>
                      <a:cubicBezTo>
                        <a:pt x="1183386" y="723519"/>
                        <a:pt x="1186815" y="722185"/>
                        <a:pt x="1190339" y="720852"/>
                      </a:cubicBezTo>
                      <a:cubicBezTo>
                        <a:pt x="1194911" y="719138"/>
                        <a:pt x="1199483" y="717423"/>
                        <a:pt x="1204151" y="715804"/>
                      </a:cubicBezTo>
                      <a:cubicBezTo>
                        <a:pt x="1207675" y="714566"/>
                        <a:pt x="1211199" y="713327"/>
                        <a:pt x="1214723" y="712089"/>
                      </a:cubicBezTo>
                      <a:close/>
                      <a:moveTo>
                        <a:pt x="1590294" y="690658"/>
                      </a:moveTo>
                      <a:cubicBezTo>
                        <a:pt x="1587722" y="689801"/>
                        <a:pt x="1585055" y="689134"/>
                        <a:pt x="1582483" y="688276"/>
                      </a:cubicBezTo>
                      <a:cubicBezTo>
                        <a:pt x="1578673" y="687134"/>
                        <a:pt x="1574864" y="685895"/>
                        <a:pt x="1570958" y="684752"/>
                      </a:cubicBezTo>
                      <a:cubicBezTo>
                        <a:pt x="1566767" y="683514"/>
                        <a:pt x="1562576" y="682466"/>
                        <a:pt x="1558385" y="681323"/>
                      </a:cubicBezTo>
                      <a:cubicBezTo>
                        <a:pt x="1554671" y="680371"/>
                        <a:pt x="1551051" y="679323"/>
                        <a:pt x="1547336" y="678466"/>
                      </a:cubicBezTo>
                      <a:cubicBezTo>
                        <a:pt x="1542955" y="677418"/>
                        <a:pt x="1538573" y="676370"/>
                        <a:pt x="1534097" y="675418"/>
                      </a:cubicBezTo>
                      <a:cubicBezTo>
                        <a:pt x="1530572" y="674656"/>
                        <a:pt x="1526953" y="673799"/>
                        <a:pt x="1523429" y="673037"/>
                      </a:cubicBezTo>
                      <a:cubicBezTo>
                        <a:pt x="1518856" y="672084"/>
                        <a:pt x="1514380" y="671322"/>
                        <a:pt x="1509808" y="670465"/>
                      </a:cubicBezTo>
                      <a:cubicBezTo>
                        <a:pt x="1506284" y="669798"/>
                        <a:pt x="1502855" y="669131"/>
                        <a:pt x="1499330" y="668560"/>
                      </a:cubicBezTo>
                      <a:cubicBezTo>
                        <a:pt x="1494663" y="667798"/>
                        <a:pt x="1489901" y="667131"/>
                        <a:pt x="1485233" y="666559"/>
                      </a:cubicBezTo>
                      <a:cubicBezTo>
                        <a:pt x="1481900" y="666083"/>
                        <a:pt x="1478471" y="665607"/>
                        <a:pt x="1475137" y="665131"/>
                      </a:cubicBezTo>
                      <a:cubicBezTo>
                        <a:pt x="1470184" y="664559"/>
                        <a:pt x="1465231" y="664083"/>
                        <a:pt x="1460278" y="663607"/>
                      </a:cubicBezTo>
                      <a:cubicBezTo>
                        <a:pt x="1457135" y="663321"/>
                        <a:pt x="1453991" y="662940"/>
                        <a:pt x="1450848" y="662654"/>
                      </a:cubicBezTo>
                      <a:cubicBezTo>
                        <a:pt x="1445323" y="662178"/>
                        <a:pt x="1439894" y="661892"/>
                        <a:pt x="1434370" y="661606"/>
                      </a:cubicBezTo>
                      <a:cubicBezTo>
                        <a:pt x="1431703" y="661511"/>
                        <a:pt x="1429131" y="661226"/>
                        <a:pt x="1426464" y="661130"/>
                      </a:cubicBezTo>
                      <a:cubicBezTo>
                        <a:pt x="1418368" y="660845"/>
                        <a:pt x="1410176" y="660654"/>
                        <a:pt x="1401985" y="660654"/>
                      </a:cubicBezTo>
                      <a:cubicBezTo>
                        <a:pt x="1388364" y="660654"/>
                        <a:pt x="1374743" y="661226"/>
                        <a:pt x="1361123" y="662178"/>
                      </a:cubicBezTo>
                      <a:cubicBezTo>
                        <a:pt x="1356741" y="662464"/>
                        <a:pt x="1352360" y="663035"/>
                        <a:pt x="1347883" y="663512"/>
                      </a:cubicBezTo>
                      <a:cubicBezTo>
                        <a:pt x="1338643" y="664369"/>
                        <a:pt x="1329404" y="665226"/>
                        <a:pt x="1320165" y="666559"/>
                      </a:cubicBezTo>
                      <a:cubicBezTo>
                        <a:pt x="1314926" y="667322"/>
                        <a:pt x="1309783" y="668274"/>
                        <a:pt x="1304544" y="669131"/>
                      </a:cubicBezTo>
                      <a:cubicBezTo>
                        <a:pt x="1296067" y="670560"/>
                        <a:pt x="1287685" y="671989"/>
                        <a:pt x="1279303" y="673703"/>
                      </a:cubicBezTo>
                      <a:cubicBezTo>
                        <a:pt x="1273778" y="674846"/>
                        <a:pt x="1268254" y="676180"/>
                        <a:pt x="1262729" y="677513"/>
                      </a:cubicBezTo>
                      <a:cubicBezTo>
                        <a:pt x="1257967" y="678656"/>
                        <a:pt x="1253204" y="679513"/>
                        <a:pt x="1248442" y="680752"/>
                      </a:cubicBezTo>
                      <a:lnTo>
                        <a:pt x="1248442" y="680466"/>
                      </a:lnTo>
                      <a:cubicBezTo>
                        <a:pt x="1248442" y="680466"/>
                        <a:pt x="1248251" y="680466"/>
                        <a:pt x="1248251" y="680466"/>
                      </a:cubicBezTo>
                      <a:cubicBezTo>
                        <a:pt x="1248442" y="679895"/>
                        <a:pt x="1248537" y="679323"/>
                        <a:pt x="1248632" y="678751"/>
                      </a:cubicBezTo>
                      <a:cubicBezTo>
                        <a:pt x="1251394" y="667988"/>
                        <a:pt x="1253871" y="657225"/>
                        <a:pt x="1256062" y="646367"/>
                      </a:cubicBezTo>
                      <a:cubicBezTo>
                        <a:pt x="1256633" y="643414"/>
                        <a:pt x="1257205" y="640461"/>
                        <a:pt x="1257776" y="637413"/>
                      </a:cubicBezTo>
                      <a:cubicBezTo>
                        <a:pt x="1259586" y="627507"/>
                        <a:pt x="1261301" y="617601"/>
                        <a:pt x="1262634" y="607695"/>
                      </a:cubicBezTo>
                      <a:cubicBezTo>
                        <a:pt x="1263110" y="603980"/>
                        <a:pt x="1263491" y="600266"/>
                        <a:pt x="1263968" y="596551"/>
                      </a:cubicBezTo>
                      <a:cubicBezTo>
                        <a:pt x="1264825" y="589026"/>
                        <a:pt x="1265587" y="581501"/>
                        <a:pt x="1266158" y="573976"/>
                      </a:cubicBezTo>
                      <a:cubicBezTo>
                        <a:pt x="1266539" y="569500"/>
                        <a:pt x="1266920" y="565023"/>
                        <a:pt x="1267111" y="560451"/>
                      </a:cubicBezTo>
                      <a:cubicBezTo>
                        <a:pt x="1267587" y="551307"/>
                        <a:pt x="1267873" y="542163"/>
                        <a:pt x="1267968" y="533019"/>
                      </a:cubicBezTo>
                      <a:cubicBezTo>
                        <a:pt x="1267968" y="530924"/>
                        <a:pt x="1268159" y="528923"/>
                        <a:pt x="1268159" y="526828"/>
                      </a:cubicBezTo>
                      <a:cubicBezTo>
                        <a:pt x="1268159" y="522351"/>
                        <a:pt x="1267968" y="517970"/>
                        <a:pt x="1267873" y="513493"/>
                      </a:cubicBezTo>
                      <a:cubicBezTo>
                        <a:pt x="1267873" y="513112"/>
                        <a:pt x="1267873" y="512635"/>
                        <a:pt x="1267873" y="512255"/>
                      </a:cubicBezTo>
                      <a:cubicBezTo>
                        <a:pt x="1267682" y="505301"/>
                        <a:pt x="1267397" y="498348"/>
                        <a:pt x="1267015" y="491490"/>
                      </a:cubicBezTo>
                      <a:cubicBezTo>
                        <a:pt x="1267015" y="490347"/>
                        <a:pt x="1266920" y="489204"/>
                        <a:pt x="1266825" y="488061"/>
                      </a:cubicBezTo>
                      <a:cubicBezTo>
                        <a:pt x="1266444" y="481775"/>
                        <a:pt x="1265873" y="475488"/>
                        <a:pt x="1265301" y="469201"/>
                      </a:cubicBezTo>
                      <a:cubicBezTo>
                        <a:pt x="1265110" y="467487"/>
                        <a:pt x="1264920" y="465677"/>
                        <a:pt x="1264825" y="463963"/>
                      </a:cubicBezTo>
                      <a:cubicBezTo>
                        <a:pt x="1264253" y="458248"/>
                        <a:pt x="1263587" y="452533"/>
                        <a:pt x="1262825" y="446913"/>
                      </a:cubicBezTo>
                      <a:cubicBezTo>
                        <a:pt x="1262539" y="444532"/>
                        <a:pt x="1262158" y="442246"/>
                        <a:pt x="1261872" y="439864"/>
                      </a:cubicBezTo>
                      <a:cubicBezTo>
                        <a:pt x="1261110" y="434721"/>
                        <a:pt x="1260348" y="429577"/>
                        <a:pt x="1259491" y="424434"/>
                      </a:cubicBezTo>
                      <a:cubicBezTo>
                        <a:pt x="1259014" y="421576"/>
                        <a:pt x="1258443" y="418719"/>
                        <a:pt x="1257967" y="415862"/>
                      </a:cubicBezTo>
                      <a:cubicBezTo>
                        <a:pt x="1257110" y="411194"/>
                        <a:pt x="1256157" y="406527"/>
                        <a:pt x="1255205" y="401860"/>
                      </a:cubicBezTo>
                      <a:cubicBezTo>
                        <a:pt x="1254538" y="398621"/>
                        <a:pt x="1253776" y="395383"/>
                        <a:pt x="1253109" y="392144"/>
                      </a:cubicBezTo>
                      <a:cubicBezTo>
                        <a:pt x="1252156" y="387858"/>
                        <a:pt x="1251109" y="383572"/>
                        <a:pt x="1250061" y="379285"/>
                      </a:cubicBezTo>
                      <a:cubicBezTo>
                        <a:pt x="1249204" y="375761"/>
                        <a:pt x="1248251" y="372142"/>
                        <a:pt x="1247299" y="368617"/>
                      </a:cubicBezTo>
                      <a:cubicBezTo>
                        <a:pt x="1246251" y="364617"/>
                        <a:pt x="1245108" y="360712"/>
                        <a:pt x="1243965" y="356711"/>
                      </a:cubicBezTo>
                      <a:cubicBezTo>
                        <a:pt x="1242917" y="352996"/>
                        <a:pt x="1241774" y="349187"/>
                        <a:pt x="1240536" y="345472"/>
                      </a:cubicBezTo>
                      <a:cubicBezTo>
                        <a:pt x="1239774" y="343091"/>
                        <a:pt x="1239202" y="340805"/>
                        <a:pt x="1238440" y="338423"/>
                      </a:cubicBezTo>
                      <a:cubicBezTo>
                        <a:pt x="1358075" y="281559"/>
                        <a:pt x="1498854" y="262223"/>
                        <a:pt x="1646587" y="282321"/>
                      </a:cubicBezTo>
                      <a:cubicBezTo>
                        <a:pt x="1666685" y="430054"/>
                        <a:pt x="1647254" y="570738"/>
                        <a:pt x="1590485" y="690467"/>
                      </a:cubicBezTo>
                      <a:close/>
                      <a:moveTo>
                        <a:pt x="1600581" y="1213390"/>
                      </a:moveTo>
                      <a:cubicBezTo>
                        <a:pt x="1600010" y="1212342"/>
                        <a:pt x="1599343" y="1211294"/>
                        <a:pt x="1598866" y="1210247"/>
                      </a:cubicBezTo>
                      <a:cubicBezTo>
                        <a:pt x="1592294" y="1197674"/>
                        <a:pt x="1585436" y="1185291"/>
                        <a:pt x="1578102" y="1173194"/>
                      </a:cubicBezTo>
                      <a:cubicBezTo>
                        <a:pt x="1577149" y="1171575"/>
                        <a:pt x="1576102" y="1170051"/>
                        <a:pt x="1575149" y="1168527"/>
                      </a:cubicBezTo>
                      <a:cubicBezTo>
                        <a:pt x="1567624" y="1156335"/>
                        <a:pt x="1559623" y="1144429"/>
                        <a:pt x="1551337" y="1132808"/>
                      </a:cubicBezTo>
                      <a:cubicBezTo>
                        <a:pt x="1550480" y="1131665"/>
                        <a:pt x="1549622" y="1130522"/>
                        <a:pt x="1548765" y="1129284"/>
                      </a:cubicBezTo>
                      <a:cubicBezTo>
                        <a:pt x="1540097" y="1117473"/>
                        <a:pt x="1531048" y="1105852"/>
                        <a:pt x="1521523" y="1094708"/>
                      </a:cubicBezTo>
                      <a:cubicBezTo>
                        <a:pt x="1520952" y="1094042"/>
                        <a:pt x="1520381" y="1093375"/>
                        <a:pt x="1519809" y="1092708"/>
                      </a:cubicBezTo>
                      <a:cubicBezTo>
                        <a:pt x="1509808" y="1081088"/>
                        <a:pt x="1499521" y="1069848"/>
                        <a:pt x="1488662" y="1058989"/>
                      </a:cubicBezTo>
                      <a:cubicBezTo>
                        <a:pt x="1479042" y="1049369"/>
                        <a:pt x="1469041" y="1040130"/>
                        <a:pt x="1458659" y="1031176"/>
                      </a:cubicBezTo>
                      <a:cubicBezTo>
                        <a:pt x="1455325" y="1028224"/>
                        <a:pt x="1451705" y="1025462"/>
                        <a:pt x="1448276" y="1022604"/>
                      </a:cubicBezTo>
                      <a:cubicBezTo>
                        <a:pt x="1441228" y="1016699"/>
                        <a:pt x="1434084" y="1010888"/>
                        <a:pt x="1426655" y="1005268"/>
                      </a:cubicBezTo>
                      <a:cubicBezTo>
                        <a:pt x="1422368" y="1002030"/>
                        <a:pt x="1417987" y="998982"/>
                        <a:pt x="1413605" y="995839"/>
                      </a:cubicBezTo>
                      <a:cubicBezTo>
                        <a:pt x="1406747" y="990886"/>
                        <a:pt x="1399794" y="986028"/>
                        <a:pt x="1392746" y="981361"/>
                      </a:cubicBezTo>
                      <a:cubicBezTo>
                        <a:pt x="1387983" y="978218"/>
                        <a:pt x="1383030" y="975265"/>
                        <a:pt x="1378172" y="972217"/>
                      </a:cubicBezTo>
                      <a:cubicBezTo>
                        <a:pt x="1374077" y="969645"/>
                        <a:pt x="1370076" y="966978"/>
                        <a:pt x="1365885" y="964501"/>
                      </a:cubicBezTo>
                      <a:lnTo>
                        <a:pt x="1366171" y="964311"/>
                      </a:lnTo>
                      <a:lnTo>
                        <a:pt x="1365885" y="964121"/>
                      </a:lnTo>
                      <a:cubicBezTo>
                        <a:pt x="1370076" y="961739"/>
                        <a:pt x="1373981" y="958977"/>
                        <a:pt x="1378077" y="956501"/>
                      </a:cubicBezTo>
                      <a:cubicBezTo>
                        <a:pt x="1383030" y="953452"/>
                        <a:pt x="1387983" y="950405"/>
                        <a:pt x="1392841" y="947261"/>
                      </a:cubicBezTo>
                      <a:cubicBezTo>
                        <a:pt x="1399889" y="942594"/>
                        <a:pt x="1406747" y="937736"/>
                        <a:pt x="1413605" y="932879"/>
                      </a:cubicBezTo>
                      <a:cubicBezTo>
                        <a:pt x="1417987" y="929735"/>
                        <a:pt x="1422464" y="926687"/>
                        <a:pt x="1426750" y="923449"/>
                      </a:cubicBezTo>
                      <a:cubicBezTo>
                        <a:pt x="1434084" y="917829"/>
                        <a:pt x="1441228" y="912019"/>
                        <a:pt x="1448276" y="906113"/>
                      </a:cubicBezTo>
                      <a:cubicBezTo>
                        <a:pt x="1451705" y="903256"/>
                        <a:pt x="1455325" y="900493"/>
                        <a:pt x="1458659" y="897541"/>
                      </a:cubicBezTo>
                      <a:cubicBezTo>
                        <a:pt x="1468946" y="888587"/>
                        <a:pt x="1479042" y="879348"/>
                        <a:pt x="1488662" y="869728"/>
                      </a:cubicBezTo>
                      <a:cubicBezTo>
                        <a:pt x="1499521" y="858869"/>
                        <a:pt x="1509808" y="847630"/>
                        <a:pt x="1519809" y="836009"/>
                      </a:cubicBezTo>
                      <a:cubicBezTo>
                        <a:pt x="1520381" y="835343"/>
                        <a:pt x="1520952" y="834676"/>
                        <a:pt x="1521523" y="834009"/>
                      </a:cubicBezTo>
                      <a:cubicBezTo>
                        <a:pt x="1531048" y="822865"/>
                        <a:pt x="1540097" y="811244"/>
                        <a:pt x="1548765" y="799433"/>
                      </a:cubicBezTo>
                      <a:cubicBezTo>
                        <a:pt x="1549622" y="798290"/>
                        <a:pt x="1550480" y="797147"/>
                        <a:pt x="1551337" y="795909"/>
                      </a:cubicBezTo>
                      <a:cubicBezTo>
                        <a:pt x="1559719" y="784288"/>
                        <a:pt x="1567624" y="772382"/>
                        <a:pt x="1575149" y="760190"/>
                      </a:cubicBezTo>
                      <a:cubicBezTo>
                        <a:pt x="1576102" y="758666"/>
                        <a:pt x="1577149" y="757047"/>
                        <a:pt x="1578102" y="755523"/>
                      </a:cubicBezTo>
                      <a:cubicBezTo>
                        <a:pt x="1585436" y="743426"/>
                        <a:pt x="1592294" y="731139"/>
                        <a:pt x="1598866" y="718471"/>
                      </a:cubicBezTo>
                      <a:cubicBezTo>
                        <a:pt x="1599438" y="717423"/>
                        <a:pt x="1600105" y="716375"/>
                        <a:pt x="1600581" y="715327"/>
                      </a:cubicBezTo>
                      <a:cubicBezTo>
                        <a:pt x="1725358" y="759714"/>
                        <a:pt x="1838611" y="845534"/>
                        <a:pt x="1928908" y="964216"/>
                      </a:cubicBezTo>
                      <a:cubicBezTo>
                        <a:pt x="1838611" y="1082897"/>
                        <a:pt x="1725454" y="1168718"/>
                        <a:pt x="1600581" y="1213104"/>
                      </a:cubicBezTo>
                      <a:close/>
                      <a:moveTo>
                        <a:pt x="1238250" y="1590294"/>
                      </a:moveTo>
                      <a:cubicBezTo>
                        <a:pt x="1238631" y="1589151"/>
                        <a:pt x="1238917" y="1587913"/>
                        <a:pt x="1239298" y="1586770"/>
                      </a:cubicBezTo>
                      <a:cubicBezTo>
                        <a:pt x="1243108" y="1574768"/>
                        <a:pt x="1246632" y="1562672"/>
                        <a:pt x="1249680" y="1550479"/>
                      </a:cubicBezTo>
                      <a:cubicBezTo>
                        <a:pt x="1250156" y="1548670"/>
                        <a:pt x="1250537" y="1546765"/>
                        <a:pt x="1251014" y="1544955"/>
                      </a:cubicBezTo>
                      <a:cubicBezTo>
                        <a:pt x="1254062" y="1532477"/>
                        <a:pt x="1256729" y="1519904"/>
                        <a:pt x="1258919" y="1507236"/>
                      </a:cubicBezTo>
                      <a:cubicBezTo>
                        <a:pt x="1259110" y="1505998"/>
                        <a:pt x="1259300" y="1504760"/>
                        <a:pt x="1259491" y="1503521"/>
                      </a:cubicBezTo>
                      <a:cubicBezTo>
                        <a:pt x="1261586" y="1490948"/>
                        <a:pt x="1263396" y="1478375"/>
                        <a:pt x="1264634" y="1465802"/>
                      </a:cubicBezTo>
                      <a:cubicBezTo>
                        <a:pt x="1264730" y="1464754"/>
                        <a:pt x="1264920" y="1463707"/>
                        <a:pt x="1265015" y="1462754"/>
                      </a:cubicBezTo>
                      <a:cubicBezTo>
                        <a:pt x="1266254" y="1449991"/>
                        <a:pt x="1267015" y="1437323"/>
                        <a:pt x="1267492" y="1424464"/>
                      </a:cubicBezTo>
                      <a:cubicBezTo>
                        <a:pt x="1267492" y="1422464"/>
                        <a:pt x="1267682" y="1420463"/>
                        <a:pt x="1267777" y="1418558"/>
                      </a:cubicBezTo>
                      <a:cubicBezTo>
                        <a:pt x="1268063" y="1406271"/>
                        <a:pt x="1267968" y="1393984"/>
                        <a:pt x="1267587" y="1381697"/>
                      </a:cubicBezTo>
                      <a:cubicBezTo>
                        <a:pt x="1267587" y="1379315"/>
                        <a:pt x="1267492" y="1376839"/>
                        <a:pt x="1267301" y="1374458"/>
                      </a:cubicBezTo>
                      <a:cubicBezTo>
                        <a:pt x="1266730" y="1362361"/>
                        <a:pt x="1265777" y="1350264"/>
                        <a:pt x="1264444" y="1338072"/>
                      </a:cubicBezTo>
                      <a:cubicBezTo>
                        <a:pt x="1264158" y="1335595"/>
                        <a:pt x="1263872" y="1333119"/>
                        <a:pt x="1263587" y="1330547"/>
                      </a:cubicBezTo>
                      <a:cubicBezTo>
                        <a:pt x="1262158" y="1318355"/>
                        <a:pt x="1260348" y="1306163"/>
                        <a:pt x="1258062" y="1294067"/>
                      </a:cubicBezTo>
                      <a:cubicBezTo>
                        <a:pt x="1257681" y="1291781"/>
                        <a:pt x="1257205" y="1289590"/>
                        <a:pt x="1256729" y="1287304"/>
                      </a:cubicBezTo>
                      <a:cubicBezTo>
                        <a:pt x="1254347" y="1274826"/>
                        <a:pt x="1251585" y="1262443"/>
                        <a:pt x="1248347" y="1250061"/>
                      </a:cubicBezTo>
                      <a:cubicBezTo>
                        <a:pt x="1248251" y="1249585"/>
                        <a:pt x="1248156" y="1249013"/>
                        <a:pt x="1247965" y="1248537"/>
                      </a:cubicBezTo>
                      <a:lnTo>
                        <a:pt x="1248251" y="1248537"/>
                      </a:lnTo>
                      <a:cubicBezTo>
                        <a:pt x="1248251" y="1248537"/>
                        <a:pt x="1248251" y="1248347"/>
                        <a:pt x="1248251" y="1248347"/>
                      </a:cubicBezTo>
                      <a:cubicBezTo>
                        <a:pt x="1253014" y="1249585"/>
                        <a:pt x="1257776" y="1250537"/>
                        <a:pt x="1262539" y="1251585"/>
                      </a:cubicBezTo>
                      <a:cubicBezTo>
                        <a:pt x="1268063" y="1252918"/>
                        <a:pt x="1273493" y="1254252"/>
                        <a:pt x="1279017" y="1255395"/>
                      </a:cubicBezTo>
                      <a:cubicBezTo>
                        <a:pt x="1287399" y="1257110"/>
                        <a:pt x="1295876" y="1258634"/>
                        <a:pt x="1304258" y="1259967"/>
                      </a:cubicBezTo>
                      <a:cubicBezTo>
                        <a:pt x="1309497" y="1260824"/>
                        <a:pt x="1314640" y="1261777"/>
                        <a:pt x="1319879" y="1262539"/>
                      </a:cubicBezTo>
                      <a:cubicBezTo>
                        <a:pt x="1329118" y="1263777"/>
                        <a:pt x="1338453" y="1264729"/>
                        <a:pt x="1347692" y="1265587"/>
                      </a:cubicBezTo>
                      <a:cubicBezTo>
                        <a:pt x="1352074" y="1265968"/>
                        <a:pt x="1356455" y="1266539"/>
                        <a:pt x="1360837" y="1266920"/>
                      </a:cubicBezTo>
                      <a:cubicBezTo>
                        <a:pt x="1374458" y="1267873"/>
                        <a:pt x="1388173" y="1268444"/>
                        <a:pt x="1401794" y="1268444"/>
                      </a:cubicBezTo>
                      <a:cubicBezTo>
                        <a:pt x="1409986" y="1268444"/>
                        <a:pt x="1418082" y="1268254"/>
                        <a:pt x="1426273" y="1267968"/>
                      </a:cubicBezTo>
                      <a:cubicBezTo>
                        <a:pt x="1428940" y="1267873"/>
                        <a:pt x="1431608" y="1267682"/>
                        <a:pt x="1434275" y="1267492"/>
                      </a:cubicBezTo>
                      <a:cubicBezTo>
                        <a:pt x="1439704" y="1267206"/>
                        <a:pt x="1445228" y="1266920"/>
                        <a:pt x="1450658" y="1266444"/>
                      </a:cubicBezTo>
                      <a:cubicBezTo>
                        <a:pt x="1453896" y="1266158"/>
                        <a:pt x="1457039" y="1265777"/>
                        <a:pt x="1460278" y="1265492"/>
                      </a:cubicBezTo>
                      <a:cubicBezTo>
                        <a:pt x="1465231" y="1265015"/>
                        <a:pt x="1470089" y="1264539"/>
                        <a:pt x="1475042" y="1263968"/>
                      </a:cubicBezTo>
                      <a:cubicBezTo>
                        <a:pt x="1478375" y="1263586"/>
                        <a:pt x="1481804" y="1263015"/>
                        <a:pt x="1485138" y="1262539"/>
                      </a:cubicBezTo>
                      <a:cubicBezTo>
                        <a:pt x="1489805" y="1261872"/>
                        <a:pt x="1494568" y="1261301"/>
                        <a:pt x="1499235" y="1260539"/>
                      </a:cubicBezTo>
                      <a:cubicBezTo>
                        <a:pt x="1502759" y="1259967"/>
                        <a:pt x="1506188" y="1259300"/>
                        <a:pt x="1509713" y="1258634"/>
                      </a:cubicBezTo>
                      <a:cubicBezTo>
                        <a:pt x="1514285" y="1257776"/>
                        <a:pt x="1518761" y="1257014"/>
                        <a:pt x="1523333" y="1256062"/>
                      </a:cubicBezTo>
                      <a:cubicBezTo>
                        <a:pt x="1526953" y="1255300"/>
                        <a:pt x="1530477" y="1254538"/>
                        <a:pt x="1534097" y="1253681"/>
                      </a:cubicBezTo>
                      <a:cubicBezTo>
                        <a:pt x="1538478" y="1252728"/>
                        <a:pt x="1542860" y="1251776"/>
                        <a:pt x="1547241" y="1250633"/>
                      </a:cubicBezTo>
                      <a:cubicBezTo>
                        <a:pt x="1550956" y="1249680"/>
                        <a:pt x="1554671" y="1248727"/>
                        <a:pt x="1558385" y="1247775"/>
                      </a:cubicBezTo>
                      <a:cubicBezTo>
                        <a:pt x="1562576" y="1246632"/>
                        <a:pt x="1566767" y="1245584"/>
                        <a:pt x="1570958" y="1244346"/>
                      </a:cubicBezTo>
                      <a:cubicBezTo>
                        <a:pt x="1574768" y="1243203"/>
                        <a:pt x="1578673" y="1242060"/>
                        <a:pt x="1582483" y="1240822"/>
                      </a:cubicBezTo>
                      <a:cubicBezTo>
                        <a:pt x="1585055" y="1240060"/>
                        <a:pt x="1587722" y="1239298"/>
                        <a:pt x="1590294" y="1238441"/>
                      </a:cubicBezTo>
                      <a:cubicBezTo>
                        <a:pt x="1647158" y="1358075"/>
                        <a:pt x="1666494" y="1498854"/>
                        <a:pt x="1646396" y="1646587"/>
                      </a:cubicBezTo>
                      <a:cubicBezTo>
                        <a:pt x="1498664" y="1666685"/>
                        <a:pt x="1357884" y="1647253"/>
                        <a:pt x="1238250" y="1590485"/>
                      </a:cubicBezTo>
                      <a:close/>
                      <a:moveTo>
                        <a:pt x="715518" y="1600581"/>
                      </a:moveTo>
                      <a:cubicBezTo>
                        <a:pt x="716566" y="1600010"/>
                        <a:pt x="717613" y="1599343"/>
                        <a:pt x="718756" y="1598771"/>
                      </a:cubicBezTo>
                      <a:cubicBezTo>
                        <a:pt x="731330" y="1592294"/>
                        <a:pt x="743712" y="1585341"/>
                        <a:pt x="755713" y="1578007"/>
                      </a:cubicBezTo>
                      <a:cubicBezTo>
                        <a:pt x="757238" y="1577054"/>
                        <a:pt x="758762" y="1576102"/>
                        <a:pt x="760285" y="1575149"/>
                      </a:cubicBezTo>
                      <a:cubicBezTo>
                        <a:pt x="772477" y="1567529"/>
                        <a:pt x="784479" y="1559624"/>
                        <a:pt x="796100" y="1551242"/>
                      </a:cubicBezTo>
                      <a:cubicBezTo>
                        <a:pt x="797243" y="1550384"/>
                        <a:pt x="798385" y="1549527"/>
                        <a:pt x="799529" y="1548670"/>
                      </a:cubicBezTo>
                      <a:cubicBezTo>
                        <a:pt x="811435" y="1540002"/>
                        <a:pt x="823055" y="1530858"/>
                        <a:pt x="834200" y="1521333"/>
                      </a:cubicBezTo>
                      <a:cubicBezTo>
                        <a:pt x="834866" y="1520761"/>
                        <a:pt x="835438" y="1520190"/>
                        <a:pt x="836105" y="1519618"/>
                      </a:cubicBezTo>
                      <a:cubicBezTo>
                        <a:pt x="847725" y="1509617"/>
                        <a:pt x="858964" y="1499330"/>
                        <a:pt x="869823" y="1488472"/>
                      </a:cubicBezTo>
                      <a:cubicBezTo>
                        <a:pt x="879443" y="1478852"/>
                        <a:pt x="888683" y="1468850"/>
                        <a:pt x="897731" y="1458468"/>
                      </a:cubicBezTo>
                      <a:cubicBezTo>
                        <a:pt x="900684" y="1455134"/>
                        <a:pt x="903351" y="1451610"/>
                        <a:pt x="906209" y="1448181"/>
                      </a:cubicBezTo>
                      <a:cubicBezTo>
                        <a:pt x="912114" y="1441037"/>
                        <a:pt x="918019" y="1433893"/>
                        <a:pt x="923639" y="1426559"/>
                      </a:cubicBezTo>
                      <a:cubicBezTo>
                        <a:pt x="926878" y="1422273"/>
                        <a:pt x="929926" y="1417892"/>
                        <a:pt x="933069" y="1413510"/>
                      </a:cubicBezTo>
                      <a:cubicBezTo>
                        <a:pt x="938022" y="1406652"/>
                        <a:pt x="942880" y="1399794"/>
                        <a:pt x="947452" y="1392650"/>
                      </a:cubicBezTo>
                      <a:cubicBezTo>
                        <a:pt x="950595" y="1387793"/>
                        <a:pt x="953643" y="1382935"/>
                        <a:pt x="956691" y="1377982"/>
                      </a:cubicBezTo>
                      <a:cubicBezTo>
                        <a:pt x="959168" y="1373886"/>
                        <a:pt x="961930" y="1369981"/>
                        <a:pt x="964311" y="1365790"/>
                      </a:cubicBezTo>
                      <a:lnTo>
                        <a:pt x="964501" y="1366076"/>
                      </a:lnTo>
                      <a:lnTo>
                        <a:pt x="964692" y="1365790"/>
                      </a:lnTo>
                      <a:cubicBezTo>
                        <a:pt x="967168" y="1369981"/>
                        <a:pt x="969835" y="1373886"/>
                        <a:pt x="972312" y="1377982"/>
                      </a:cubicBezTo>
                      <a:cubicBezTo>
                        <a:pt x="975360" y="1382935"/>
                        <a:pt x="978313" y="1387793"/>
                        <a:pt x="981551" y="1392650"/>
                      </a:cubicBezTo>
                      <a:cubicBezTo>
                        <a:pt x="986218" y="1399699"/>
                        <a:pt x="991076" y="1406652"/>
                        <a:pt x="995934" y="1413510"/>
                      </a:cubicBezTo>
                      <a:cubicBezTo>
                        <a:pt x="999077" y="1417892"/>
                        <a:pt x="1002125" y="1422273"/>
                        <a:pt x="1005364" y="1426559"/>
                      </a:cubicBezTo>
                      <a:cubicBezTo>
                        <a:pt x="1010984" y="1433989"/>
                        <a:pt x="1016889" y="1441133"/>
                        <a:pt x="1022794" y="1448181"/>
                      </a:cubicBezTo>
                      <a:cubicBezTo>
                        <a:pt x="1025652" y="1451610"/>
                        <a:pt x="1028319" y="1455134"/>
                        <a:pt x="1031272" y="1458468"/>
                      </a:cubicBezTo>
                      <a:cubicBezTo>
                        <a:pt x="1040225" y="1468755"/>
                        <a:pt x="1049464" y="1478852"/>
                        <a:pt x="1059180" y="1488472"/>
                      </a:cubicBezTo>
                      <a:cubicBezTo>
                        <a:pt x="1070039" y="1499330"/>
                        <a:pt x="1081278" y="1509712"/>
                        <a:pt x="1092898" y="1519618"/>
                      </a:cubicBezTo>
                      <a:cubicBezTo>
                        <a:pt x="1093565" y="1520190"/>
                        <a:pt x="1094137" y="1520761"/>
                        <a:pt x="1094804" y="1521333"/>
                      </a:cubicBezTo>
                      <a:cubicBezTo>
                        <a:pt x="1106043" y="1530858"/>
                        <a:pt x="1117664" y="1539907"/>
                        <a:pt x="1129475" y="1548670"/>
                      </a:cubicBezTo>
                      <a:cubicBezTo>
                        <a:pt x="1130618" y="1549527"/>
                        <a:pt x="1131760" y="1550384"/>
                        <a:pt x="1132904" y="1551242"/>
                      </a:cubicBezTo>
                      <a:cubicBezTo>
                        <a:pt x="1144524" y="1559624"/>
                        <a:pt x="1156526" y="1567529"/>
                        <a:pt x="1168718" y="1575149"/>
                      </a:cubicBezTo>
                      <a:cubicBezTo>
                        <a:pt x="1170242" y="1576102"/>
                        <a:pt x="1171765" y="1577054"/>
                        <a:pt x="1173289" y="1578007"/>
                      </a:cubicBezTo>
                      <a:cubicBezTo>
                        <a:pt x="1185291" y="1585341"/>
                        <a:pt x="1197673" y="1592199"/>
                        <a:pt x="1210247" y="1598771"/>
                      </a:cubicBezTo>
                      <a:cubicBezTo>
                        <a:pt x="1211294" y="1599343"/>
                        <a:pt x="1212342" y="1600010"/>
                        <a:pt x="1213485" y="1600581"/>
                      </a:cubicBezTo>
                      <a:cubicBezTo>
                        <a:pt x="1169098" y="1725359"/>
                        <a:pt x="1083278" y="1838611"/>
                        <a:pt x="964597" y="1928812"/>
                      </a:cubicBezTo>
                      <a:cubicBezTo>
                        <a:pt x="845915" y="1838516"/>
                        <a:pt x="760095" y="1725359"/>
                        <a:pt x="715709" y="1600581"/>
                      </a:cubicBezTo>
                      <a:close/>
                      <a:moveTo>
                        <a:pt x="338614" y="1238250"/>
                      </a:moveTo>
                      <a:cubicBezTo>
                        <a:pt x="341186" y="1239107"/>
                        <a:pt x="343853" y="1239774"/>
                        <a:pt x="346424" y="1240631"/>
                      </a:cubicBezTo>
                      <a:cubicBezTo>
                        <a:pt x="350234" y="1241774"/>
                        <a:pt x="354044" y="1243012"/>
                        <a:pt x="357950" y="1244156"/>
                      </a:cubicBezTo>
                      <a:cubicBezTo>
                        <a:pt x="362140" y="1245394"/>
                        <a:pt x="366331" y="1246442"/>
                        <a:pt x="370522" y="1247585"/>
                      </a:cubicBezTo>
                      <a:cubicBezTo>
                        <a:pt x="374237" y="1248537"/>
                        <a:pt x="377952" y="1249585"/>
                        <a:pt x="381667" y="1250442"/>
                      </a:cubicBezTo>
                      <a:cubicBezTo>
                        <a:pt x="386048" y="1251490"/>
                        <a:pt x="390430" y="1252442"/>
                        <a:pt x="394811" y="1253490"/>
                      </a:cubicBezTo>
                      <a:cubicBezTo>
                        <a:pt x="398431" y="1254252"/>
                        <a:pt x="401955" y="1255109"/>
                        <a:pt x="405575" y="1255871"/>
                      </a:cubicBezTo>
                      <a:cubicBezTo>
                        <a:pt x="410146" y="1256824"/>
                        <a:pt x="414623" y="1257586"/>
                        <a:pt x="419195" y="1258443"/>
                      </a:cubicBezTo>
                      <a:cubicBezTo>
                        <a:pt x="422719" y="1259110"/>
                        <a:pt x="426148" y="1259777"/>
                        <a:pt x="429673" y="1260348"/>
                      </a:cubicBezTo>
                      <a:cubicBezTo>
                        <a:pt x="434340" y="1261110"/>
                        <a:pt x="439102" y="1261777"/>
                        <a:pt x="443770" y="1262348"/>
                      </a:cubicBezTo>
                      <a:cubicBezTo>
                        <a:pt x="447104" y="1262825"/>
                        <a:pt x="450533" y="1263301"/>
                        <a:pt x="453866" y="1263777"/>
                      </a:cubicBezTo>
                      <a:cubicBezTo>
                        <a:pt x="458819" y="1264349"/>
                        <a:pt x="463677" y="1264825"/>
                        <a:pt x="468630" y="1265301"/>
                      </a:cubicBezTo>
                      <a:cubicBezTo>
                        <a:pt x="471868" y="1265587"/>
                        <a:pt x="475012" y="1265968"/>
                        <a:pt x="478250" y="1266253"/>
                      </a:cubicBezTo>
                      <a:cubicBezTo>
                        <a:pt x="483680" y="1266730"/>
                        <a:pt x="489109" y="1267016"/>
                        <a:pt x="494633" y="1267301"/>
                      </a:cubicBezTo>
                      <a:cubicBezTo>
                        <a:pt x="497300" y="1267492"/>
                        <a:pt x="499967" y="1267682"/>
                        <a:pt x="502634" y="1267777"/>
                      </a:cubicBezTo>
                      <a:cubicBezTo>
                        <a:pt x="510730" y="1268063"/>
                        <a:pt x="518922" y="1268254"/>
                        <a:pt x="527113" y="1268254"/>
                      </a:cubicBezTo>
                      <a:cubicBezTo>
                        <a:pt x="540734" y="1268254"/>
                        <a:pt x="554355" y="1267682"/>
                        <a:pt x="567976" y="1266730"/>
                      </a:cubicBezTo>
                      <a:cubicBezTo>
                        <a:pt x="572357" y="1266444"/>
                        <a:pt x="576739" y="1265873"/>
                        <a:pt x="581120" y="1265396"/>
                      </a:cubicBezTo>
                      <a:cubicBezTo>
                        <a:pt x="590359" y="1264539"/>
                        <a:pt x="599694" y="1263682"/>
                        <a:pt x="608933" y="1262348"/>
                      </a:cubicBezTo>
                      <a:cubicBezTo>
                        <a:pt x="614172" y="1261586"/>
                        <a:pt x="619315" y="1260634"/>
                        <a:pt x="624554" y="1259777"/>
                      </a:cubicBezTo>
                      <a:cubicBezTo>
                        <a:pt x="633031" y="1258348"/>
                        <a:pt x="641413" y="1256919"/>
                        <a:pt x="649796" y="1255204"/>
                      </a:cubicBezTo>
                      <a:cubicBezTo>
                        <a:pt x="655320" y="1254061"/>
                        <a:pt x="660844" y="1252728"/>
                        <a:pt x="666274" y="1251394"/>
                      </a:cubicBezTo>
                      <a:cubicBezTo>
                        <a:pt x="671036" y="1250252"/>
                        <a:pt x="675799" y="1249394"/>
                        <a:pt x="680561" y="1248156"/>
                      </a:cubicBezTo>
                      <a:lnTo>
                        <a:pt x="680561" y="1248442"/>
                      </a:lnTo>
                      <a:cubicBezTo>
                        <a:pt x="680561" y="1248442"/>
                        <a:pt x="680752" y="1248442"/>
                        <a:pt x="680752" y="1248442"/>
                      </a:cubicBezTo>
                      <a:cubicBezTo>
                        <a:pt x="679704" y="1252442"/>
                        <a:pt x="679037" y="1256443"/>
                        <a:pt x="678085" y="1260443"/>
                      </a:cubicBezTo>
                      <a:cubicBezTo>
                        <a:pt x="676275" y="1267873"/>
                        <a:pt x="674560" y="1275302"/>
                        <a:pt x="673132" y="1282732"/>
                      </a:cubicBezTo>
                      <a:cubicBezTo>
                        <a:pt x="671798" y="1289304"/>
                        <a:pt x="670655" y="1295876"/>
                        <a:pt x="669512" y="1302449"/>
                      </a:cubicBezTo>
                      <a:cubicBezTo>
                        <a:pt x="668179" y="1310545"/>
                        <a:pt x="666940" y="1318546"/>
                        <a:pt x="665893" y="1326642"/>
                      </a:cubicBezTo>
                      <a:cubicBezTo>
                        <a:pt x="665131" y="1332452"/>
                        <a:pt x="664559" y="1338358"/>
                        <a:pt x="663988" y="1344168"/>
                      </a:cubicBezTo>
                      <a:cubicBezTo>
                        <a:pt x="663130" y="1352931"/>
                        <a:pt x="662464" y="1361694"/>
                        <a:pt x="661988" y="1370362"/>
                      </a:cubicBezTo>
                      <a:cubicBezTo>
                        <a:pt x="661702" y="1375791"/>
                        <a:pt x="661511" y="1381316"/>
                        <a:pt x="661416" y="1386745"/>
                      </a:cubicBezTo>
                      <a:cubicBezTo>
                        <a:pt x="661321" y="1391793"/>
                        <a:pt x="660844" y="1396936"/>
                        <a:pt x="660844" y="1401985"/>
                      </a:cubicBezTo>
                      <a:cubicBezTo>
                        <a:pt x="660844" y="1407795"/>
                        <a:pt x="661035" y="1413605"/>
                        <a:pt x="661226" y="1419416"/>
                      </a:cubicBezTo>
                      <a:cubicBezTo>
                        <a:pt x="661226" y="1419987"/>
                        <a:pt x="661226" y="1420559"/>
                        <a:pt x="661226" y="1421130"/>
                      </a:cubicBezTo>
                      <a:cubicBezTo>
                        <a:pt x="661606" y="1434560"/>
                        <a:pt x="662559" y="1447895"/>
                        <a:pt x="663893" y="1461230"/>
                      </a:cubicBezTo>
                      <a:cubicBezTo>
                        <a:pt x="664083" y="1462850"/>
                        <a:pt x="664178" y="1464374"/>
                        <a:pt x="664369" y="1465993"/>
                      </a:cubicBezTo>
                      <a:cubicBezTo>
                        <a:pt x="665797" y="1479042"/>
                        <a:pt x="667512" y="1492091"/>
                        <a:pt x="669703" y="1505045"/>
                      </a:cubicBezTo>
                      <a:cubicBezTo>
                        <a:pt x="669893" y="1506284"/>
                        <a:pt x="670179" y="1507522"/>
                        <a:pt x="670369" y="1508760"/>
                      </a:cubicBezTo>
                      <a:cubicBezTo>
                        <a:pt x="672655" y="1521524"/>
                        <a:pt x="675322" y="1534097"/>
                        <a:pt x="678371" y="1546765"/>
                      </a:cubicBezTo>
                      <a:cubicBezTo>
                        <a:pt x="678561" y="1547527"/>
                        <a:pt x="678751" y="1548384"/>
                        <a:pt x="678942" y="1549146"/>
                      </a:cubicBezTo>
                      <a:cubicBezTo>
                        <a:pt x="682085" y="1561624"/>
                        <a:pt x="685609" y="1574006"/>
                        <a:pt x="689515" y="1586293"/>
                      </a:cubicBezTo>
                      <a:cubicBezTo>
                        <a:pt x="689896" y="1587627"/>
                        <a:pt x="690181" y="1588960"/>
                        <a:pt x="690658" y="1590294"/>
                      </a:cubicBezTo>
                      <a:cubicBezTo>
                        <a:pt x="571024" y="1647158"/>
                        <a:pt x="430244" y="1666494"/>
                        <a:pt x="282511" y="1646396"/>
                      </a:cubicBezTo>
                      <a:cubicBezTo>
                        <a:pt x="262414" y="1498664"/>
                        <a:pt x="281845" y="1357884"/>
                        <a:pt x="338614" y="1238250"/>
                      </a:cubicBezTo>
                      <a:close/>
                      <a:moveTo>
                        <a:pt x="328327" y="715518"/>
                      </a:moveTo>
                      <a:cubicBezTo>
                        <a:pt x="328898" y="716566"/>
                        <a:pt x="329565" y="717613"/>
                        <a:pt x="330041" y="718661"/>
                      </a:cubicBezTo>
                      <a:cubicBezTo>
                        <a:pt x="336613" y="731234"/>
                        <a:pt x="343471" y="743617"/>
                        <a:pt x="350806" y="755713"/>
                      </a:cubicBezTo>
                      <a:cubicBezTo>
                        <a:pt x="351758" y="757333"/>
                        <a:pt x="352806" y="758857"/>
                        <a:pt x="353759" y="760381"/>
                      </a:cubicBezTo>
                      <a:cubicBezTo>
                        <a:pt x="361283" y="772573"/>
                        <a:pt x="369284" y="784479"/>
                        <a:pt x="377666" y="796100"/>
                      </a:cubicBezTo>
                      <a:cubicBezTo>
                        <a:pt x="378523" y="797243"/>
                        <a:pt x="379381" y="798385"/>
                        <a:pt x="380238" y="799624"/>
                      </a:cubicBezTo>
                      <a:cubicBezTo>
                        <a:pt x="388906" y="811530"/>
                        <a:pt x="397955" y="823055"/>
                        <a:pt x="407480" y="834200"/>
                      </a:cubicBezTo>
                      <a:cubicBezTo>
                        <a:pt x="408051" y="834866"/>
                        <a:pt x="408622" y="835438"/>
                        <a:pt x="409194" y="836105"/>
                      </a:cubicBezTo>
                      <a:cubicBezTo>
                        <a:pt x="419195" y="847725"/>
                        <a:pt x="429482" y="858964"/>
                        <a:pt x="440341" y="869823"/>
                      </a:cubicBezTo>
                      <a:cubicBezTo>
                        <a:pt x="449961" y="879443"/>
                        <a:pt x="459962" y="888683"/>
                        <a:pt x="470344" y="897636"/>
                      </a:cubicBezTo>
                      <a:cubicBezTo>
                        <a:pt x="473773" y="900589"/>
                        <a:pt x="477298" y="903351"/>
                        <a:pt x="480727" y="906209"/>
                      </a:cubicBezTo>
                      <a:cubicBezTo>
                        <a:pt x="487775" y="912114"/>
                        <a:pt x="494919" y="917924"/>
                        <a:pt x="502253" y="923544"/>
                      </a:cubicBezTo>
                      <a:cubicBezTo>
                        <a:pt x="506539" y="926783"/>
                        <a:pt x="511016" y="929830"/>
                        <a:pt x="515398" y="932974"/>
                      </a:cubicBezTo>
                      <a:cubicBezTo>
                        <a:pt x="522256" y="937831"/>
                        <a:pt x="529114" y="942689"/>
                        <a:pt x="536162" y="947356"/>
                      </a:cubicBezTo>
                      <a:cubicBezTo>
                        <a:pt x="541020" y="950500"/>
                        <a:pt x="545973" y="953548"/>
                        <a:pt x="550926" y="956596"/>
                      </a:cubicBezTo>
                      <a:cubicBezTo>
                        <a:pt x="555022" y="959072"/>
                        <a:pt x="558927" y="961834"/>
                        <a:pt x="563118" y="964216"/>
                      </a:cubicBezTo>
                      <a:lnTo>
                        <a:pt x="562832" y="964406"/>
                      </a:lnTo>
                      <a:lnTo>
                        <a:pt x="563118" y="964597"/>
                      </a:lnTo>
                      <a:cubicBezTo>
                        <a:pt x="558927" y="967073"/>
                        <a:pt x="554926" y="969740"/>
                        <a:pt x="550831" y="972312"/>
                      </a:cubicBezTo>
                      <a:cubicBezTo>
                        <a:pt x="545973" y="975360"/>
                        <a:pt x="541020" y="978313"/>
                        <a:pt x="536258" y="981456"/>
                      </a:cubicBezTo>
                      <a:cubicBezTo>
                        <a:pt x="529114" y="986123"/>
                        <a:pt x="522256" y="990981"/>
                        <a:pt x="515398" y="995934"/>
                      </a:cubicBezTo>
                      <a:cubicBezTo>
                        <a:pt x="511016" y="999077"/>
                        <a:pt x="506635" y="1002125"/>
                        <a:pt x="502348" y="1005364"/>
                      </a:cubicBezTo>
                      <a:cubicBezTo>
                        <a:pt x="494919" y="1010984"/>
                        <a:pt x="487871" y="1016794"/>
                        <a:pt x="480727" y="1022699"/>
                      </a:cubicBezTo>
                      <a:cubicBezTo>
                        <a:pt x="477298" y="1025557"/>
                        <a:pt x="473678" y="1028319"/>
                        <a:pt x="470344" y="1031272"/>
                      </a:cubicBezTo>
                      <a:cubicBezTo>
                        <a:pt x="460058" y="1040225"/>
                        <a:pt x="450056" y="1049464"/>
                        <a:pt x="440341" y="1059085"/>
                      </a:cubicBezTo>
                      <a:cubicBezTo>
                        <a:pt x="429482" y="1069943"/>
                        <a:pt x="419195" y="1081183"/>
                        <a:pt x="409194" y="1092803"/>
                      </a:cubicBezTo>
                      <a:cubicBezTo>
                        <a:pt x="408622" y="1093470"/>
                        <a:pt x="408051" y="1094042"/>
                        <a:pt x="407480" y="1094708"/>
                      </a:cubicBezTo>
                      <a:cubicBezTo>
                        <a:pt x="397955" y="1105852"/>
                        <a:pt x="388906" y="1117473"/>
                        <a:pt x="380238" y="1129284"/>
                      </a:cubicBezTo>
                      <a:cubicBezTo>
                        <a:pt x="379381" y="1130427"/>
                        <a:pt x="378523" y="1131570"/>
                        <a:pt x="377666" y="1132808"/>
                      </a:cubicBezTo>
                      <a:cubicBezTo>
                        <a:pt x="369284" y="1144429"/>
                        <a:pt x="361379" y="1156335"/>
                        <a:pt x="353759" y="1168527"/>
                      </a:cubicBezTo>
                      <a:cubicBezTo>
                        <a:pt x="352806" y="1170051"/>
                        <a:pt x="351758" y="1171670"/>
                        <a:pt x="350806" y="1173194"/>
                      </a:cubicBezTo>
                      <a:cubicBezTo>
                        <a:pt x="343471" y="1185291"/>
                        <a:pt x="336613" y="1197578"/>
                        <a:pt x="330041" y="1210247"/>
                      </a:cubicBezTo>
                      <a:cubicBezTo>
                        <a:pt x="329470" y="1211294"/>
                        <a:pt x="328803" y="1212342"/>
                        <a:pt x="328327" y="1213390"/>
                      </a:cubicBezTo>
                      <a:cubicBezTo>
                        <a:pt x="203454" y="1169003"/>
                        <a:pt x="90297" y="1083183"/>
                        <a:pt x="0" y="964501"/>
                      </a:cubicBezTo>
                      <a:cubicBezTo>
                        <a:pt x="90297" y="845820"/>
                        <a:pt x="203454" y="760000"/>
                        <a:pt x="328327" y="715613"/>
                      </a:cubicBezTo>
                      <a:close/>
                      <a:moveTo>
                        <a:pt x="690658" y="338614"/>
                      </a:moveTo>
                      <a:cubicBezTo>
                        <a:pt x="690277" y="339947"/>
                        <a:pt x="689896" y="341281"/>
                        <a:pt x="689515" y="342614"/>
                      </a:cubicBezTo>
                      <a:cubicBezTo>
                        <a:pt x="685609" y="354901"/>
                        <a:pt x="681990" y="367379"/>
                        <a:pt x="678942" y="379857"/>
                      </a:cubicBezTo>
                      <a:cubicBezTo>
                        <a:pt x="678751" y="380619"/>
                        <a:pt x="678561" y="381381"/>
                        <a:pt x="678371" y="382238"/>
                      </a:cubicBezTo>
                      <a:cubicBezTo>
                        <a:pt x="675322" y="394906"/>
                        <a:pt x="672655" y="407575"/>
                        <a:pt x="670369" y="420338"/>
                      </a:cubicBezTo>
                      <a:cubicBezTo>
                        <a:pt x="670179" y="421576"/>
                        <a:pt x="669893" y="422720"/>
                        <a:pt x="669703" y="423958"/>
                      </a:cubicBezTo>
                      <a:cubicBezTo>
                        <a:pt x="667417" y="437007"/>
                        <a:pt x="665702" y="450056"/>
                        <a:pt x="664273" y="463201"/>
                      </a:cubicBezTo>
                      <a:cubicBezTo>
                        <a:pt x="664083" y="464725"/>
                        <a:pt x="663988" y="466154"/>
                        <a:pt x="663797" y="467677"/>
                      </a:cubicBezTo>
                      <a:cubicBezTo>
                        <a:pt x="662464" y="481108"/>
                        <a:pt x="661606" y="494538"/>
                        <a:pt x="661130" y="508063"/>
                      </a:cubicBezTo>
                      <a:cubicBezTo>
                        <a:pt x="661130" y="508540"/>
                        <a:pt x="661130" y="508921"/>
                        <a:pt x="661130" y="509397"/>
                      </a:cubicBezTo>
                      <a:cubicBezTo>
                        <a:pt x="660940" y="515302"/>
                        <a:pt x="660749" y="521113"/>
                        <a:pt x="660749" y="527018"/>
                      </a:cubicBezTo>
                      <a:cubicBezTo>
                        <a:pt x="660749" y="532162"/>
                        <a:pt x="661130" y="537305"/>
                        <a:pt x="661321" y="542449"/>
                      </a:cubicBezTo>
                      <a:cubicBezTo>
                        <a:pt x="661416" y="547783"/>
                        <a:pt x="661606" y="553117"/>
                        <a:pt x="661892" y="558546"/>
                      </a:cubicBezTo>
                      <a:cubicBezTo>
                        <a:pt x="662368" y="567404"/>
                        <a:pt x="663130" y="576263"/>
                        <a:pt x="663988" y="585121"/>
                      </a:cubicBezTo>
                      <a:cubicBezTo>
                        <a:pt x="664559" y="590931"/>
                        <a:pt x="665131" y="596646"/>
                        <a:pt x="665893" y="602456"/>
                      </a:cubicBezTo>
                      <a:cubicBezTo>
                        <a:pt x="666940" y="610648"/>
                        <a:pt x="668179" y="618744"/>
                        <a:pt x="669512" y="626840"/>
                      </a:cubicBezTo>
                      <a:cubicBezTo>
                        <a:pt x="670560" y="633317"/>
                        <a:pt x="671703" y="639889"/>
                        <a:pt x="673037" y="646367"/>
                      </a:cubicBezTo>
                      <a:cubicBezTo>
                        <a:pt x="674560" y="653796"/>
                        <a:pt x="676275" y="661226"/>
                        <a:pt x="678085" y="668655"/>
                      </a:cubicBezTo>
                      <a:cubicBezTo>
                        <a:pt x="679037" y="672655"/>
                        <a:pt x="679704" y="676656"/>
                        <a:pt x="680752" y="680561"/>
                      </a:cubicBezTo>
                      <a:lnTo>
                        <a:pt x="680466" y="680561"/>
                      </a:lnTo>
                      <a:cubicBezTo>
                        <a:pt x="680466" y="680561"/>
                        <a:pt x="680466" y="680752"/>
                        <a:pt x="680466" y="680752"/>
                      </a:cubicBezTo>
                      <a:cubicBezTo>
                        <a:pt x="675704" y="679513"/>
                        <a:pt x="670941" y="678656"/>
                        <a:pt x="666179" y="677513"/>
                      </a:cubicBezTo>
                      <a:cubicBezTo>
                        <a:pt x="660654" y="676180"/>
                        <a:pt x="655130" y="674846"/>
                        <a:pt x="649605" y="673703"/>
                      </a:cubicBezTo>
                      <a:cubicBezTo>
                        <a:pt x="641223" y="671989"/>
                        <a:pt x="632746" y="670465"/>
                        <a:pt x="624364" y="669131"/>
                      </a:cubicBezTo>
                      <a:cubicBezTo>
                        <a:pt x="619125" y="668274"/>
                        <a:pt x="613981" y="667322"/>
                        <a:pt x="608743" y="666559"/>
                      </a:cubicBezTo>
                      <a:cubicBezTo>
                        <a:pt x="599504" y="665321"/>
                        <a:pt x="590264" y="664369"/>
                        <a:pt x="581025" y="663512"/>
                      </a:cubicBezTo>
                      <a:cubicBezTo>
                        <a:pt x="576643" y="663130"/>
                        <a:pt x="572262" y="662559"/>
                        <a:pt x="567785" y="662178"/>
                      </a:cubicBezTo>
                      <a:cubicBezTo>
                        <a:pt x="554164" y="661226"/>
                        <a:pt x="540544" y="660654"/>
                        <a:pt x="526923" y="660654"/>
                      </a:cubicBezTo>
                      <a:cubicBezTo>
                        <a:pt x="518731" y="660654"/>
                        <a:pt x="510635" y="660845"/>
                        <a:pt x="502444" y="661130"/>
                      </a:cubicBezTo>
                      <a:cubicBezTo>
                        <a:pt x="499777" y="661226"/>
                        <a:pt x="497205" y="661416"/>
                        <a:pt x="494538" y="661606"/>
                      </a:cubicBezTo>
                      <a:cubicBezTo>
                        <a:pt x="489013" y="661892"/>
                        <a:pt x="483489" y="662178"/>
                        <a:pt x="478060" y="662654"/>
                      </a:cubicBezTo>
                      <a:cubicBezTo>
                        <a:pt x="474917" y="662940"/>
                        <a:pt x="471773" y="663321"/>
                        <a:pt x="468630" y="663607"/>
                      </a:cubicBezTo>
                      <a:cubicBezTo>
                        <a:pt x="463677" y="664083"/>
                        <a:pt x="458724" y="664559"/>
                        <a:pt x="453771" y="665131"/>
                      </a:cubicBezTo>
                      <a:cubicBezTo>
                        <a:pt x="450437" y="665512"/>
                        <a:pt x="447008" y="666083"/>
                        <a:pt x="443675" y="666559"/>
                      </a:cubicBezTo>
                      <a:cubicBezTo>
                        <a:pt x="439007" y="667226"/>
                        <a:pt x="434245" y="667798"/>
                        <a:pt x="429577" y="668560"/>
                      </a:cubicBezTo>
                      <a:cubicBezTo>
                        <a:pt x="426053" y="669131"/>
                        <a:pt x="422624" y="669798"/>
                        <a:pt x="419100" y="670465"/>
                      </a:cubicBezTo>
                      <a:cubicBezTo>
                        <a:pt x="414528" y="671322"/>
                        <a:pt x="410051" y="672084"/>
                        <a:pt x="405479" y="673037"/>
                      </a:cubicBezTo>
                      <a:cubicBezTo>
                        <a:pt x="401860" y="673799"/>
                        <a:pt x="398335" y="674560"/>
                        <a:pt x="394811" y="675418"/>
                      </a:cubicBezTo>
                      <a:cubicBezTo>
                        <a:pt x="390430" y="676370"/>
                        <a:pt x="386048" y="677323"/>
                        <a:pt x="381571" y="678466"/>
                      </a:cubicBezTo>
                      <a:cubicBezTo>
                        <a:pt x="377857" y="679418"/>
                        <a:pt x="374237" y="680371"/>
                        <a:pt x="370522" y="681323"/>
                      </a:cubicBezTo>
                      <a:cubicBezTo>
                        <a:pt x="366331" y="682466"/>
                        <a:pt x="362140" y="683514"/>
                        <a:pt x="357950" y="684752"/>
                      </a:cubicBezTo>
                      <a:cubicBezTo>
                        <a:pt x="354139" y="685895"/>
                        <a:pt x="350234" y="687038"/>
                        <a:pt x="346424" y="688276"/>
                      </a:cubicBezTo>
                      <a:cubicBezTo>
                        <a:pt x="343853" y="689038"/>
                        <a:pt x="341186" y="689801"/>
                        <a:pt x="338614" y="690658"/>
                      </a:cubicBezTo>
                      <a:cubicBezTo>
                        <a:pt x="281749" y="571024"/>
                        <a:pt x="262414" y="430244"/>
                        <a:pt x="282511" y="282512"/>
                      </a:cubicBezTo>
                      <a:cubicBezTo>
                        <a:pt x="430244" y="262414"/>
                        <a:pt x="571024" y="281845"/>
                        <a:pt x="690658" y="338614"/>
                      </a:cubicBezTo>
                      <a:close/>
                      <a:moveTo>
                        <a:pt x="964501" y="0"/>
                      </a:moveTo>
                      <a:cubicBezTo>
                        <a:pt x="1083183" y="90297"/>
                        <a:pt x="1169003" y="203454"/>
                        <a:pt x="1213390" y="328231"/>
                      </a:cubicBezTo>
                      <a:cubicBezTo>
                        <a:pt x="1212342" y="328803"/>
                        <a:pt x="1211294" y="329470"/>
                        <a:pt x="1210151" y="330041"/>
                      </a:cubicBezTo>
                      <a:cubicBezTo>
                        <a:pt x="1197578" y="336518"/>
                        <a:pt x="1185196" y="343471"/>
                        <a:pt x="1173194" y="350710"/>
                      </a:cubicBezTo>
                      <a:cubicBezTo>
                        <a:pt x="1171670" y="351663"/>
                        <a:pt x="1170146" y="352616"/>
                        <a:pt x="1168527" y="353568"/>
                      </a:cubicBezTo>
                      <a:cubicBezTo>
                        <a:pt x="1156335" y="361188"/>
                        <a:pt x="1144334" y="369094"/>
                        <a:pt x="1132713" y="377476"/>
                      </a:cubicBezTo>
                      <a:cubicBezTo>
                        <a:pt x="1131570" y="378333"/>
                        <a:pt x="1130427" y="379190"/>
                        <a:pt x="1129284" y="380047"/>
                      </a:cubicBezTo>
                      <a:cubicBezTo>
                        <a:pt x="1117378" y="388715"/>
                        <a:pt x="1105757" y="397859"/>
                        <a:pt x="1094613" y="407384"/>
                      </a:cubicBezTo>
                      <a:cubicBezTo>
                        <a:pt x="1093946" y="407956"/>
                        <a:pt x="1093375" y="408527"/>
                        <a:pt x="1092708" y="409099"/>
                      </a:cubicBezTo>
                      <a:cubicBezTo>
                        <a:pt x="1081088" y="419100"/>
                        <a:pt x="1069848" y="429387"/>
                        <a:pt x="1058989" y="440246"/>
                      </a:cubicBezTo>
                      <a:cubicBezTo>
                        <a:pt x="1049369" y="449866"/>
                        <a:pt x="1040130" y="459867"/>
                        <a:pt x="1031081" y="470249"/>
                      </a:cubicBezTo>
                      <a:cubicBezTo>
                        <a:pt x="1028129" y="473583"/>
                        <a:pt x="1025462" y="477107"/>
                        <a:pt x="1022604" y="480536"/>
                      </a:cubicBezTo>
                      <a:cubicBezTo>
                        <a:pt x="1016698" y="487680"/>
                        <a:pt x="1010793" y="494824"/>
                        <a:pt x="1005173" y="502158"/>
                      </a:cubicBezTo>
                      <a:cubicBezTo>
                        <a:pt x="1001935" y="506444"/>
                        <a:pt x="998887" y="510826"/>
                        <a:pt x="995743" y="515207"/>
                      </a:cubicBezTo>
                      <a:cubicBezTo>
                        <a:pt x="990790" y="522065"/>
                        <a:pt x="985933" y="528923"/>
                        <a:pt x="981361" y="536067"/>
                      </a:cubicBezTo>
                      <a:cubicBezTo>
                        <a:pt x="978218" y="540925"/>
                        <a:pt x="975169" y="545783"/>
                        <a:pt x="972122" y="550735"/>
                      </a:cubicBezTo>
                      <a:cubicBezTo>
                        <a:pt x="969645" y="554831"/>
                        <a:pt x="966883" y="558737"/>
                        <a:pt x="964501" y="562927"/>
                      </a:cubicBezTo>
                      <a:lnTo>
                        <a:pt x="964311" y="562642"/>
                      </a:lnTo>
                      <a:lnTo>
                        <a:pt x="964121" y="562927"/>
                      </a:lnTo>
                      <a:cubicBezTo>
                        <a:pt x="961644" y="558737"/>
                        <a:pt x="958977" y="554831"/>
                        <a:pt x="956501" y="550735"/>
                      </a:cubicBezTo>
                      <a:cubicBezTo>
                        <a:pt x="953452" y="545783"/>
                        <a:pt x="950500" y="540925"/>
                        <a:pt x="947261" y="536067"/>
                      </a:cubicBezTo>
                      <a:cubicBezTo>
                        <a:pt x="942594" y="529018"/>
                        <a:pt x="937736" y="522065"/>
                        <a:pt x="932879" y="515207"/>
                      </a:cubicBezTo>
                      <a:cubicBezTo>
                        <a:pt x="929735" y="510826"/>
                        <a:pt x="926687" y="506444"/>
                        <a:pt x="923449" y="502158"/>
                      </a:cubicBezTo>
                      <a:cubicBezTo>
                        <a:pt x="917829" y="494729"/>
                        <a:pt x="911923" y="487585"/>
                        <a:pt x="906018" y="480536"/>
                      </a:cubicBezTo>
                      <a:cubicBezTo>
                        <a:pt x="903160" y="477107"/>
                        <a:pt x="900493" y="473583"/>
                        <a:pt x="897541" y="470249"/>
                      </a:cubicBezTo>
                      <a:cubicBezTo>
                        <a:pt x="888587" y="459962"/>
                        <a:pt x="879348" y="449866"/>
                        <a:pt x="869633" y="440246"/>
                      </a:cubicBezTo>
                      <a:cubicBezTo>
                        <a:pt x="858774" y="429387"/>
                        <a:pt x="847534" y="419100"/>
                        <a:pt x="835914" y="409099"/>
                      </a:cubicBezTo>
                      <a:cubicBezTo>
                        <a:pt x="835247" y="408527"/>
                        <a:pt x="834676" y="407956"/>
                        <a:pt x="834009" y="407384"/>
                      </a:cubicBezTo>
                      <a:cubicBezTo>
                        <a:pt x="822769" y="397859"/>
                        <a:pt x="811244" y="388810"/>
                        <a:pt x="799338" y="380047"/>
                      </a:cubicBezTo>
                      <a:cubicBezTo>
                        <a:pt x="798195" y="379190"/>
                        <a:pt x="797052" y="378333"/>
                        <a:pt x="795909" y="377476"/>
                      </a:cubicBezTo>
                      <a:cubicBezTo>
                        <a:pt x="784288" y="369094"/>
                        <a:pt x="772287" y="361188"/>
                        <a:pt x="760095" y="353568"/>
                      </a:cubicBezTo>
                      <a:cubicBezTo>
                        <a:pt x="758571" y="352616"/>
                        <a:pt x="757047" y="351568"/>
                        <a:pt x="755428" y="350710"/>
                      </a:cubicBezTo>
                      <a:cubicBezTo>
                        <a:pt x="743426" y="343376"/>
                        <a:pt x="731044" y="336518"/>
                        <a:pt x="718471" y="330041"/>
                      </a:cubicBezTo>
                      <a:cubicBezTo>
                        <a:pt x="717423" y="329470"/>
                        <a:pt x="716375" y="328803"/>
                        <a:pt x="715232" y="328231"/>
                      </a:cubicBezTo>
                      <a:cubicBezTo>
                        <a:pt x="759619" y="203454"/>
                        <a:pt x="845439" y="90202"/>
                        <a:pt x="96412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94" name="Google Shape;594;p28"/>
          <p:cNvGrpSpPr/>
          <p:nvPr/>
        </p:nvGrpSpPr>
        <p:grpSpPr>
          <a:xfrm>
            <a:off x="3079799" y="-132070"/>
            <a:ext cx="6064194" cy="7528373"/>
            <a:chOff x="3079799" y="-132070"/>
            <a:chExt cx="6064194" cy="7528373"/>
          </a:xfrm>
        </p:grpSpPr>
        <p:grpSp>
          <p:nvGrpSpPr>
            <p:cNvPr id="595" name="Google Shape;595;p28"/>
            <p:cNvGrpSpPr/>
            <p:nvPr/>
          </p:nvGrpSpPr>
          <p:grpSpPr>
            <a:xfrm>
              <a:off x="7761104" y="-132070"/>
              <a:ext cx="849942" cy="2914789"/>
              <a:chOff x="5469840" y="2692800"/>
              <a:chExt cx="384120" cy="1317240"/>
            </a:xfrm>
          </p:grpSpPr>
          <p:sp>
            <p:nvSpPr>
              <p:cNvPr id="596" name="Google Shape;596;p28"/>
              <p:cNvSpPr/>
              <p:nvPr/>
            </p:nvSpPr>
            <p:spPr>
              <a:xfrm>
                <a:off x="5662080" y="2692800"/>
                <a:ext cx="0" cy="510840"/>
              </a:xfrm>
              <a:custGeom>
                <a:avLst/>
                <a:gdLst/>
                <a:ahLst/>
                <a:cxnLst/>
                <a:rect l="l" t="t" r="r" b="b"/>
                <a:pathLst>
                  <a:path w="120000" h="1419" extrusionOk="0">
                    <a:moveTo>
                      <a:pt x="0" y="1419"/>
                    </a:moveTo>
                    <a:lnTo>
                      <a:pt x="0" y="0"/>
                    </a:lnTo>
                    <a:lnTo>
                      <a:pt x="0" y="1419"/>
                    </a:lnTo>
                    <a:close/>
                  </a:path>
                </a:pathLst>
              </a:custGeom>
              <a:noFill/>
              <a:ln w="19050" cap="flat" cmpd="sng">
                <a:solidFill>
                  <a:schemeClr val="accent2"/>
                </a:solidFill>
                <a:prstDash val="solid"/>
                <a:bevel/>
                <a:headEnd type="none" w="sm" len="sm"/>
                <a:tailEnd type="none" w="sm" len="sm"/>
              </a:ln>
            </p:spPr>
            <p:txBody>
              <a:bodyPr spcFirstLastPara="1" wrap="square" lIns="92875" tIns="47875" rIns="92875" bIns="47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7" name="Google Shape;597;p28"/>
              <p:cNvSpPr/>
              <p:nvPr/>
            </p:nvSpPr>
            <p:spPr>
              <a:xfrm>
                <a:off x="5585040" y="3882240"/>
                <a:ext cx="153720" cy="85680"/>
              </a:xfrm>
              <a:custGeom>
                <a:avLst/>
                <a:gdLst/>
                <a:ahLst/>
                <a:cxnLst/>
                <a:rect l="l" t="t" r="r" b="b"/>
                <a:pathLst>
                  <a:path w="427" h="238" extrusionOk="0">
                    <a:moveTo>
                      <a:pt x="403" y="124"/>
                    </a:moveTo>
                    <a:cubicBezTo>
                      <a:pt x="355" y="176"/>
                      <a:pt x="269" y="165"/>
                      <a:pt x="214" y="238"/>
                    </a:cubicBezTo>
                    <a:cubicBezTo>
                      <a:pt x="158" y="165"/>
                      <a:pt x="72" y="176"/>
                      <a:pt x="24" y="124"/>
                    </a:cubicBezTo>
                    <a:cubicBezTo>
                      <a:pt x="-31" y="63"/>
                      <a:pt x="24" y="0"/>
                      <a:pt x="24" y="0"/>
                    </a:cubicBezTo>
                    <a:lnTo>
                      <a:pt x="214" y="0"/>
                    </a:lnTo>
                    <a:lnTo>
                      <a:pt x="403" y="0"/>
                    </a:lnTo>
                    <a:cubicBezTo>
                      <a:pt x="403" y="0"/>
                      <a:pt x="458" y="63"/>
                      <a:pt x="403" y="124"/>
                    </a:cubicBezTo>
                    <a:close/>
                  </a:path>
                </a:pathLst>
              </a:custGeom>
              <a:solidFill>
                <a:schemeClr val="lt2"/>
              </a:solidFill>
              <a:ln>
                <a:noFill/>
              </a:ln>
            </p:spPr>
            <p:txBody>
              <a:bodyPr spcFirstLastPara="1" wrap="square" lIns="90000" tIns="40675" rIns="90000" bIns="406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8" name="Google Shape;598;p28"/>
              <p:cNvSpPr/>
              <p:nvPr/>
            </p:nvSpPr>
            <p:spPr>
              <a:xfrm>
                <a:off x="5469840" y="3444120"/>
                <a:ext cx="384120" cy="23400"/>
              </a:xfrm>
              <a:custGeom>
                <a:avLst/>
                <a:gdLst/>
                <a:ahLst/>
                <a:cxnLst/>
                <a:rect l="l" t="t" r="r" b="b"/>
                <a:pathLst>
                  <a:path w="1067" h="65" extrusionOk="0">
                    <a:moveTo>
                      <a:pt x="66" y="0"/>
                    </a:moveTo>
                    <a:lnTo>
                      <a:pt x="1002" y="0"/>
                    </a:lnTo>
                    <a:cubicBezTo>
                      <a:pt x="1038" y="0"/>
                      <a:pt x="1067" y="29"/>
                      <a:pt x="1067" y="65"/>
                    </a:cubicBezTo>
                    <a:lnTo>
                      <a:pt x="0" y="65"/>
                    </a:lnTo>
                    <a:cubicBezTo>
                      <a:pt x="0" y="29"/>
                      <a:pt x="29" y="0"/>
                      <a:pt x="66" y="0"/>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9" name="Google Shape;599;p28"/>
              <p:cNvSpPr/>
              <p:nvPr/>
            </p:nvSpPr>
            <p:spPr>
              <a:xfrm>
                <a:off x="5514480" y="3841200"/>
                <a:ext cx="295200" cy="23400"/>
              </a:xfrm>
              <a:custGeom>
                <a:avLst/>
                <a:gdLst/>
                <a:ahLst/>
                <a:cxnLst/>
                <a:rect l="l" t="t" r="r" b="b"/>
                <a:pathLst>
                  <a:path w="820" h="65" extrusionOk="0">
                    <a:moveTo>
                      <a:pt x="0" y="0"/>
                    </a:moveTo>
                    <a:lnTo>
                      <a:pt x="820" y="0"/>
                    </a:lnTo>
                    <a:cubicBezTo>
                      <a:pt x="820" y="36"/>
                      <a:pt x="790" y="65"/>
                      <a:pt x="754" y="65"/>
                    </a:cubicBezTo>
                    <a:lnTo>
                      <a:pt x="65" y="65"/>
                    </a:lnTo>
                    <a:cubicBezTo>
                      <a:pt x="29" y="65"/>
                      <a:pt x="0" y="36"/>
                      <a:pt x="0" y="0"/>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0" name="Google Shape;600;p28"/>
              <p:cNvSpPr/>
              <p:nvPr/>
            </p:nvSpPr>
            <p:spPr>
              <a:xfrm>
                <a:off x="5546160" y="3864600"/>
                <a:ext cx="231480" cy="35280"/>
              </a:xfrm>
              <a:custGeom>
                <a:avLst/>
                <a:gdLst/>
                <a:ahLst/>
                <a:cxnLst/>
                <a:rect l="l" t="t" r="r" b="b"/>
                <a:pathLst>
                  <a:path w="643" h="98" extrusionOk="0">
                    <a:moveTo>
                      <a:pt x="0" y="0"/>
                    </a:moveTo>
                    <a:lnTo>
                      <a:pt x="643" y="0"/>
                    </a:lnTo>
                    <a:lnTo>
                      <a:pt x="643" y="46"/>
                    </a:lnTo>
                    <a:cubicBezTo>
                      <a:pt x="643" y="75"/>
                      <a:pt x="619" y="98"/>
                      <a:pt x="591" y="98"/>
                    </a:cubicBezTo>
                    <a:lnTo>
                      <a:pt x="53" y="98"/>
                    </a:lnTo>
                    <a:cubicBezTo>
                      <a:pt x="24" y="98"/>
                      <a:pt x="0" y="75"/>
                      <a:pt x="0" y="46"/>
                    </a:cubicBez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1" name="Google Shape;601;p28"/>
              <p:cNvSpPr/>
              <p:nvPr/>
            </p:nvSpPr>
            <p:spPr>
              <a:xfrm>
                <a:off x="5480280" y="3231000"/>
                <a:ext cx="363240" cy="213120"/>
              </a:xfrm>
              <a:custGeom>
                <a:avLst/>
                <a:gdLst/>
                <a:ahLst/>
                <a:cxnLst/>
                <a:rect l="l" t="t" r="r" b="b"/>
                <a:pathLst>
                  <a:path w="1009" h="592" extrusionOk="0">
                    <a:moveTo>
                      <a:pt x="58" y="283"/>
                    </a:moveTo>
                    <a:cubicBezTo>
                      <a:pt x="171" y="153"/>
                      <a:pt x="374" y="182"/>
                      <a:pt x="505" y="0"/>
                    </a:cubicBezTo>
                    <a:cubicBezTo>
                      <a:pt x="635" y="182"/>
                      <a:pt x="838" y="153"/>
                      <a:pt x="951" y="283"/>
                    </a:cubicBezTo>
                    <a:cubicBezTo>
                      <a:pt x="1081" y="434"/>
                      <a:pt x="951" y="592"/>
                      <a:pt x="951" y="592"/>
                    </a:cubicBezTo>
                    <a:lnTo>
                      <a:pt x="505" y="592"/>
                    </a:lnTo>
                    <a:lnTo>
                      <a:pt x="58" y="592"/>
                    </a:lnTo>
                    <a:cubicBezTo>
                      <a:pt x="58" y="592"/>
                      <a:pt x="-72" y="434"/>
                      <a:pt x="58" y="283"/>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2" name="Google Shape;602;p28"/>
              <p:cNvSpPr/>
              <p:nvPr/>
            </p:nvSpPr>
            <p:spPr>
              <a:xfrm>
                <a:off x="5555520" y="3231000"/>
                <a:ext cx="212760" cy="213120"/>
              </a:xfrm>
              <a:custGeom>
                <a:avLst/>
                <a:gdLst/>
                <a:ahLst/>
                <a:cxnLst/>
                <a:rect l="l" t="t" r="r" b="b"/>
                <a:pathLst>
                  <a:path w="591" h="592" extrusionOk="0">
                    <a:moveTo>
                      <a:pt x="34" y="283"/>
                    </a:moveTo>
                    <a:cubicBezTo>
                      <a:pt x="100" y="153"/>
                      <a:pt x="219" y="182"/>
                      <a:pt x="296" y="0"/>
                    </a:cubicBezTo>
                    <a:cubicBezTo>
                      <a:pt x="372" y="182"/>
                      <a:pt x="491" y="153"/>
                      <a:pt x="557" y="283"/>
                    </a:cubicBezTo>
                    <a:cubicBezTo>
                      <a:pt x="634" y="434"/>
                      <a:pt x="557" y="592"/>
                      <a:pt x="557" y="592"/>
                    </a:cubicBezTo>
                    <a:lnTo>
                      <a:pt x="296" y="592"/>
                    </a:lnTo>
                    <a:lnTo>
                      <a:pt x="34" y="592"/>
                    </a:lnTo>
                    <a:cubicBezTo>
                      <a:pt x="34" y="592"/>
                      <a:pt x="-42" y="434"/>
                      <a:pt x="34" y="28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3" name="Google Shape;603;p28"/>
              <p:cNvSpPr/>
              <p:nvPr/>
            </p:nvSpPr>
            <p:spPr>
              <a:xfrm>
                <a:off x="5648400" y="3967920"/>
                <a:ext cx="27360" cy="42120"/>
              </a:xfrm>
              <a:custGeom>
                <a:avLst/>
                <a:gdLst/>
                <a:ahLst/>
                <a:cxnLst/>
                <a:rect l="l" t="t" r="r" b="b"/>
                <a:pathLst>
                  <a:path w="76" h="117" extrusionOk="0">
                    <a:moveTo>
                      <a:pt x="38" y="0"/>
                    </a:moveTo>
                    <a:lnTo>
                      <a:pt x="76" y="58"/>
                    </a:lnTo>
                    <a:lnTo>
                      <a:pt x="38" y="117"/>
                    </a:lnTo>
                    <a:lnTo>
                      <a:pt x="0" y="58"/>
                    </a:lnTo>
                    <a:lnTo>
                      <a:pt x="38" y="0"/>
                    </a:ln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4" name="Google Shape;604;p28"/>
              <p:cNvSpPr/>
              <p:nvPr/>
            </p:nvSpPr>
            <p:spPr>
              <a:xfrm>
                <a:off x="5646240" y="3199320"/>
                <a:ext cx="31680" cy="32040"/>
              </a:xfrm>
              <a:custGeom>
                <a:avLst/>
                <a:gdLst/>
                <a:ahLst/>
                <a:cxnLst/>
                <a:rect l="l" t="t" r="r" b="b"/>
                <a:pathLst>
                  <a:path w="88" h="89" extrusionOk="0">
                    <a:moveTo>
                      <a:pt x="81" y="20"/>
                    </a:moveTo>
                    <a:lnTo>
                      <a:pt x="81" y="20"/>
                    </a:lnTo>
                    <a:cubicBezTo>
                      <a:pt x="90" y="35"/>
                      <a:pt x="90" y="54"/>
                      <a:pt x="81" y="68"/>
                    </a:cubicBezTo>
                    <a:cubicBezTo>
                      <a:pt x="63" y="95"/>
                      <a:pt x="24" y="95"/>
                      <a:pt x="7" y="68"/>
                    </a:cubicBezTo>
                    <a:cubicBezTo>
                      <a:pt x="-3" y="54"/>
                      <a:pt x="-3" y="35"/>
                      <a:pt x="7" y="20"/>
                    </a:cubicBezTo>
                    <a:cubicBezTo>
                      <a:pt x="24" y="-7"/>
                      <a:pt x="63" y="-7"/>
                      <a:pt x="81" y="2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5" name="Google Shape;605;p28"/>
              <p:cNvSpPr/>
              <p:nvPr/>
            </p:nvSpPr>
            <p:spPr>
              <a:xfrm>
                <a:off x="5501160" y="3467520"/>
                <a:ext cx="321480" cy="373680"/>
              </a:xfrm>
              <a:custGeom>
                <a:avLst/>
                <a:gdLst/>
                <a:ahLst/>
                <a:cxnLst/>
                <a:rect l="l" t="t" r="r" b="b"/>
                <a:pathLst>
                  <a:path w="893" h="1038" extrusionOk="0">
                    <a:moveTo>
                      <a:pt x="893" y="0"/>
                    </a:moveTo>
                    <a:lnTo>
                      <a:pt x="806" y="1038"/>
                    </a:lnTo>
                    <a:lnTo>
                      <a:pt x="781" y="1038"/>
                    </a:lnTo>
                    <a:lnTo>
                      <a:pt x="856" y="143"/>
                    </a:lnTo>
                    <a:cubicBezTo>
                      <a:pt x="838" y="161"/>
                      <a:pt x="817" y="182"/>
                      <a:pt x="795" y="206"/>
                    </a:cubicBezTo>
                    <a:cubicBezTo>
                      <a:pt x="727" y="281"/>
                      <a:pt x="720" y="399"/>
                      <a:pt x="720" y="399"/>
                    </a:cubicBezTo>
                    <a:lnTo>
                      <a:pt x="683" y="1038"/>
                    </a:lnTo>
                    <a:lnTo>
                      <a:pt x="639" y="1038"/>
                    </a:lnTo>
                    <a:lnTo>
                      <a:pt x="675" y="399"/>
                    </a:lnTo>
                    <a:cubicBezTo>
                      <a:pt x="675" y="399"/>
                      <a:pt x="688" y="296"/>
                      <a:pt x="601" y="206"/>
                    </a:cubicBezTo>
                    <a:cubicBezTo>
                      <a:pt x="500" y="103"/>
                      <a:pt x="447" y="47"/>
                      <a:pt x="447" y="47"/>
                    </a:cubicBezTo>
                    <a:cubicBezTo>
                      <a:pt x="447" y="47"/>
                      <a:pt x="393" y="103"/>
                      <a:pt x="293" y="206"/>
                    </a:cubicBezTo>
                    <a:cubicBezTo>
                      <a:pt x="205" y="296"/>
                      <a:pt x="218" y="399"/>
                      <a:pt x="218" y="399"/>
                    </a:cubicBezTo>
                    <a:lnTo>
                      <a:pt x="254" y="1038"/>
                    </a:lnTo>
                    <a:lnTo>
                      <a:pt x="211" y="1038"/>
                    </a:lnTo>
                    <a:lnTo>
                      <a:pt x="173" y="399"/>
                    </a:lnTo>
                    <a:cubicBezTo>
                      <a:pt x="173" y="399"/>
                      <a:pt x="167" y="281"/>
                      <a:pt x="98" y="206"/>
                    </a:cubicBezTo>
                    <a:cubicBezTo>
                      <a:pt x="76" y="182"/>
                      <a:pt x="55" y="161"/>
                      <a:pt x="37" y="143"/>
                    </a:cubicBezTo>
                    <a:lnTo>
                      <a:pt x="112" y="1038"/>
                    </a:lnTo>
                    <a:lnTo>
                      <a:pt x="87" y="1038"/>
                    </a:lnTo>
                    <a:lnTo>
                      <a:pt x="10" y="117"/>
                    </a:lnTo>
                    <a:lnTo>
                      <a:pt x="0" y="0"/>
                    </a:lnTo>
                    <a:lnTo>
                      <a:pt x="893"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606" name="Google Shape;606;p28"/>
            <p:cNvSpPr/>
            <p:nvPr/>
          </p:nvSpPr>
          <p:spPr>
            <a:xfrm>
              <a:off x="3079799" y="3359599"/>
              <a:ext cx="6064194" cy="4036705"/>
            </a:xfrm>
            <a:custGeom>
              <a:avLst/>
              <a:gdLst/>
              <a:ahLst/>
              <a:cxnLst/>
              <a:rect l="l" t="t" r="r" b="b"/>
              <a:pathLst>
                <a:path w="6637" h="4418" extrusionOk="0">
                  <a:moveTo>
                    <a:pt x="870" y="1119"/>
                  </a:moveTo>
                  <a:cubicBezTo>
                    <a:pt x="870" y="1092"/>
                    <a:pt x="892" y="1070"/>
                    <a:pt x="920" y="1070"/>
                  </a:cubicBezTo>
                  <a:cubicBezTo>
                    <a:pt x="947" y="1070"/>
                    <a:pt x="969" y="1092"/>
                    <a:pt x="969" y="1119"/>
                  </a:cubicBezTo>
                  <a:lnTo>
                    <a:pt x="969" y="1214"/>
                  </a:lnTo>
                  <a:lnTo>
                    <a:pt x="870" y="1214"/>
                  </a:lnTo>
                  <a:lnTo>
                    <a:pt x="870" y="1119"/>
                  </a:lnTo>
                  <a:moveTo>
                    <a:pt x="870" y="1326"/>
                  </a:moveTo>
                  <a:cubicBezTo>
                    <a:pt x="870" y="1299"/>
                    <a:pt x="892" y="1276"/>
                    <a:pt x="920" y="1276"/>
                  </a:cubicBezTo>
                  <a:cubicBezTo>
                    <a:pt x="947" y="1276"/>
                    <a:pt x="969" y="1299"/>
                    <a:pt x="969" y="1326"/>
                  </a:cubicBezTo>
                  <a:lnTo>
                    <a:pt x="969" y="1422"/>
                  </a:lnTo>
                  <a:lnTo>
                    <a:pt x="870" y="1422"/>
                  </a:lnTo>
                  <a:lnTo>
                    <a:pt x="870" y="1326"/>
                  </a:lnTo>
                  <a:moveTo>
                    <a:pt x="870" y="1533"/>
                  </a:moveTo>
                  <a:cubicBezTo>
                    <a:pt x="870" y="1505"/>
                    <a:pt x="892" y="1483"/>
                    <a:pt x="920" y="1483"/>
                  </a:cubicBezTo>
                  <a:cubicBezTo>
                    <a:pt x="947" y="1483"/>
                    <a:pt x="969" y="1505"/>
                    <a:pt x="969" y="1533"/>
                  </a:cubicBezTo>
                  <a:lnTo>
                    <a:pt x="969" y="1628"/>
                  </a:lnTo>
                  <a:lnTo>
                    <a:pt x="870" y="1628"/>
                  </a:lnTo>
                  <a:lnTo>
                    <a:pt x="870" y="1533"/>
                  </a:lnTo>
                  <a:moveTo>
                    <a:pt x="1001" y="2702"/>
                  </a:moveTo>
                  <a:cubicBezTo>
                    <a:pt x="1001" y="2621"/>
                    <a:pt x="1066" y="2556"/>
                    <a:pt x="1147" y="2556"/>
                  </a:cubicBezTo>
                  <a:cubicBezTo>
                    <a:pt x="1227" y="2556"/>
                    <a:pt x="1292" y="2621"/>
                    <a:pt x="1292" y="2702"/>
                  </a:cubicBezTo>
                  <a:lnTo>
                    <a:pt x="1292" y="3422"/>
                  </a:lnTo>
                  <a:lnTo>
                    <a:pt x="1001" y="3422"/>
                  </a:lnTo>
                  <a:lnTo>
                    <a:pt x="1001" y="2702"/>
                  </a:lnTo>
                  <a:moveTo>
                    <a:pt x="1375" y="2083"/>
                  </a:moveTo>
                  <a:cubicBezTo>
                    <a:pt x="1375" y="2056"/>
                    <a:pt x="1398" y="2033"/>
                    <a:pt x="1425" y="2033"/>
                  </a:cubicBezTo>
                  <a:cubicBezTo>
                    <a:pt x="1453" y="2033"/>
                    <a:pt x="1476" y="2056"/>
                    <a:pt x="1476" y="2083"/>
                  </a:cubicBezTo>
                  <a:lnTo>
                    <a:pt x="1476" y="2181"/>
                  </a:lnTo>
                  <a:lnTo>
                    <a:pt x="1375" y="2181"/>
                  </a:lnTo>
                  <a:lnTo>
                    <a:pt x="1375" y="2083"/>
                  </a:lnTo>
                  <a:moveTo>
                    <a:pt x="1292" y="2181"/>
                  </a:moveTo>
                  <a:lnTo>
                    <a:pt x="1192" y="2181"/>
                  </a:lnTo>
                  <a:lnTo>
                    <a:pt x="1192" y="2083"/>
                  </a:lnTo>
                  <a:cubicBezTo>
                    <a:pt x="1192" y="2056"/>
                    <a:pt x="1214" y="2033"/>
                    <a:pt x="1242" y="2033"/>
                  </a:cubicBezTo>
                  <a:lnTo>
                    <a:pt x="1242" y="2033"/>
                  </a:lnTo>
                  <a:cubicBezTo>
                    <a:pt x="1270" y="2033"/>
                    <a:pt x="1292" y="2056"/>
                    <a:pt x="1292" y="2083"/>
                  </a:cubicBezTo>
                  <a:lnTo>
                    <a:pt x="1292" y="2181"/>
                  </a:lnTo>
                  <a:moveTo>
                    <a:pt x="1558" y="2083"/>
                  </a:moveTo>
                  <a:cubicBezTo>
                    <a:pt x="1558" y="2056"/>
                    <a:pt x="1581" y="2033"/>
                    <a:pt x="1609" y="2033"/>
                  </a:cubicBezTo>
                  <a:cubicBezTo>
                    <a:pt x="1637" y="2033"/>
                    <a:pt x="1659" y="2056"/>
                    <a:pt x="1659" y="2083"/>
                  </a:cubicBezTo>
                  <a:lnTo>
                    <a:pt x="1659" y="2181"/>
                  </a:lnTo>
                  <a:lnTo>
                    <a:pt x="1558" y="2181"/>
                  </a:lnTo>
                  <a:lnTo>
                    <a:pt x="1558" y="2083"/>
                  </a:lnTo>
                  <a:moveTo>
                    <a:pt x="1671" y="2702"/>
                  </a:moveTo>
                  <a:cubicBezTo>
                    <a:pt x="1671" y="2621"/>
                    <a:pt x="1736" y="2556"/>
                    <a:pt x="1816" y="2556"/>
                  </a:cubicBezTo>
                  <a:lnTo>
                    <a:pt x="1816" y="2556"/>
                  </a:lnTo>
                  <a:cubicBezTo>
                    <a:pt x="1897" y="2556"/>
                    <a:pt x="1962" y="2621"/>
                    <a:pt x="1962" y="2702"/>
                  </a:cubicBezTo>
                  <a:lnTo>
                    <a:pt x="1962" y="3422"/>
                  </a:lnTo>
                  <a:lnTo>
                    <a:pt x="1671" y="3422"/>
                  </a:lnTo>
                  <a:lnTo>
                    <a:pt x="1671" y="2702"/>
                  </a:lnTo>
                  <a:moveTo>
                    <a:pt x="1838" y="2181"/>
                  </a:moveTo>
                  <a:lnTo>
                    <a:pt x="1742" y="2181"/>
                  </a:lnTo>
                  <a:lnTo>
                    <a:pt x="1742" y="2083"/>
                  </a:lnTo>
                  <a:cubicBezTo>
                    <a:pt x="1742" y="2056"/>
                    <a:pt x="1764" y="2033"/>
                    <a:pt x="1792" y="2033"/>
                  </a:cubicBezTo>
                  <a:cubicBezTo>
                    <a:pt x="1813" y="2033"/>
                    <a:pt x="1830" y="2045"/>
                    <a:pt x="1838" y="2063"/>
                  </a:cubicBezTo>
                  <a:lnTo>
                    <a:pt x="1838" y="2181"/>
                  </a:lnTo>
                  <a:moveTo>
                    <a:pt x="2241" y="1751"/>
                  </a:moveTo>
                  <a:cubicBezTo>
                    <a:pt x="2241" y="1723"/>
                    <a:pt x="2264" y="1701"/>
                    <a:pt x="2291" y="1701"/>
                  </a:cubicBezTo>
                  <a:cubicBezTo>
                    <a:pt x="2318" y="1701"/>
                    <a:pt x="2340" y="1723"/>
                    <a:pt x="2340" y="1751"/>
                  </a:cubicBezTo>
                  <a:lnTo>
                    <a:pt x="2340" y="1846"/>
                  </a:lnTo>
                  <a:lnTo>
                    <a:pt x="2241" y="1846"/>
                  </a:lnTo>
                  <a:lnTo>
                    <a:pt x="2241" y="1751"/>
                  </a:lnTo>
                  <a:moveTo>
                    <a:pt x="2241" y="1957"/>
                  </a:moveTo>
                  <a:cubicBezTo>
                    <a:pt x="2241" y="1929"/>
                    <a:pt x="2264" y="1907"/>
                    <a:pt x="2291" y="1907"/>
                  </a:cubicBezTo>
                  <a:cubicBezTo>
                    <a:pt x="2318" y="1907"/>
                    <a:pt x="2340" y="1929"/>
                    <a:pt x="2340" y="1957"/>
                  </a:cubicBezTo>
                  <a:lnTo>
                    <a:pt x="2340" y="2052"/>
                  </a:lnTo>
                  <a:lnTo>
                    <a:pt x="2241" y="2052"/>
                  </a:lnTo>
                  <a:lnTo>
                    <a:pt x="2241" y="1957"/>
                  </a:lnTo>
                  <a:moveTo>
                    <a:pt x="2241" y="2163"/>
                  </a:moveTo>
                  <a:cubicBezTo>
                    <a:pt x="2241" y="2136"/>
                    <a:pt x="2264" y="2114"/>
                    <a:pt x="2291" y="2114"/>
                  </a:cubicBezTo>
                  <a:cubicBezTo>
                    <a:pt x="2318" y="2114"/>
                    <a:pt x="2340" y="2136"/>
                    <a:pt x="2340" y="2163"/>
                  </a:cubicBezTo>
                  <a:lnTo>
                    <a:pt x="2340" y="2258"/>
                  </a:lnTo>
                  <a:lnTo>
                    <a:pt x="2241" y="2258"/>
                  </a:lnTo>
                  <a:lnTo>
                    <a:pt x="2241" y="2163"/>
                  </a:lnTo>
                  <a:moveTo>
                    <a:pt x="2340" y="2702"/>
                  </a:moveTo>
                  <a:cubicBezTo>
                    <a:pt x="2340" y="2621"/>
                    <a:pt x="2406" y="2556"/>
                    <a:pt x="2486" y="2556"/>
                  </a:cubicBezTo>
                  <a:cubicBezTo>
                    <a:pt x="2567" y="2556"/>
                    <a:pt x="2632" y="2621"/>
                    <a:pt x="2632" y="2702"/>
                  </a:cubicBezTo>
                  <a:lnTo>
                    <a:pt x="2632" y="3422"/>
                  </a:lnTo>
                  <a:lnTo>
                    <a:pt x="2340" y="3422"/>
                  </a:lnTo>
                  <a:lnTo>
                    <a:pt x="2340" y="2702"/>
                  </a:lnTo>
                  <a:moveTo>
                    <a:pt x="2782" y="1894"/>
                  </a:moveTo>
                  <a:cubicBezTo>
                    <a:pt x="2782" y="1858"/>
                    <a:pt x="2811" y="1830"/>
                    <a:pt x="2847" y="1830"/>
                  </a:cubicBezTo>
                  <a:lnTo>
                    <a:pt x="2847" y="1830"/>
                  </a:lnTo>
                  <a:cubicBezTo>
                    <a:pt x="2883" y="1830"/>
                    <a:pt x="2912" y="1858"/>
                    <a:pt x="2912" y="1894"/>
                  </a:cubicBezTo>
                  <a:lnTo>
                    <a:pt x="2912" y="2019"/>
                  </a:lnTo>
                  <a:lnTo>
                    <a:pt x="2782" y="2019"/>
                  </a:lnTo>
                  <a:lnTo>
                    <a:pt x="2782" y="1894"/>
                  </a:lnTo>
                  <a:moveTo>
                    <a:pt x="3018" y="1894"/>
                  </a:moveTo>
                  <a:cubicBezTo>
                    <a:pt x="3018" y="1858"/>
                    <a:pt x="3047" y="1830"/>
                    <a:pt x="3083" y="1830"/>
                  </a:cubicBezTo>
                  <a:cubicBezTo>
                    <a:pt x="3119" y="1830"/>
                    <a:pt x="3148" y="1858"/>
                    <a:pt x="3148" y="1894"/>
                  </a:cubicBezTo>
                  <a:lnTo>
                    <a:pt x="3148" y="2019"/>
                  </a:lnTo>
                  <a:lnTo>
                    <a:pt x="3018" y="2019"/>
                  </a:lnTo>
                  <a:lnTo>
                    <a:pt x="3018" y="1894"/>
                  </a:lnTo>
                  <a:moveTo>
                    <a:pt x="3254" y="1894"/>
                  </a:moveTo>
                  <a:cubicBezTo>
                    <a:pt x="3254" y="1858"/>
                    <a:pt x="3283" y="1830"/>
                    <a:pt x="3319" y="1830"/>
                  </a:cubicBezTo>
                  <a:cubicBezTo>
                    <a:pt x="3355" y="1830"/>
                    <a:pt x="3384" y="1858"/>
                    <a:pt x="3384" y="1894"/>
                  </a:cubicBezTo>
                  <a:lnTo>
                    <a:pt x="3384" y="2019"/>
                  </a:lnTo>
                  <a:lnTo>
                    <a:pt x="3254" y="2019"/>
                  </a:lnTo>
                  <a:lnTo>
                    <a:pt x="3254" y="1894"/>
                  </a:lnTo>
                  <a:moveTo>
                    <a:pt x="3490" y="1894"/>
                  </a:moveTo>
                  <a:cubicBezTo>
                    <a:pt x="3490" y="1858"/>
                    <a:pt x="3519" y="1830"/>
                    <a:pt x="3555" y="1830"/>
                  </a:cubicBezTo>
                  <a:cubicBezTo>
                    <a:pt x="3590" y="1830"/>
                    <a:pt x="3619" y="1858"/>
                    <a:pt x="3619" y="1894"/>
                  </a:cubicBezTo>
                  <a:lnTo>
                    <a:pt x="3619" y="2019"/>
                  </a:lnTo>
                  <a:lnTo>
                    <a:pt x="3490" y="2019"/>
                  </a:lnTo>
                  <a:lnTo>
                    <a:pt x="3490" y="1894"/>
                  </a:lnTo>
                  <a:moveTo>
                    <a:pt x="3726" y="1894"/>
                  </a:moveTo>
                  <a:cubicBezTo>
                    <a:pt x="3726" y="1858"/>
                    <a:pt x="3755" y="1830"/>
                    <a:pt x="3790" y="1830"/>
                  </a:cubicBezTo>
                  <a:cubicBezTo>
                    <a:pt x="3826" y="1830"/>
                    <a:pt x="3855" y="1858"/>
                    <a:pt x="3855" y="1894"/>
                  </a:cubicBezTo>
                  <a:lnTo>
                    <a:pt x="3855" y="2019"/>
                  </a:lnTo>
                  <a:lnTo>
                    <a:pt x="3726" y="2019"/>
                  </a:lnTo>
                  <a:lnTo>
                    <a:pt x="3726" y="1894"/>
                  </a:lnTo>
                  <a:moveTo>
                    <a:pt x="4006" y="2702"/>
                  </a:moveTo>
                  <a:cubicBezTo>
                    <a:pt x="4006" y="2621"/>
                    <a:pt x="4071" y="2556"/>
                    <a:pt x="4151" y="2556"/>
                  </a:cubicBezTo>
                  <a:cubicBezTo>
                    <a:pt x="4232" y="2556"/>
                    <a:pt x="4297" y="2621"/>
                    <a:pt x="4297" y="2702"/>
                  </a:cubicBezTo>
                  <a:lnTo>
                    <a:pt x="4297" y="3422"/>
                  </a:lnTo>
                  <a:lnTo>
                    <a:pt x="4006" y="3422"/>
                  </a:lnTo>
                  <a:lnTo>
                    <a:pt x="4006" y="2702"/>
                  </a:lnTo>
                  <a:moveTo>
                    <a:pt x="4396" y="2258"/>
                  </a:moveTo>
                  <a:lnTo>
                    <a:pt x="4297" y="2258"/>
                  </a:lnTo>
                  <a:lnTo>
                    <a:pt x="4297" y="2163"/>
                  </a:lnTo>
                  <a:cubicBezTo>
                    <a:pt x="4297" y="2136"/>
                    <a:pt x="4319" y="2114"/>
                    <a:pt x="4347" y="2114"/>
                  </a:cubicBezTo>
                  <a:cubicBezTo>
                    <a:pt x="4374" y="2114"/>
                    <a:pt x="4396" y="2136"/>
                    <a:pt x="4396" y="2163"/>
                  </a:cubicBezTo>
                  <a:lnTo>
                    <a:pt x="4396" y="2258"/>
                  </a:lnTo>
                  <a:moveTo>
                    <a:pt x="4396" y="2052"/>
                  </a:moveTo>
                  <a:lnTo>
                    <a:pt x="4297" y="2052"/>
                  </a:lnTo>
                  <a:lnTo>
                    <a:pt x="4297" y="1957"/>
                  </a:lnTo>
                  <a:cubicBezTo>
                    <a:pt x="4297" y="1929"/>
                    <a:pt x="4319" y="1907"/>
                    <a:pt x="4347" y="1907"/>
                  </a:cubicBezTo>
                  <a:cubicBezTo>
                    <a:pt x="4374" y="1907"/>
                    <a:pt x="4396" y="1929"/>
                    <a:pt x="4396" y="1957"/>
                  </a:cubicBezTo>
                  <a:lnTo>
                    <a:pt x="4396" y="2052"/>
                  </a:lnTo>
                  <a:moveTo>
                    <a:pt x="4396" y="1846"/>
                  </a:moveTo>
                  <a:lnTo>
                    <a:pt x="4297" y="1846"/>
                  </a:lnTo>
                  <a:lnTo>
                    <a:pt x="4297" y="1751"/>
                  </a:lnTo>
                  <a:cubicBezTo>
                    <a:pt x="4297" y="1723"/>
                    <a:pt x="4319" y="1701"/>
                    <a:pt x="4347" y="1701"/>
                  </a:cubicBezTo>
                  <a:cubicBezTo>
                    <a:pt x="4374" y="1701"/>
                    <a:pt x="4396" y="1723"/>
                    <a:pt x="4396" y="1751"/>
                  </a:cubicBezTo>
                  <a:lnTo>
                    <a:pt x="4396" y="1846"/>
                  </a:lnTo>
                  <a:moveTo>
                    <a:pt x="4675" y="2702"/>
                  </a:moveTo>
                  <a:cubicBezTo>
                    <a:pt x="4675" y="2621"/>
                    <a:pt x="4741" y="2556"/>
                    <a:pt x="4821" y="2556"/>
                  </a:cubicBezTo>
                  <a:cubicBezTo>
                    <a:pt x="4902" y="2556"/>
                    <a:pt x="4967" y="2621"/>
                    <a:pt x="4967" y="2702"/>
                  </a:cubicBezTo>
                  <a:lnTo>
                    <a:pt x="4967" y="3422"/>
                  </a:lnTo>
                  <a:lnTo>
                    <a:pt x="4675" y="3422"/>
                  </a:lnTo>
                  <a:lnTo>
                    <a:pt x="4675" y="2702"/>
                  </a:lnTo>
                  <a:moveTo>
                    <a:pt x="4978" y="2083"/>
                  </a:moveTo>
                  <a:cubicBezTo>
                    <a:pt x="4978" y="2056"/>
                    <a:pt x="5001" y="2033"/>
                    <a:pt x="5029" y="2033"/>
                  </a:cubicBezTo>
                  <a:cubicBezTo>
                    <a:pt x="5057" y="2033"/>
                    <a:pt x="5079" y="2056"/>
                    <a:pt x="5079" y="2083"/>
                  </a:cubicBezTo>
                  <a:lnTo>
                    <a:pt x="5079" y="2181"/>
                  </a:lnTo>
                  <a:lnTo>
                    <a:pt x="4978" y="2181"/>
                  </a:lnTo>
                  <a:lnTo>
                    <a:pt x="4978" y="2083"/>
                  </a:lnTo>
                  <a:moveTo>
                    <a:pt x="4896" y="2181"/>
                  </a:moveTo>
                  <a:lnTo>
                    <a:pt x="4799" y="2181"/>
                  </a:lnTo>
                  <a:lnTo>
                    <a:pt x="4799" y="2063"/>
                  </a:lnTo>
                  <a:cubicBezTo>
                    <a:pt x="4807" y="2045"/>
                    <a:pt x="4825" y="2033"/>
                    <a:pt x="4845" y="2033"/>
                  </a:cubicBezTo>
                  <a:cubicBezTo>
                    <a:pt x="4873" y="2033"/>
                    <a:pt x="4896" y="2056"/>
                    <a:pt x="4896" y="2083"/>
                  </a:cubicBezTo>
                  <a:lnTo>
                    <a:pt x="4896" y="2181"/>
                  </a:lnTo>
                  <a:moveTo>
                    <a:pt x="5162" y="2083"/>
                  </a:moveTo>
                  <a:cubicBezTo>
                    <a:pt x="5162" y="2056"/>
                    <a:pt x="5184" y="2033"/>
                    <a:pt x="5212" y="2033"/>
                  </a:cubicBezTo>
                  <a:cubicBezTo>
                    <a:pt x="5240" y="2033"/>
                    <a:pt x="5263" y="2056"/>
                    <a:pt x="5263" y="2083"/>
                  </a:cubicBezTo>
                  <a:lnTo>
                    <a:pt x="5263" y="2181"/>
                  </a:lnTo>
                  <a:lnTo>
                    <a:pt x="5162" y="2181"/>
                  </a:lnTo>
                  <a:lnTo>
                    <a:pt x="5162" y="2083"/>
                  </a:lnTo>
                  <a:moveTo>
                    <a:pt x="5345" y="2083"/>
                  </a:moveTo>
                  <a:cubicBezTo>
                    <a:pt x="5345" y="2056"/>
                    <a:pt x="5368" y="2033"/>
                    <a:pt x="5396" y="2033"/>
                  </a:cubicBezTo>
                  <a:cubicBezTo>
                    <a:pt x="5423" y="2033"/>
                    <a:pt x="5446" y="2056"/>
                    <a:pt x="5446" y="2083"/>
                  </a:cubicBezTo>
                  <a:lnTo>
                    <a:pt x="5446" y="2181"/>
                  </a:lnTo>
                  <a:lnTo>
                    <a:pt x="5345" y="2181"/>
                  </a:lnTo>
                  <a:lnTo>
                    <a:pt x="5345" y="2083"/>
                  </a:lnTo>
                  <a:moveTo>
                    <a:pt x="5345" y="2702"/>
                  </a:moveTo>
                  <a:cubicBezTo>
                    <a:pt x="5345" y="2621"/>
                    <a:pt x="5410" y="2556"/>
                    <a:pt x="5491" y="2556"/>
                  </a:cubicBezTo>
                  <a:cubicBezTo>
                    <a:pt x="5571" y="2556"/>
                    <a:pt x="5637" y="2621"/>
                    <a:pt x="5637" y="2702"/>
                  </a:cubicBezTo>
                  <a:lnTo>
                    <a:pt x="5637" y="3422"/>
                  </a:lnTo>
                  <a:lnTo>
                    <a:pt x="5345" y="3422"/>
                  </a:lnTo>
                  <a:lnTo>
                    <a:pt x="5345" y="2702"/>
                  </a:lnTo>
                  <a:moveTo>
                    <a:pt x="5669" y="1119"/>
                  </a:moveTo>
                  <a:cubicBezTo>
                    <a:pt x="5669" y="1092"/>
                    <a:pt x="5691" y="1070"/>
                    <a:pt x="5718" y="1070"/>
                  </a:cubicBezTo>
                  <a:cubicBezTo>
                    <a:pt x="5745" y="1070"/>
                    <a:pt x="5768" y="1092"/>
                    <a:pt x="5768" y="1119"/>
                  </a:cubicBezTo>
                  <a:lnTo>
                    <a:pt x="5768" y="1214"/>
                  </a:lnTo>
                  <a:lnTo>
                    <a:pt x="5669" y="1214"/>
                  </a:lnTo>
                  <a:lnTo>
                    <a:pt x="5669" y="1119"/>
                  </a:lnTo>
                  <a:moveTo>
                    <a:pt x="5669" y="1326"/>
                  </a:moveTo>
                  <a:cubicBezTo>
                    <a:pt x="5669" y="1299"/>
                    <a:pt x="5691" y="1276"/>
                    <a:pt x="5718" y="1276"/>
                  </a:cubicBezTo>
                  <a:cubicBezTo>
                    <a:pt x="5745" y="1276"/>
                    <a:pt x="5768" y="1299"/>
                    <a:pt x="5768" y="1326"/>
                  </a:cubicBezTo>
                  <a:lnTo>
                    <a:pt x="5768" y="1422"/>
                  </a:lnTo>
                  <a:lnTo>
                    <a:pt x="5669" y="1422"/>
                  </a:lnTo>
                  <a:lnTo>
                    <a:pt x="5669" y="1326"/>
                  </a:lnTo>
                  <a:moveTo>
                    <a:pt x="5669" y="1533"/>
                  </a:moveTo>
                  <a:cubicBezTo>
                    <a:pt x="5669" y="1505"/>
                    <a:pt x="5691" y="1483"/>
                    <a:pt x="5718" y="1483"/>
                  </a:cubicBezTo>
                  <a:cubicBezTo>
                    <a:pt x="5745" y="1483"/>
                    <a:pt x="5768" y="1505"/>
                    <a:pt x="5768" y="1533"/>
                  </a:cubicBezTo>
                  <a:lnTo>
                    <a:pt x="5768" y="1628"/>
                  </a:lnTo>
                  <a:lnTo>
                    <a:pt x="5669" y="1628"/>
                  </a:lnTo>
                  <a:lnTo>
                    <a:pt x="5669" y="1533"/>
                  </a:lnTo>
                  <a:moveTo>
                    <a:pt x="0" y="2152"/>
                  </a:moveTo>
                  <a:lnTo>
                    <a:pt x="0" y="4418"/>
                  </a:lnTo>
                  <a:lnTo>
                    <a:pt x="3090" y="4418"/>
                  </a:lnTo>
                  <a:lnTo>
                    <a:pt x="3090" y="2443"/>
                  </a:lnTo>
                  <a:cubicBezTo>
                    <a:pt x="3090" y="2317"/>
                    <a:pt x="3192" y="2214"/>
                    <a:pt x="3319" y="2214"/>
                  </a:cubicBezTo>
                  <a:cubicBezTo>
                    <a:pt x="3445" y="2214"/>
                    <a:pt x="3548" y="2317"/>
                    <a:pt x="3548" y="2443"/>
                  </a:cubicBezTo>
                  <a:lnTo>
                    <a:pt x="3548" y="4418"/>
                  </a:lnTo>
                  <a:lnTo>
                    <a:pt x="6637" y="4418"/>
                  </a:lnTo>
                  <a:lnTo>
                    <a:pt x="6637" y="2112"/>
                  </a:lnTo>
                  <a:lnTo>
                    <a:pt x="6637" y="2152"/>
                  </a:lnTo>
                  <a:cubicBezTo>
                    <a:pt x="6630" y="1961"/>
                    <a:pt x="6496" y="1847"/>
                    <a:pt x="6392" y="1788"/>
                  </a:cubicBezTo>
                  <a:lnTo>
                    <a:pt x="6392" y="1787"/>
                  </a:lnTo>
                  <a:cubicBezTo>
                    <a:pt x="6392" y="1690"/>
                    <a:pt x="6269" y="1640"/>
                    <a:pt x="6269" y="1640"/>
                  </a:cubicBezTo>
                  <a:cubicBezTo>
                    <a:pt x="6269" y="1640"/>
                    <a:pt x="6146" y="1694"/>
                    <a:pt x="6146" y="1787"/>
                  </a:cubicBezTo>
                  <a:lnTo>
                    <a:pt x="6146" y="1791"/>
                  </a:lnTo>
                  <a:lnTo>
                    <a:pt x="6148" y="1791"/>
                  </a:lnTo>
                  <a:cubicBezTo>
                    <a:pt x="6044" y="1851"/>
                    <a:pt x="5909" y="1967"/>
                    <a:pt x="5902" y="2152"/>
                  </a:cubicBezTo>
                  <a:lnTo>
                    <a:pt x="5862" y="2152"/>
                  </a:lnTo>
                  <a:lnTo>
                    <a:pt x="5862" y="1662"/>
                  </a:lnTo>
                  <a:lnTo>
                    <a:pt x="5885" y="1662"/>
                  </a:lnTo>
                  <a:lnTo>
                    <a:pt x="5885" y="1628"/>
                  </a:lnTo>
                  <a:lnTo>
                    <a:pt x="5862" y="1628"/>
                  </a:lnTo>
                  <a:lnTo>
                    <a:pt x="5862" y="1248"/>
                  </a:lnTo>
                  <a:lnTo>
                    <a:pt x="5885" y="1248"/>
                  </a:lnTo>
                  <a:lnTo>
                    <a:pt x="5885" y="1214"/>
                  </a:lnTo>
                  <a:lnTo>
                    <a:pt x="5862" y="1214"/>
                  </a:lnTo>
                  <a:lnTo>
                    <a:pt x="5862" y="1011"/>
                  </a:lnTo>
                  <a:lnTo>
                    <a:pt x="5885" y="1011"/>
                  </a:lnTo>
                  <a:lnTo>
                    <a:pt x="5885" y="977"/>
                  </a:lnTo>
                  <a:lnTo>
                    <a:pt x="5862" y="977"/>
                  </a:lnTo>
                  <a:lnTo>
                    <a:pt x="5847" y="977"/>
                  </a:lnTo>
                  <a:lnTo>
                    <a:pt x="5847" y="972"/>
                  </a:lnTo>
                  <a:cubicBezTo>
                    <a:pt x="5847" y="883"/>
                    <a:pt x="5790" y="823"/>
                    <a:pt x="5752" y="792"/>
                  </a:cubicBezTo>
                  <a:lnTo>
                    <a:pt x="5718" y="396"/>
                  </a:lnTo>
                  <a:lnTo>
                    <a:pt x="5684" y="794"/>
                  </a:lnTo>
                  <a:cubicBezTo>
                    <a:pt x="5646" y="825"/>
                    <a:pt x="5589" y="887"/>
                    <a:pt x="5589" y="972"/>
                  </a:cubicBezTo>
                  <a:lnTo>
                    <a:pt x="5589" y="977"/>
                  </a:lnTo>
                  <a:lnTo>
                    <a:pt x="5574" y="977"/>
                  </a:lnTo>
                  <a:lnTo>
                    <a:pt x="5552" y="977"/>
                  </a:lnTo>
                  <a:lnTo>
                    <a:pt x="5552" y="1011"/>
                  </a:lnTo>
                  <a:lnTo>
                    <a:pt x="5574" y="1011"/>
                  </a:lnTo>
                  <a:lnTo>
                    <a:pt x="5574" y="1214"/>
                  </a:lnTo>
                  <a:lnTo>
                    <a:pt x="5552" y="1214"/>
                  </a:lnTo>
                  <a:lnTo>
                    <a:pt x="5552" y="1248"/>
                  </a:lnTo>
                  <a:lnTo>
                    <a:pt x="5574" y="1248"/>
                  </a:lnTo>
                  <a:lnTo>
                    <a:pt x="5574" y="1628"/>
                  </a:lnTo>
                  <a:lnTo>
                    <a:pt x="5552" y="1628"/>
                  </a:lnTo>
                  <a:lnTo>
                    <a:pt x="5552" y="1662"/>
                  </a:lnTo>
                  <a:lnTo>
                    <a:pt x="5574" y="1662"/>
                  </a:lnTo>
                  <a:lnTo>
                    <a:pt x="5574" y="1941"/>
                  </a:lnTo>
                  <a:lnTo>
                    <a:pt x="5526" y="1941"/>
                  </a:lnTo>
                  <a:cubicBezTo>
                    <a:pt x="5517" y="1684"/>
                    <a:pt x="5336" y="1530"/>
                    <a:pt x="5195" y="1450"/>
                  </a:cubicBezTo>
                  <a:lnTo>
                    <a:pt x="5195" y="1448"/>
                  </a:lnTo>
                  <a:cubicBezTo>
                    <a:pt x="5195" y="1354"/>
                    <a:pt x="5109" y="1292"/>
                    <a:pt x="5061" y="1264"/>
                  </a:cubicBezTo>
                  <a:lnTo>
                    <a:pt x="5029" y="890"/>
                  </a:lnTo>
                  <a:lnTo>
                    <a:pt x="4996" y="1265"/>
                  </a:lnTo>
                  <a:cubicBezTo>
                    <a:pt x="4948" y="1294"/>
                    <a:pt x="4862" y="1357"/>
                    <a:pt x="4862" y="1448"/>
                  </a:cubicBezTo>
                  <a:lnTo>
                    <a:pt x="4862" y="1453"/>
                  </a:lnTo>
                  <a:lnTo>
                    <a:pt x="4865" y="1453"/>
                  </a:lnTo>
                  <a:cubicBezTo>
                    <a:pt x="4844" y="1465"/>
                    <a:pt x="4822" y="1479"/>
                    <a:pt x="4799" y="1495"/>
                  </a:cubicBezTo>
                  <a:lnTo>
                    <a:pt x="4799" y="927"/>
                  </a:lnTo>
                  <a:lnTo>
                    <a:pt x="4815" y="927"/>
                  </a:lnTo>
                  <a:lnTo>
                    <a:pt x="4815" y="904"/>
                  </a:lnTo>
                  <a:lnTo>
                    <a:pt x="4799" y="904"/>
                  </a:lnTo>
                  <a:lnTo>
                    <a:pt x="4799" y="642"/>
                  </a:lnTo>
                  <a:lnTo>
                    <a:pt x="4815" y="642"/>
                  </a:lnTo>
                  <a:lnTo>
                    <a:pt x="4815" y="619"/>
                  </a:lnTo>
                  <a:lnTo>
                    <a:pt x="4799" y="619"/>
                  </a:lnTo>
                  <a:lnTo>
                    <a:pt x="4799" y="479"/>
                  </a:lnTo>
                  <a:lnTo>
                    <a:pt x="4815" y="479"/>
                  </a:lnTo>
                  <a:lnTo>
                    <a:pt x="4815" y="455"/>
                  </a:lnTo>
                  <a:lnTo>
                    <a:pt x="4799" y="455"/>
                  </a:lnTo>
                  <a:lnTo>
                    <a:pt x="4789" y="455"/>
                  </a:lnTo>
                  <a:lnTo>
                    <a:pt x="4789" y="452"/>
                  </a:lnTo>
                  <a:cubicBezTo>
                    <a:pt x="4789" y="391"/>
                    <a:pt x="4750" y="349"/>
                    <a:pt x="4724" y="328"/>
                  </a:cubicBezTo>
                  <a:lnTo>
                    <a:pt x="4700" y="55"/>
                  </a:lnTo>
                  <a:lnTo>
                    <a:pt x="4677" y="329"/>
                  </a:lnTo>
                  <a:cubicBezTo>
                    <a:pt x="4650" y="351"/>
                    <a:pt x="4611" y="393"/>
                    <a:pt x="4611" y="452"/>
                  </a:cubicBezTo>
                  <a:lnTo>
                    <a:pt x="4611" y="455"/>
                  </a:lnTo>
                  <a:lnTo>
                    <a:pt x="4601" y="455"/>
                  </a:lnTo>
                  <a:lnTo>
                    <a:pt x="4586" y="455"/>
                  </a:lnTo>
                  <a:lnTo>
                    <a:pt x="4586" y="479"/>
                  </a:lnTo>
                  <a:lnTo>
                    <a:pt x="4601" y="479"/>
                  </a:lnTo>
                  <a:lnTo>
                    <a:pt x="4601" y="619"/>
                  </a:lnTo>
                  <a:lnTo>
                    <a:pt x="4586" y="619"/>
                  </a:lnTo>
                  <a:lnTo>
                    <a:pt x="4586" y="642"/>
                  </a:lnTo>
                  <a:lnTo>
                    <a:pt x="4601" y="642"/>
                  </a:lnTo>
                  <a:lnTo>
                    <a:pt x="4601" y="904"/>
                  </a:lnTo>
                  <a:lnTo>
                    <a:pt x="4586" y="904"/>
                  </a:lnTo>
                  <a:lnTo>
                    <a:pt x="4586" y="927"/>
                  </a:lnTo>
                  <a:lnTo>
                    <a:pt x="4601" y="927"/>
                  </a:lnTo>
                  <a:lnTo>
                    <a:pt x="4601" y="1704"/>
                  </a:lnTo>
                  <a:cubicBezTo>
                    <a:pt x="4562" y="1772"/>
                    <a:pt x="4535" y="1850"/>
                    <a:pt x="4531" y="1941"/>
                  </a:cubicBezTo>
                  <a:lnTo>
                    <a:pt x="4490" y="1941"/>
                  </a:lnTo>
                  <a:lnTo>
                    <a:pt x="4490" y="1879"/>
                  </a:lnTo>
                  <a:lnTo>
                    <a:pt x="4513" y="1879"/>
                  </a:lnTo>
                  <a:lnTo>
                    <a:pt x="4513" y="1846"/>
                  </a:lnTo>
                  <a:lnTo>
                    <a:pt x="4490" y="1846"/>
                  </a:lnTo>
                  <a:lnTo>
                    <a:pt x="4490" y="1642"/>
                  </a:lnTo>
                  <a:lnTo>
                    <a:pt x="4513" y="1642"/>
                  </a:lnTo>
                  <a:lnTo>
                    <a:pt x="4513" y="1608"/>
                  </a:lnTo>
                  <a:lnTo>
                    <a:pt x="4490" y="1608"/>
                  </a:lnTo>
                  <a:lnTo>
                    <a:pt x="4476" y="1608"/>
                  </a:lnTo>
                  <a:lnTo>
                    <a:pt x="4476" y="1604"/>
                  </a:lnTo>
                  <a:cubicBezTo>
                    <a:pt x="4476" y="1470"/>
                    <a:pt x="4347" y="1401"/>
                    <a:pt x="4347" y="1401"/>
                  </a:cubicBezTo>
                  <a:cubicBezTo>
                    <a:pt x="4347" y="1401"/>
                    <a:pt x="4218" y="1475"/>
                    <a:pt x="4218" y="1604"/>
                  </a:cubicBezTo>
                  <a:lnTo>
                    <a:pt x="4218" y="1608"/>
                  </a:lnTo>
                  <a:lnTo>
                    <a:pt x="4203" y="1608"/>
                  </a:lnTo>
                  <a:lnTo>
                    <a:pt x="4180" y="1608"/>
                  </a:lnTo>
                  <a:lnTo>
                    <a:pt x="4180" y="1642"/>
                  </a:lnTo>
                  <a:lnTo>
                    <a:pt x="4203" y="1642"/>
                  </a:lnTo>
                  <a:lnTo>
                    <a:pt x="4203" y="1846"/>
                  </a:lnTo>
                  <a:lnTo>
                    <a:pt x="4180" y="1846"/>
                  </a:lnTo>
                  <a:lnTo>
                    <a:pt x="4180" y="1879"/>
                  </a:lnTo>
                  <a:lnTo>
                    <a:pt x="4203" y="1879"/>
                  </a:lnTo>
                  <a:lnTo>
                    <a:pt x="4203" y="2007"/>
                  </a:lnTo>
                  <a:lnTo>
                    <a:pt x="4027" y="2007"/>
                  </a:lnTo>
                  <a:lnTo>
                    <a:pt x="4027" y="1712"/>
                  </a:lnTo>
                  <a:lnTo>
                    <a:pt x="3959" y="1712"/>
                  </a:lnTo>
                  <a:cubicBezTo>
                    <a:pt x="3947" y="1380"/>
                    <a:pt x="3714" y="1182"/>
                    <a:pt x="3533" y="1078"/>
                  </a:cubicBezTo>
                  <a:lnTo>
                    <a:pt x="3533" y="1077"/>
                  </a:lnTo>
                  <a:cubicBezTo>
                    <a:pt x="3533" y="956"/>
                    <a:pt x="3424" y="876"/>
                    <a:pt x="3361" y="841"/>
                  </a:cubicBezTo>
                  <a:lnTo>
                    <a:pt x="3324" y="360"/>
                  </a:lnTo>
                  <a:cubicBezTo>
                    <a:pt x="3386" y="376"/>
                    <a:pt x="3453" y="359"/>
                    <a:pt x="3499" y="315"/>
                  </a:cubicBezTo>
                  <a:cubicBezTo>
                    <a:pt x="3451" y="335"/>
                    <a:pt x="3396" y="334"/>
                    <a:pt x="3346" y="309"/>
                  </a:cubicBezTo>
                  <a:cubicBezTo>
                    <a:pt x="3257" y="263"/>
                    <a:pt x="3223" y="154"/>
                    <a:pt x="3268" y="65"/>
                  </a:cubicBezTo>
                  <a:cubicBezTo>
                    <a:pt x="3282" y="38"/>
                    <a:pt x="3302" y="17"/>
                    <a:pt x="3326" y="0"/>
                  </a:cubicBezTo>
                  <a:cubicBezTo>
                    <a:pt x="3276" y="13"/>
                    <a:pt x="3232" y="46"/>
                    <a:pt x="3206" y="95"/>
                  </a:cubicBezTo>
                  <a:cubicBezTo>
                    <a:pt x="3159" y="186"/>
                    <a:pt x="3195" y="298"/>
                    <a:pt x="3286" y="345"/>
                  </a:cubicBezTo>
                  <a:cubicBezTo>
                    <a:pt x="3295" y="350"/>
                    <a:pt x="3305" y="354"/>
                    <a:pt x="3314" y="357"/>
                  </a:cubicBezTo>
                  <a:lnTo>
                    <a:pt x="3276" y="842"/>
                  </a:lnTo>
                  <a:cubicBezTo>
                    <a:pt x="3214" y="879"/>
                    <a:pt x="3105" y="960"/>
                    <a:pt x="3105" y="1077"/>
                  </a:cubicBezTo>
                  <a:lnTo>
                    <a:pt x="3105" y="1082"/>
                  </a:lnTo>
                  <a:lnTo>
                    <a:pt x="3109" y="1082"/>
                  </a:lnTo>
                  <a:cubicBezTo>
                    <a:pt x="2927" y="1190"/>
                    <a:pt x="2692" y="1390"/>
                    <a:pt x="2679" y="1712"/>
                  </a:cubicBezTo>
                  <a:lnTo>
                    <a:pt x="2610" y="1712"/>
                  </a:lnTo>
                  <a:lnTo>
                    <a:pt x="2610" y="2007"/>
                  </a:lnTo>
                  <a:lnTo>
                    <a:pt x="2435" y="2007"/>
                  </a:lnTo>
                  <a:lnTo>
                    <a:pt x="2435" y="1879"/>
                  </a:lnTo>
                  <a:lnTo>
                    <a:pt x="2457" y="1879"/>
                  </a:lnTo>
                  <a:lnTo>
                    <a:pt x="2457" y="1846"/>
                  </a:lnTo>
                  <a:lnTo>
                    <a:pt x="2435" y="1846"/>
                  </a:lnTo>
                  <a:lnTo>
                    <a:pt x="2435" y="1642"/>
                  </a:lnTo>
                  <a:lnTo>
                    <a:pt x="2457" y="1642"/>
                  </a:lnTo>
                  <a:lnTo>
                    <a:pt x="2457" y="1608"/>
                  </a:lnTo>
                  <a:lnTo>
                    <a:pt x="2435" y="1608"/>
                  </a:lnTo>
                  <a:lnTo>
                    <a:pt x="2420" y="1608"/>
                  </a:lnTo>
                  <a:lnTo>
                    <a:pt x="2420" y="1604"/>
                  </a:lnTo>
                  <a:cubicBezTo>
                    <a:pt x="2420" y="1470"/>
                    <a:pt x="2291" y="1401"/>
                    <a:pt x="2291" y="1401"/>
                  </a:cubicBezTo>
                  <a:cubicBezTo>
                    <a:pt x="2291" y="1401"/>
                    <a:pt x="2162" y="1475"/>
                    <a:pt x="2162" y="1604"/>
                  </a:cubicBezTo>
                  <a:lnTo>
                    <a:pt x="2162" y="1608"/>
                  </a:lnTo>
                  <a:lnTo>
                    <a:pt x="2147" y="1608"/>
                  </a:lnTo>
                  <a:lnTo>
                    <a:pt x="2124" y="1608"/>
                  </a:lnTo>
                  <a:lnTo>
                    <a:pt x="2124" y="1642"/>
                  </a:lnTo>
                  <a:lnTo>
                    <a:pt x="2147" y="1642"/>
                  </a:lnTo>
                  <a:lnTo>
                    <a:pt x="2147" y="1846"/>
                  </a:lnTo>
                  <a:lnTo>
                    <a:pt x="2124" y="1846"/>
                  </a:lnTo>
                  <a:lnTo>
                    <a:pt x="2124" y="1879"/>
                  </a:lnTo>
                  <a:lnTo>
                    <a:pt x="2147" y="1879"/>
                  </a:lnTo>
                  <a:lnTo>
                    <a:pt x="2147" y="1941"/>
                  </a:lnTo>
                  <a:lnTo>
                    <a:pt x="2106" y="1941"/>
                  </a:lnTo>
                  <a:cubicBezTo>
                    <a:pt x="2103" y="1846"/>
                    <a:pt x="2076" y="1766"/>
                    <a:pt x="2036" y="1697"/>
                  </a:cubicBezTo>
                  <a:lnTo>
                    <a:pt x="2036" y="927"/>
                  </a:lnTo>
                  <a:lnTo>
                    <a:pt x="2052" y="927"/>
                  </a:lnTo>
                  <a:lnTo>
                    <a:pt x="2052" y="904"/>
                  </a:lnTo>
                  <a:lnTo>
                    <a:pt x="2036" y="904"/>
                  </a:lnTo>
                  <a:lnTo>
                    <a:pt x="2036" y="642"/>
                  </a:lnTo>
                  <a:lnTo>
                    <a:pt x="2052" y="642"/>
                  </a:lnTo>
                  <a:lnTo>
                    <a:pt x="2052" y="619"/>
                  </a:lnTo>
                  <a:lnTo>
                    <a:pt x="2036" y="619"/>
                  </a:lnTo>
                  <a:lnTo>
                    <a:pt x="2036" y="479"/>
                  </a:lnTo>
                  <a:lnTo>
                    <a:pt x="2052" y="479"/>
                  </a:lnTo>
                  <a:lnTo>
                    <a:pt x="2052" y="455"/>
                  </a:lnTo>
                  <a:lnTo>
                    <a:pt x="2036" y="455"/>
                  </a:lnTo>
                  <a:lnTo>
                    <a:pt x="2026" y="455"/>
                  </a:lnTo>
                  <a:lnTo>
                    <a:pt x="2026" y="452"/>
                  </a:lnTo>
                  <a:cubicBezTo>
                    <a:pt x="2026" y="391"/>
                    <a:pt x="1987" y="349"/>
                    <a:pt x="1961" y="328"/>
                  </a:cubicBezTo>
                  <a:lnTo>
                    <a:pt x="1937" y="55"/>
                  </a:lnTo>
                  <a:lnTo>
                    <a:pt x="1914" y="329"/>
                  </a:lnTo>
                  <a:cubicBezTo>
                    <a:pt x="1887" y="351"/>
                    <a:pt x="1848" y="393"/>
                    <a:pt x="1848" y="452"/>
                  </a:cubicBezTo>
                  <a:lnTo>
                    <a:pt x="1848" y="455"/>
                  </a:lnTo>
                  <a:lnTo>
                    <a:pt x="1838" y="455"/>
                  </a:lnTo>
                  <a:lnTo>
                    <a:pt x="1823" y="455"/>
                  </a:lnTo>
                  <a:lnTo>
                    <a:pt x="1823" y="479"/>
                  </a:lnTo>
                  <a:lnTo>
                    <a:pt x="1838" y="479"/>
                  </a:lnTo>
                  <a:lnTo>
                    <a:pt x="1838" y="619"/>
                  </a:lnTo>
                  <a:lnTo>
                    <a:pt x="1823" y="619"/>
                  </a:lnTo>
                  <a:lnTo>
                    <a:pt x="1823" y="642"/>
                  </a:lnTo>
                  <a:lnTo>
                    <a:pt x="1838" y="642"/>
                  </a:lnTo>
                  <a:lnTo>
                    <a:pt x="1838" y="904"/>
                  </a:lnTo>
                  <a:lnTo>
                    <a:pt x="1823" y="904"/>
                  </a:lnTo>
                  <a:lnTo>
                    <a:pt x="1823" y="927"/>
                  </a:lnTo>
                  <a:lnTo>
                    <a:pt x="1838" y="927"/>
                  </a:lnTo>
                  <a:lnTo>
                    <a:pt x="1838" y="1489"/>
                  </a:lnTo>
                  <a:cubicBezTo>
                    <a:pt x="1817" y="1475"/>
                    <a:pt x="1796" y="1461"/>
                    <a:pt x="1775" y="1450"/>
                  </a:cubicBezTo>
                  <a:lnTo>
                    <a:pt x="1775" y="1448"/>
                  </a:lnTo>
                  <a:cubicBezTo>
                    <a:pt x="1775" y="1354"/>
                    <a:pt x="1689" y="1292"/>
                    <a:pt x="1641" y="1264"/>
                  </a:cubicBezTo>
                  <a:lnTo>
                    <a:pt x="1609" y="890"/>
                  </a:lnTo>
                  <a:lnTo>
                    <a:pt x="1577" y="1265"/>
                  </a:lnTo>
                  <a:cubicBezTo>
                    <a:pt x="1528" y="1294"/>
                    <a:pt x="1443" y="1357"/>
                    <a:pt x="1443" y="1448"/>
                  </a:cubicBezTo>
                  <a:lnTo>
                    <a:pt x="1443" y="1453"/>
                  </a:lnTo>
                  <a:lnTo>
                    <a:pt x="1446" y="1453"/>
                  </a:lnTo>
                  <a:cubicBezTo>
                    <a:pt x="1304" y="1536"/>
                    <a:pt x="1122" y="1692"/>
                    <a:pt x="1112" y="1941"/>
                  </a:cubicBezTo>
                  <a:lnTo>
                    <a:pt x="1063" y="1941"/>
                  </a:lnTo>
                  <a:lnTo>
                    <a:pt x="1063" y="1662"/>
                  </a:lnTo>
                  <a:lnTo>
                    <a:pt x="1086" y="1662"/>
                  </a:lnTo>
                  <a:lnTo>
                    <a:pt x="1086" y="1628"/>
                  </a:lnTo>
                  <a:lnTo>
                    <a:pt x="1063" y="1628"/>
                  </a:lnTo>
                  <a:lnTo>
                    <a:pt x="1063" y="1248"/>
                  </a:lnTo>
                  <a:lnTo>
                    <a:pt x="1086" y="1248"/>
                  </a:lnTo>
                  <a:lnTo>
                    <a:pt x="1086" y="1214"/>
                  </a:lnTo>
                  <a:lnTo>
                    <a:pt x="1063" y="1214"/>
                  </a:lnTo>
                  <a:lnTo>
                    <a:pt x="1063" y="1011"/>
                  </a:lnTo>
                  <a:lnTo>
                    <a:pt x="1086" y="1011"/>
                  </a:lnTo>
                  <a:lnTo>
                    <a:pt x="1086" y="977"/>
                  </a:lnTo>
                  <a:lnTo>
                    <a:pt x="1063" y="977"/>
                  </a:lnTo>
                  <a:lnTo>
                    <a:pt x="1049" y="977"/>
                  </a:lnTo>
                  <a:lnTo>
                    <a:pt x="1049" y="972"/>
                  </a:lnTo>
                  <a:cubicBezTo>
                    <a:pt x="1049" y="883"/>
                    <a:pt x="992" y="823"/>
                    <a:pt x="954" y="792"/>
                  </a:cubicBezTo>
                  <a:lnTo>
                    <a:pt x="920" y="396"/>
                  </a:lnTo>
                  <a:lnTo>
                    <a:pt x="885" y="794"/>
                  </a:lnTo>
                  <a:cubicBezTo>
                    <a:pt x="847" y="825"/>
                    <a:pt x="790" y="887"/>
                    <a:pt x="790" y="972"/>
                  </a:cubicBezTo>
                  <a:lnTo>
                    <a:pt x="790" y="977"/>
                  </a:lnTo>
                  <a:lnTo>
                    <a:pt x="776" y="977"/>
                  </a:lnTo>
                  <a:lnTo>
                    <a:pt x="753" y="977"/>
                  </a:lnTo>
                  <a:lnTo>
                    <a:pt x="753" y="1011"/>
                  </a:lnTo>
                  <a:lnTo>
                    <a:pt x="776" y="1011"/>
                  </a:lnTo>
                  <a:lnTo>
                    <a:pt x="776" y="1214"/>
                  </a:lnTo>
                  <a:lnTo>
                    <a:pt x="753" y="1214"/>
                  </a:lnTo>
                  <a:lnTo>
                    <a:pt x="753" y="1248"/>
                  </a:lnTo>
                  <a:lnTo>
                    <a:pt x="776" y="1248"/>
                  </a:lnTo>
                  <a:lnTo>
                    <a:pt x="776" y="1628"/>
                  </a:lnTo>
                  <a:lnTo>
                    <a:pt x="753" y="1628"/>
                  </a:lnTo>
                  <a:lnTo>
                    <a:pt x="753" y="1662"/>
                  </a:lnTo>
                  <a:lnTo>
                    <a:pt x="776" y="1662"/>
                  </a:lnTo>
                  <a:lnTo>
                    <a:pt x="776" y="2152"/>
                  </a:lnTo>
                  <a:lnTo>
                    <a:pt x="736" y="2152"/>
                  </a:lnTo>
                  <a:cubicBezTo>
                    <a:pt x="729" y="1961"/>
                    <a:pt x="596" y="1847"/>
                    <a:pt x="491" y="1788"/>
                  </a:cubicBezTo>
                  <a:lnTo>
                    <a:pt x="491" y="1787"/>
                  </a:lnTo>
                  <a:cubicBezTo>
                    <a:pt x="491" y="1690"/>
                    <a:pt x="368" y="1640"/>
                    <a:pt x="368" y="1640"/>
                  </a:cubicBezTo>
                  <a:cubicBezTo>
                    <a:pt x="368" y="1640"/>
                    <a:pt x="245" y="1694"/>
                    <a:pt x="245" y="1787"/>
                  </a:cubicBezTo>
                  <a:lnTo>
                    <a:pt x="245" y="1791"/>
                  </a:lnTo>
                  <a:lnTo>
                    <a:pt x="248" y="1791"/>
                  </a:lnTo>
                  <a:cubicBezTo>
                    <a:pt x="143" y="1851"/>
                    <a:pt x="8" y="1967"/>
                    <a:pt x="1" y="2152"/>
                  </a:cubicBezTo>
                  <a:lnTo>
                    <a:pt x="0" y="2152"/>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607" name="Google Shape;607;p28"/>
            <p:cNvGrpSpPr/>
            <p:nvPr/>
          </p:nvGrpSpPr>
          <p:grpSpPr>
            <a:xfrm>
              <a:off x="3079800" y="656050"/>
              <a:ext cx="4885975" cy="3947950"/>
              <a:chOff x="3079800" y="656050"/>
              <a:chExt cx="4885975" cy="3947950"/>
            </a:xfrm>
          </p:grpSpPr>
          <p:sp>
            <p:nvSpPr>
              <p:cNvPr id="608" name="Google Shape;608;p28"/>
              <p:cNvSpPr/>
              <p:nvPr/>
            </p:nvSpPr>
            <p:spPr>
              <a:xfrm>
                <a:off x="7731175" y="656050"/>
                <a:ext cx="234600" cy="234600"/>
              </a:xfrm>
              <a:prstGeom prst="star4">
                <a:avLst>
                  <a:gd name="adj" fmla="val 125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09" name="Google Shape;609;p28"/>
              <p:cNvSpPr/>
              <p:nvPr/>
            </p:nvSpPr>
            <p:spPr>
              <a:xfrm>
                <a:off x="3079800" y="4369400"/>
                <a:ext cx="234600" cy="234600"/>
              </a:xfrm>
              <a:prstGeom prst="star4">
                <a:avLst>
                  <a:gd name="adj" fmla="val 125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13"/>
                                        </p:tgtEl>
                                        <p:attrNameLst>
                                          <p:attrName>style.visibility</p:attrName>
                                        </p:attrNameLst>
                                      </p:cBhvr>
                                      <p:to>
                                        <p:strVal val="visible"/>
                                      </p:to>
                                    </p:set>
                                    <p:anim calcmode="lin" valueType="num">
                                      <p:cBhvr additive="base">
                                        <p:cTn id="7" dur="500" fill="hold"/>
                                        <p:tgtEl>
                                          <p:spTgt spid="513"/>
                                        </p:tgtEl>
                                        <p:attrNameLst>
                                          <p:attrName>ppt_x</p:attrName>
                                        </p:attrNameLst>
                                      </p:cBhvr>
                                      <p:tavLst>
                                        <p:tav tm="0">
                                          <p:val>
                                            <p:strVal val="0-#ppt_w/2"/>
                                          </p:val>
                                        </p:tav>
                                        <p:tav tm="100000">
                                          <p:val>
                                            <p:strVal val="#ppt_x"/>
                                          </p:val>
                                        </p:tav>
                                      </p:tavLst>
                                    </p:anim>
                                    <p:anim calcmode="lin" valueType="num">
                                      <p:cBhvr additive="base">
                                        <p:cTn id="8" dur="500" fill="hold"/>
                                        <p:tgtEl>
                                          <p:spTgt spid="513"/>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94"/>
                                        </p:tgtEl>
                                        <p:attrNameLst>
                                          <p:attrName>style.visibility</p:attrName>
                                        </p:attrNameLst>
                                      </p:cBhvr>
                                      <p:to>
                                        <p:strVal val="visible"/>
                                      </p:to>
                                    </p:set>
                                    <p:anim calcmode="lin" valueType="num">
                                      <p:cBhvr additive="base">
                                        <p:cTn id="11" dur="500" fill="hold"/>
                                        <p:tgtEl>
                                          <p:spTgt spid="594"/>
                                        </p:tgtEl>
                                        <p:attrNameLst>
                                          <p:attrName>ppt_x</p:attrName>
                                        </p:attrNameLst>
                                      </p:cBhvr>
                                      <p:tavLst>
                                        <p:tav tm="0">
                                          <p:val>
                                            <p:strVal val="1+#ppt_w/2"/>
                                          </p:val>
                                        </p:tav>
                                        <p:tav tm="100000">
                                          <p:val>
                                            <p:strVal val="#ppt_x"/>
                                          </p:val>
                                        </p:tav>
                                      </p:tavLst>
                                    </p:anim>
                                    <p:anim calcmode="lin" valueType="num">
                                      <p:cBhvr additive="base">
                                        <p:cTn id="12" dur="500" fill="hold"/>
                                        <p:tgtEl>
                                          <p:spTgt spid="59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28"/>
          <p:cNvSpPr txBox="1">
            <a:spLocks noGrp="1"/>
          </p:cNvSpPr>
          <p:nvPr>
            <p:ph type="ctrTitle"/>
          </p:nvPr>
        </p:nvSpPr>
        <p:spPr>
          <a:xfrm>
            <a:off x="6699685" y="122097"/>
            <a:ext cx="4422102" cy="54489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dirty="0"/>
              <a:t>Scenrio</a:t>
            </a:r>
            <a:endParaRPr sz="3200" dirty="0"/>
          </a:p>
        </p:txBody>
      </p:sp>
      <p:sp>
        <p:nvSpPr>
          <p:cNvPr id="509" name="Google Shape;509;p28"/>
          <p:cNvSpPr txBox="1">
            <a:spLocks noGrp="1"/>
          </p:cNvSpPr>
          <p:nvPr>
            <p:ph type="subTitle" idx="1"/>
          </p:nvPr>
        </p:nvSpPr>
        <p:spPr>
          <a:xfrm>
            <a:off x="1907050" y="1023080"/>
            <a:ext cx="5577756" cy="198936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Ahmed, a young entrepreneur in a developing country, has a promising business idea but lacks the necessary capital to turn his vision into reality. He approaches a conventional bank for a business loan to fund his venture. The bank offers him a substantial loan with an interest rate that seems reasonable at first glance.</a:t>
            </a:r>
            <a:endParaRPr lang="en" dirty="0"/>
          </a:p>
        </p:txBody>
      </p:sp>
      <p:sp>
        <p:nvSpPr>
          <p:cNvPr id="2" name="Rectangle 1">
            <a:extLst>
              <a:ext uri="{FF2B5EF4-FFF2-40B4-BE49-F238E27FC236}">
                <a16:creationId xmlns:a16="http://schemas.microsoft.com/office/drawing/2014/main" id="{2E9204A0-5C55-4121-92FC-E3BA54E1D3C4}"/>
              </a:ext>
            </a:extLst>
          </p:cNvPr>
          <p:cNvSpPr/>
          <p:nvPr/>
        </p:nvSpPr>
        <p:spPr>
          <a:xfrm>
            <a:off x="0" y="3491408"/>
            <a:ext cx="9144000" cy="165209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grpSp>
        <p:nvGrpSpPr>
          <p:cNvPr id="513" name="Google Shape;513;p28"/>
          <p:cNvGrpSpPr/>
          <p:nvPr/>
        </p:nvGrpSpPr>
        <p:grpSpPr>
          <a:xfrm>
            <a:off x="-805039" y="-576991"/>
            <a:ext cx="3922323" cy="6424432"/>
            <a:chOff x="-801617" y="-701906"/>
            <a:chExt cx="3922323" cy="6424432"/>
          </a:xfrm>
        </p:grpSpPr>
        <p:grpSp>
          <p:nvGrpSpPr>
            <p:cNvPr id="514" name="Google Shape;514;p28"/>
            <p:cNvGrpSpPr/>
            <p:nvPr/>
          </p:nvGrpSpPr>
          <p:grpSpPr>
            <a:xfrm>
              <a:off x="-801617" y="2884747"/>
              <a:ext cx="3922323" cy="2837779"/>
              <a:chOff x="-801617" y="2884747"/>
              <a:chExt cx="3922323" cy="2837779"/>
            </a:xfrm>
          </p:grpSpPr>
          <p:grpSp>
            <p:nvGrpSpPr>
              <p:cNvPr id="515" name="Google Shape;515;p28"/>
              <p:cNvGrpSpPr/>
              <p:nvPr/>
            </p:nvGrpSpPr>
            <p:grpSpPr>
              <a:xfrm>
                <a:off x="1971191" y="2884747"/>
                <a:ext cx="1149514" cy="1204841"/>
                <a:chOff x="7930800" y="3051720"/>
                <a:chExt cx="770400" cy="807480"/>
              </a:xfrm>
            </p:grpSpPr>
            <p:sp>
              <p:nvSpPr>
                <p:cNvPr id="516" name="Google Shape;516;p28"/>
                <p:cNvSpPr/>
                <p:nvPr/>
              </p:nvSpPr>
              <p:spPr>
                <a:xfrm>
                  <a:off x="8176680" y="3308400"/>
                  <a:ext cx="279000" cy="294480"/>
                </a:xfrm>
                <a:custGeom>
                  <a:avLst/>
                  <a:gdLst/>
                  <a:ahLst/>
                  <a:cxnLst/>
                  <a:rect l="l" t="t" r="r" b="b"/>
                  <a:pathLst>
                    <a:path w="775" h="818" extrusionOk="0">
                      <a:moveTo>
                        <a:pt x="149" y="231"/>
                      </a:moveTo>
                      <a:lnTo>
                        <a:pt x="150" y="75"/>
                      </a:lnTo>
                      <a:lnTo>
                        <a:pt x="298" y="125"/>
                      </a:lnTo>
                      <a:lnTo>
                        <a:pt x="392" y="0"/>
                      </a:lnTo>
                      <a:lnTo>
                        <a:pt x="775" y="539"/>
                      </a:lnTo>
                      <a:lnTo>
                        <a:pt x="626" y="586"/>
                      </a:lnTo>
                      <a:lnTo>
                        <a:pt x="626" y="586"/>
                      </a:lnTo>
                      <a:lnTo>
                        <a:pt x="624" y="742"/>
                      </a:lnTo>
                      <a:lnTo>
                        <a:pt x="476" y="692"/>
                      </a:lnTo>
                      <a:lnTo>
                        <a:pt x="383" y="818"/>
                      </a:lnTo>
                      <a:lnTo>
                        <a:pt x="0" y="278"/>
                      </a:lnTo>
                      <a:lnTo>
                        <a:pt x="149" y="231"/>
                      </a:lnTo>
                      <a:close/>
                    </a:path>
                  </a:pathLst>
                </a:custGeom>
                <a:solidFill>
                  <a:srgbClr val="FFEFE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7" name="Google Shape;517;p28"/>
                <p:cNvSpPr/>
                <p:nvPr/>
              </p:nvSpPr>
              <p:spPr>
                <a:xfrm>
                  <a:off x="8049240" y="3126240"/>
                  <a:ext cx="183240" cy="209160"/>
                </a:xfrm>
                <a:custGeom>
                  <a:avLst/>
                  <a:gdLst/>
                  <a:ahLst/>
                  <a:cxnLst/>
                  <a:rect l="l" t="t" r="r" b="b"/>
                  <a:pathLst>
                    <a:path w="509" h="581" extrusionOk="0">
                      <a:moveTo>
                        <a:pt x="509" y="172"/>
                      </a:moveTo>
                      <a:lnTo>
                        <a:pt x="504" y="581"/>
                      </a:lnTo>
                      <a:lnTo>
                        <a:pt x="117" y="450"/>
                      </a:lnTo>
                      <a:lnTo>
                        <a:pt x="0" y="286"/>
                      </a:lnTo>
                      <a:lnTo>
                        <a:pt x="92" y="0"/>
                      </a:lnTo>
                      <a:lnTo>
                        <a:pt x="392" y="8"/>
                      </a:lnTo>
                      <a:lnTo>
                        <a:pt x="509" y="172"/>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8" name="Google Shape;518;p28"/>
                <p:cNvSpPr/>
                <p:nvPr/>
              </p:nvSpPr>
              <p:spPr>
                <a:xfrm>
                  <a:off x="8399880" y="3575520"/>
                  <a:ext cx="183240" cy="209160"/>
                </a:xfrm>
                <a:custGeom>
                  <a:avLst/>
                  <a:gdLst/>
                  <a:ahLst/>
                  <a:cxnLst/>
                  <a:rect l="l" t="t" r="r" b="b"/>
                  <a:pathLst>
                    <a:path w="509" h="581" extrusionOk="0">
                      <a:moveTo>
                        <a:pt x="0" y="409"/>
                      </a:moveTo>
                      <a:lnTo>
                        <a:pt x="4" y="0"/>
                      </a:lnTo>
                      <a:lnTo>
                        <a:pt x="392" y="131"/>
                      </a:lnTo>
                      <a:lnTo>
                        <a:pt x="509" y="296"/>
                      </a:lnTo>
                      <a:lnTo>
                        <a:pt x="416" y="581"/>
                      </a:lnTo>
                      <a:lnTo>
                        <a:pt x="117" y="575"/>
                      </a:lnTo>
                      <a:lnTo>
                        <a:pt x="0" y="409"/>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9" name="Google Shape;519;p28"/>
                <p:cNvSpPr/>
                <p:nvPr/>
              </p:nvSpPr>
              <p:spPr>
                <a:xfrm>
                  <a:off x="7933680" y="3265200"/>
                  <a:ext cx="243000" cy="187200"/>
                </a:xfrm>
                <a:custGeom>
                  <a:avLst/>
                  <a:gdLst/>
                  <a:ahLst/>
                  <a:cxnLst/>
                  <a:rect l="l" t="t" r="r" b="b"/>
                  <a:pathLst>
                    <a:path w="675" h="520" extrusionOk="0">
                      <a:moveTo>
                        <a:pt x="438" y="64"/>
                      </a:moveTo>
                      <a:lnTo>
                        <a:pt x="675" y="398"/>
                      </a:lnTo>
                      <a:lnTo>
                        <a:pt x="284" y="520"/>
                      </a:lnTo>
                      <a:lnTo>
                        <a:pt x="94" y="456"/>
                      </a:lnTo>
                      <a:lnTo>
                        <a:pt x="0" y="170"/>
                      </a:lnTo>
                      <a:lnTo>
                        <a:pt x="247" y="0"/>
                      </a:lnTo>
                      <a:lnTo>
                        <a:pt x="438" y="64"/>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0" name="Google Shape;520;p28"/>
                <p:cNvSpPr/>
                <p:nvPr/>
              </p:nvSpPr>
              <p:spPr>
                <a:xfrm>
                  <a:off x="8175600" y="3335400"/>
                  <a:ext cx="281160" cy="240120"/>
                </a:xfrm>
                <a:custGeom>
                  <a:avLst/>
                  <a:gdLst/>
                  <a:ahLst/>
                  <a:cxnLst/>
                  <a:rect l="l" t="t" r="r" b="b"/>
                  <a:pathLst>
                    <a:path w="781" h="667" extrusionOk="0">
                      <a:moveTo>
                        <a:pt x="781" y="211"/>
                      </a:moveTo>
                      <a:lnTo>
                        <a:pt x="687" y="337"/>
                      </a:lnTo>
                      <a:lnTo>
                        <a:pt x="778" y="464"/>
                      </a:lnTo>
                      <a:lnTo>
                        <a:pt x="629" y="511"/>
                      </a:lnTo>
                      <a:lnTo>
                        <a:pt x="629" y="511"/>
                      </a:lnTo>
                      <a:lnTo>
                        <a:pt x="627" y="667"/>
                      </a:lnTo>
                      <a:lnTo>
                        <a:pt x="479" y="617"/>
                      </a:lnTo>
                      <a:lnTo>
                        <a:pt x="387" y="586"/>
                      </a:lnTo>
                      <a:lnTo>
                        <a:pt x="240" y="537"/>
                      </a:lnTo>
                      <a:lnTo>
                        <a:pt x="148" y="506"/>
                      </a:lnTo>
                      <a:lnTo>
                        <a:pt x="0" y="456"/>
                      </a:lnTo>
                      <a:lnTo>
                        <a:pt x="93" y="330"/>
                      </a:lnTo>
                      <a:lnTo>
                        <a:pt x="3" y="203"/>
                      </a:lnTo>
                      <a:lnTo>
                        <a:pt x="152" y="156"/>
                      </a:lnTo>
                      <a:lnTo>
                        <a:pt x="153" y="0"/>
                      </a:lnTo>
                      <a:lnTo>
                        <a:pt x="301" y="50"/>
                      </a:lnTo>
                      <a:lnTo>
                        <a:pt x="393" y="81"/>
                      </a:lnTo>
                      <a:lnTo>
                        <a:pt x="541" y="131"/>
                      </a:lnTo>
                      <a:lnTo>
                        <a:pt x="633" y="162"/>
                      </a:lnTo>
                      <a:lnTo>
                        <a:pt x="781" y="211"/>
                      </a:lnTo>
                      <a:close/>
                    </a:path>
                  </a:pathLst>
                </a:custGeom>
                <a:solidFill>
                  <a:srgbClr val="FFEFE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1" name="Google Shape;521;p28"/>
                <p:cNvSpPr/>
                <p:nvPr/>
              </p:nvSpPr>
              <p:spPr>
                <a:xfrm>
                  <a:off x="8455680" y="3458520"/>
                  <a:ext cx="243000" cy="187560"/>
                </a:xfrm>
                <a:custGeom>
                  <a:avLst/>
                  <a:gdLst/>
                  <a:ahLst/>
                  <a:cxnLst/>
                  <a:rect l="l" t="t" r="r" b="b"/>
                  <a:pathLst>
                    <a:path w="675" h="521" extrusionOk="0">
                      <a:moveTo>
                        <a:pt x="582" y="65"/>
                      </a:moveTo>
                      <a:lnTo>
                        <a:pt x="675" y="350"/>
                      </a:lnTo>
                      <a:lnTo>
                        <a:pt x="429" y="521"/>
                      </a:lnTo>
                      <a:lnTo>
                        <a:pt x="237" y="456"/>
                      </a:lnTo>
                      <a:lnTo>
                        <a:pt x="0" y="122"/>
                      </a:lnTo>
                      <a:lnTo>
                        <a:pt x="390" y="0"/>
                      </a:lnTo>
                      <a:lnTo>
                        <a:pt x="582" y="65"/>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2" name="Google Shape;522;p28"/>
                <p:cNvSpPr/>
                <p:nvPr/>
              </p:nvSpPr>
              <p:spPr>
                <a:xfrm>
                  <a:off x="7930800" y="3452400"/>
                  <a:ext cx="244800" cy="186840"/>
                </a:xfrm>
                <a:custGeom>
                  <a:avLst/>
                  <a:gdLst/>
                  <a:ahLst/>
                  <a:cxnLst/>
                  <a:rect l="l" t="t" r="r" b="b"/>
                  <a:pathLst>
                    <a:path w="680" h="519" extrusionOk="0">
                      <a:moveTo>
                        <a:pt x="292" y="0"/>
                      </a:moveTo>
                      <a:lnTo>
                        <a:pt x="680" y="131"/>
                      </a:lnTo>
                      <a:lnTo>
                        <a:pt x="436" y="459"/>
                      </a:lnTo>
                      <a:lnTo>
                        <a:pt x="244" y="519"/>
                      </a:lnTo>
                      <a:lnTo>
                        <a:pt x="0" y="344"/>
                      </a:lnTo>
                      <a:lnTo>
                        <a:pt x="100" y="60"/>
                      </a:lnTo>
                      <a:lnTo>
                        <a:pt x="292" y="0"/>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3" name="Google Shape;523;p28"/>
                <p:cNvSpPr/>
                <p:nvPr/>
              </p:nvSpPr>
              <p:spPr>
                <a:xfrm>
                  <a:off x="8175600" y="3337200"/>
                  <a:ext cx="281160" cy="236520"/>
                </a:xfrm>
                <a:custGeom>
                  <a:avLst/>
                  <a:gdLst/>
                  <a:ahLst/>
                  <a:cxnLst/>
                  <a:rect l="l" t="t" r="r" b="b"/>
                  <a:pathLst>
                    <a:path w="781" h="657" extrusionOk="0">
                      <a:moveTo>
                        <a:pt x="633" y="157"/>
                      </a:moveTo>
                      <a:lnTo>
                        <a:pt x="781" y="206"/>
                      </a:lnTo>
                      <a:lnTo>
                        <a:pt x="687" y="332"/>
                      </a:lnTo>
                      <a:lnTo>
                        <a:pt x="778" y="459"/>
                      </a:lnTo>
                      <a:lnTo>
                        <a:pt x="629" y="506"/>
                      </a:lnTo>
                      <a:lnTo>
                        <a:pt x="629" y="506"/>
                      </a:lnTo>
                      <a:lnTo>
                        <a:pt x="537" y="535"/>
                      </a:lnTo>
                      <a:lnTo>
                        <a:pt x="387" y="581"/>
                      </a:lnTo>
                      <a:lnTo>
                        <a:pt x="295" y="610"/>
                      </a:lnTo>
                      <a:lnTo>
                        <a:pt x="146" y="657"/>
                      </a:lnTo>
                      <a:lnTo>
                        <a:pt x="148" y="501"/>
                      </a:lnTo>
                      <a:lnTo>
                        <a:pt x="0" y="451"/>
                      </a:lnTo>
                      <a:lnTo>
                        <a:pt x="93" y="325"/>
                      </a:lnTo>
                      <a:lnTo>
                        <a:pt x="3" y="198"/>
                      </a:lnTo>
                      <a:lnTo>
                        <a:pt x="152" y="151"/>
                      </a:lnTo>
                      <a:lnTo>
                        <a:pt x="244" y="122"/>
                      </a:lnTo>
                      <a:lnTo>
                        <a:pt x="393" y="76"/>
                      </a:lnTo>
                      <a:lnTo>
                        <a:pt x="485" y="47"/>
                      </a:lnTo>
                      <a:lnTo>
                        <a:pt x="634" y="0"/>
                      </a:lnTo>
                      <a:lnTo>
                        <a:pt x="633" y="15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4" name="Google Shape;524;p28"/>
                <p:cNvSpPr/>
                <p:nvPr/>
              </p:nvSpPr>
              <p:spPr>
                <a:xfrm>
                  <a:off x="8456760" y="3271320"/>
                  <a:ext cx="244440" cy="187200"/>
                </a:xfrm>
                <a:custGeom>
                  <a:avLst/>
                  <a:gdLst/>
                  <a:ahLst/>
                  <a:cxnLst/>
                  <a:rect l="l" t="t" r="r" b="b"/>
                  <a:pathLst>
                    <a:path w="679" h="520" extrusionOk="0">
                      <a:moveTo>
                        <a:pt x="679" y="177"/>
                      </a:moveTo>
                      <a:lnTo>
                        <a:pt x="581" y="460"/>
                      </a:lnTo>
                      <a:lnTo>
                        <a:pt x="387" y="520"/>
                      </a:lnTo>
                      <a:lnTo>
                        <a:pt x="0" y="389"/>
                      </a:lnTo>
                      <a:lnTo>
                        <a:pt x="244" y="61"/>
                      </a:lnTo>
                      <a:lnTo>
                        <a:pt x="437" y="0"/>
                      </a:lnTo>
                      <a:lnTo>
                        <a:pt x="679" y="17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5" name="Google Shape;525;p28"/>
                <p:cNvSpPr/>
                <p:nvPr/>
              </p:nvSpPr>
              <p:spPr>
                <a:xfrm>
                  <a:off x="8044560" y="3573720"/>
                  <a:ext cx="183600" cy="205920"/>
                </a:xfrm>
                <a:custGeom>
                  <a:avLst/>
                  <a:gdLst/>
                  <a:ahLst/>
                  <a:cxnLst/>
                  <a:rect l="l" t="t" r="r" b="b"/>
                  <a:pathLst>
                    <a:path w="510" h="572" extrusionOk="0">
                      <a:moveTo>
                        <a:pt x="120" y="122"/>
                      </a:moveTo>
                      <a:lnTo>
                        <a:pt x="510" y="0"/>
                      </a:lnTo>
                      <a:lnTo>
                        <a:pt x="506" y="409"/>
                      </a:lnTo>
                      <a:lnTo>
                        <a:pt x="386" y="570"/>
                      </a:lnTo>
                      <a:lnTo>
                        <a:pt x="85" y="572"/>
                      </a:lnTo>
                      <a:lnTo>
                        <a:pt x="0" y="283"/>
                      </a:lnTo>
                      <a:lnTo>
                        <a:pt x="120" y="122"/>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6" name="Google Shape;526;p28"/>
                <p:cNvSpPr/>
                <p:nvPr/>
              </p:nvSpPr>
              <p:spPr>
                <a:xfrm>
                  <a:off x="8175600" y="3308400"/>
                  <a:ext cx="281160" cy="294480"/>
                </a:xfrm>
                <a:custGeom>
                  <a:avLst/>
                  <a:gdLst/>
                  <a:ahLst/>
                  <a:cxnLst/>
                  <a:rect l="l" t="t" r="r" b="b"/>
                  <a:pathLst>
                    <a:path w="781" h="818" extrusionOk="0">
                      <a:moveTo>
                        <a:pt x="633" y="237"/>
                      </a:moveTo>
                      <a:lnTo>
                        <a:pt x="781" y="286"/>
                      </a:lnTo>
                      <a:lnTo>
                        <a:pt x="687" y="412"/>
                      </a:lnTo>
                      <a:lnTo>
                        <a:pt x="630" y="490"/>
                      </a:lnTo>
                      <a:lnTo>
                        <a:pt x="537" y="615"/>
                      </a:lnTo>
                      <a:lnTo>
                        <a:pt x="479" y="692"/>
                      </a:lnTo>
                      <a:lnTo>
                        <a:pt x="386" y="818"/>
                      </a:lnTo>
                      <a:lnTo>
                        <a:pt x="295" y="690"/>
                      </a:lnTo>
                      <a:lnTo>
                        <a:pt x="146" y="737"/>
                      </a:lnTo>
                      <a:lnTo>
                        <a:pt x="148" y="581"/>
                      </a:lnTo>
                      <a:lnTo>
                        <a:pt x="0" y="531"/>
                      </a:lnTo>
                      <a:lnTo>
                        <a:pt x="93" y="405"/>
                      </a:lnTo>
                      <a:lnTo>
                        <a:pt x="150" y="328"/>
                      </a:lnTo>
                      <a:lnTo>
                        <a:pt x="151" y="328"/>
                      </a:lnTo>
                      <a:lnTo>
                        <a:pt x="244" y="202"/>
                      </a:lnTo>
                      <a:lnTo>
                        <a:pt x="301" y="125"/>
                      </a:lnTo>
                      <a:lnTo>
                        <a:pt x="395" y="0"/>
                      </a:lnTo>
                      <a:lnTo>
                        <a:pt x="485" y="127"/>
                      </a:lnTo>
                      <a:lnTo>
                        <a:pt x="634" y="80"/>
                      </a:lnTo>
                      <a:lnTo>
                        <a:pt x="633" y="23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7" name="Google Shape;527;p28"/>
                <p:cNvSpPr/>
                <p:nvPr/>
              </p:nvSpPr>
              <p:spPr>
                <a:xfrm>
                  <a:off x="8403840" y="3131280"/>
                  <a:ext cx="184320" cy="205920"/>
                </a:xfrm>
                <a:custGeom>
                  <a:avLst/>
                  <a:gdLst/>
                  <a:ahLst/>
                  <a:cxnLst/>
                  <a:rect l="l" t="t" r="r" b="b"/>
                  <a:pathLst>
                    <a:path w="512" h="572" extrusionOk="0">
                      <a:moveTo>
                        <a:pt x="425" y="1"/>
                      </a:moveTo>
                      <a:lnTo>
                        <a:pt x="512" y="288"/>
                      </a:lnTo>
                      <a:lnTo>
                        <a:pt x="391" y="450"/>
                      </a:lnTo>
                      <a:lnTo>
                        <a:pt x="0" y="572"/>
                      </a:lnTo>
                      <a:lnTo>
                        <a:pt x="5" y="163"/>
                      </a:lnTo>
                      <a:lnTo>
                        <a:pt x="126" y="0"/>
                      </a:lnTo>
                      <a:lnTo>
                        <a:pt x="425" y="1"/>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8" name="Google Shape;528;p28"/>
                <p:cNvSpPr/>
                <p:nvPr/>
              </p:nvSpPr>
              <p:spPr>
                <a:xfrm>
                  <a:off x="8225640" y="3602880"/>
                  <a:ext cx="174240" cy="256320"/>
                </a:xfrm>
                <a:custGeom>
                  <a:avLst/>
                  <a:gdLst/>
                  <a:ahLst/>
                  <a:cxnLst/>
                  <a:rect l="l" t="t" r="r" b="b"/>
                  <a:pathLst>
                    <a:path w="484" h="712" extrusionOk="0">
                      <a:moveTo>
                        <a:pt x="3" y="328"/>
                      </a:moveTo>
                      <a:lnTo>
                        <a:pt x="247" y="0"/>
                      </a:lnTo>
                      <a:lnTo>
                        <a:pt x="484" y="333"/>
                      </a:lnTo>
                      <a:lnTo>
                        <a:pt x="481" y="534"/>
                      </a:lnTo>
                      <a:lnTo>
                        <a:pt x="239" y="712"/>
                      </a:lnTo>
                      <a:lnTo>
                        <a:pt x="0" y="529"/>
                      </a:lnTo>
                      <a:lnTo>
                        <a:pt x="3" y="328"/>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9" name="Google Shape;529;p28"/>
                <p:cNvSpPr/>
                <p:nvPr/>
              </p:nvSpPr>
              <p:spPr>
                <a:xfrm>
                  <a:off x="8228160" y="3308400"/>
                  <a:ext cx="175680" cy="294480"/>
                </a:xfrm>
                <a:custGeom>
                  <a:avLst/>
                  <a:gdLst/>
                  <a:ahLst/>
                  <a:cxnLst/>
                  <a:rect l="l" t="t" r="r" b="b"/>
                  <a:pathLst>
                    <a:path w="488" h="818" extrusionOk="0">
                      <a:moveTo>
                        <a:pt x="488" y="80"/>
                      </a:moveTo>
                      <a:lnTo>
                        <a:pt x="487" y="237"/>
                      </a:lnTo>
                      <a:lnTo>
                        <a:pt x="486" y="333"/>
                      </a:lnTo>
                      <a:lnTo>
                        <a:pt x="484" y="490"/>
                      </a:lnTo>
                      <a:lnTo>
                        <a:pt x="483" y="586"/>
                      </a:lnTo>
                      <a:lnTo>
                        <a:pt x="483" y="586"/>
                      </a:lnTo>
                      <a:lnTo>
                        <a:pt x="481" y="742"/>
                      </a:lnTo>
                      <a:lnTo>
                        <a:pt x="333" y="692"/>
                      </a:lnTo>
                      <a:lnTo>
                        <a:pt x="240" y="818"/>
                      </a:lnTo>
                      <a:lnTo>
                        <a:pt x="149" y="690"/>
                      </a:lnTo>
                      <a:lnTo>
                        <a:pt x="0" y="737"/>
                      </a:lnTo>
                      <a:lnTo>
                        <a:pt x="2" y="581"/>
                      </a:lnTo>
                      <a:lnTo>
                        <a:pt x="3" y="484"/>
                      </a:lnTo>
                      <a:lnTo>
                        <a:pt x="4" y="328"/>
                      </a:lnTo>
                      <a:lnTo>
                        <a:pt x="5" y="328"/>
                      </a:lnTo>
                      <a:lnTo>
                        <a:pt x="6" y="231"/>
                      </a:lnTo>
                      <a:lnTo>
                        <a:pt x="7" y="75"/>
                      </a:lnTo>
                      <a:lnTo>
                        <a:pt x="155" y="125"/>
                      </a:lnTo>
                      <a:lnTo>
                        <a:pt x="249" y="0"/>
                      </a:lnTo>
                      <a:lnTo>
                        <a:pt x="339" y="127"/>
                      </a:lnTo>
                      <a:lnTo>
                        <a:pt x="488" y="80"/>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0" name="Google Shape;530;p28"/>
                <p:cNvSpPr/>
                <p:nvPr/>
              </p:nvSpPr>
              <p:spPr>
                <a:xfrm>
                  <a:off x="8232480" y="3051720"/>
                  <a:ext cx="173880" cy="256680"/>
                </a:xfrm>
                <a:custGeom>
                  <a:avLst/>
                  <a:gdLst/>
                  <a:ahLst/>
                  <a:cxnLst/>
                  <a:rect l="l" t="t" r="r" b="b"/>
                  <a:pathLst>
                    <a:path w="483" h="713" extrusionOk="0">
                      <a:moveTo>
                        <a:pt x="481" y="384"/>
                      </a:moveTo>
                      <a:lnTo>
                        <a:pt x="237" y="713"/>
                      </a:lnTo>
                      <a:lnTo>
                        <a:pt x="0" y="379"/>
                      </a:lnTo>
                      <a:lnTo>
                        <a:pt x="2" y="176"/>
                      </a:lnTo>
                      <a:lnTo>
                        <a:pt x="244" y="0"/>
                      </a:lnTo>
                      <a:lnTo>
                        <a:pt x="483" y="182"/>
                      </a:lnTo>
                      <a:lnTo>
                        <a:pt x="481" y="384"/>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1" name="Google Shape;531;p28"/>
                <p:cNvSpPr/>
                <p:nvPr/>
              </p:nvSpPr>
              <p:spPr>
                <a:xfrm>
                  <a:off x="8260560" y="3361320"/>
                  <a:ext cx="110880" cy="188280"/>
                </a:xfrm>
                <a:custGeom>
                  <a:avLst/>
                  <a:gdLst/>
                  <a:ahLst/>
                  <a:cxnLst/>
                  <a:rect l="l" t="t" r="r" b="b"/>
                  <a:pathLst>
                    <a:path w="308" h="523" extrusionOk="0">
                      <a:moveTo>
                        <a:pt x="95" y="81"/>
                      </a:moveTo>
                      <a:lnTo>
                        <a:pt x="154" y="0"/>
                      </a:lnTo>
                      <a:lnTo>
                        <a:pt x="213" y="81"/>
                      </a:lnTo>
                      <a:lnTo>
                        <a:pt x="308" y="50"/>
                      </a:lnTo>
                      <a:lnTo>
                        <a:pt x="308" y="473"/>
                      </a:lnTo>
                      <a:lnTo>
                        <a:pt x="213" y="442"/>
                      </a:lnTo>
                      <a:lnTo>
                        <a:pt x="213" y="442"/>
                      </a:lnTo>
                      <a:lnTo>
                        <a:pt x="154" y="523"/>
                      </a:lnTo>
                      <a:lnTo>
                        <a:pt x="95" y="443"/>
                      </a:lnTo>
                      <a:lnTo>
                        <a:pt x="0" y="473"/>
                      </a:lnTo>
                      <a:lnTo>
                        <a:pt x="0" y="50"/>
                      </a:lnTo>
                      <a:lnTo>
                        <a:pt x="95" y="81"/>
                      </a:lnTo>
                      <a:close/>
                    </a:path>
                  </a:pathLst>
                </a:custGeom>
                <a:solidFill>
                  <a:srgbClr val="54AAA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2" name="Google Shape;532;p28"/>
                <p:cNvSpPr/>
                <p:nvPr/>
              </p:nvSpPr>
              <p:spPr>
                <a:xfrm>
                  <a:off x="8260560" y="3197160"/>
                  <a:ext cx="110880" cy="164160"/>
                </a:xfrm>
                <a:custGeom>
                  <a:avLst/>
                  <a:gdLst/>
                  <a:ahLst/>
                  <a:cxnLst/>
                  <a:rect l="l" t="t" r="r" b="b"/>
                  <a:pathLst>
                    <a:path w="308" h="456" extrusionOk="0">
                      <a:moveTo>
                        <a:pt x="308" y="244"/>
                      </a:moveTo>
                      <a:lnTo>
                        <a:pt x="154" y="456"/>
                      </a:lnTo>
                      <a:lnTo>
                        <a:pt x="0" y="244"/>
                      </a:lnTo>
                      <a:lnTo>
                        <a:pt x="0" y="116"/>
                      </a:lnTo>
                      <a:lnTo>
                        <a:pt x="154" y="0"/>
                      </a:lnTo>
                      <a:lnTo>
                        <a:pt x="308" y="116"/>
                      </a:lnTo>
                      <a:lnTo>
                        <a:pt x="308" y="244"/>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3" name="Google Shape;533;p28"/>
                <p:cNvSpPr/>
                <p:nvPr/>
              </p:nvSpPr>
              <p:spPr>
                <a:xfrm>
                  <a:off x="8260560" y="3549600"/>
                  <a:ext cx="110880" cy="164160"/>
                </a:xfrm>
                <a:custGeom>
                  <a:avLst/>
                  <a:gdLst/>
                  <a:ahLst/>
                  <a:cxnLst/>
                  <a:rect l="l" t="t" r="r" b="b"/>
                  <a:pathLst>
                    <a:path w="308" h="456" extrusionOk="0">
                      <a:moveTo>
                        <a:pt x="0" y="212"/>
                      </a:moveTo>
                      <a:lnTo>
                        <a:pt x="154" y="0"/>
                      </a:lnTo>
                      <a:lnTo>
                        <a:pt x="308" y="212"/>
                      </a:lnTo>
                      <a:lnTo>
                        <a:pt x="308" y="342"/>
                      </a:lnTo>
                      <a:lnTo>
                        <a:pt x="154" y="456"/>
                      </a:lnTo>
                      <a:lnTo>
                        <a:pt x="0" y="342"/>
                      </a:lnTo>
                      <a:lnTo>
                        <a:pt x="0" y="212"/>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4" name="Google Shape;534;p28"/>
                <p:cNvSpPr/>
                <p:nvPr/>
              </p:nvSpPr>
              <p:spPr>
                <a:xfrm>
                  <a:off x="8143920" y="3246480"/>
                  <a:ext cx="116640" cy="132840"/>
                </a:xfrm>
                <a:custGeom>
                  <a:avLst/>
                  <a:gdLst/>
                  <a:ahLst/>
                  <a:cxnLst/>
                  <a:rect l="l" t="t" r="r" b="b"/>
                  <a:pathLst>
                    <a:path w="324" h="369" extrusionOk="0">
                      <a:moveTo>
                        <a:pt x="324" y="107"/>
                      </a:moveTo>
                      <a:lnTo>
                        <a:pt x="324" y="369"/>
                      </a:lnTo>
                      <a:lnTo>
                        <a:pt x="75" y="288"/>
                      </a:lnTo>
                      <a:lnTo>
                        <a:pt x="0" y="184"/>
                      </a:lnTo>
                      <a:lnTo>
                        <a:pt x="57" y="0"/>
                      </a:lnTo>
                      <a:lnTo>
                        <a:pt x="249" y="3"/>
                      </a:lnTo>
                      <a:lnTo>
                        <a:pt x="324" y="107"/>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5" name="Google Shape;535;p28"/>
                <p:cNvSpPr/>
                <p:nvPr/>
              </p:nvSpPr>
              <p:spPr>
                <a:xfrm>
                  <a:off x="8226360" y="3361320"/>
                  <a:ext cx="179280" cy="188280"/>
                </a:xfrm>
                <a:custGeom>
                  <a:avLst/>
                  <a:gdLst/>
                  <a:ahLst/>
                  <a:cxnLst/>
                  <a:rect l="l" t="t" r="r" b="b"/>
                  <a:pathLst>
                    <a:path w="498" h="523" extrusionOk="0">
                      <a:moveTo>
                        <a:pt x="498" y="343"/>
                      </a:moveTo>
                      <a:lnTo>
                        <a:pt x="403" y="373"/>
                      </a:lnTo>
                      <a:lnTo>
                        <a:pt x="403" y="473"/>
                      </a:lnTo>
                      <a:lnTo>
                        <a:pt x="308" y="442"/>
                      </a:lnTo>
                      <a:lnTo>
                        <a:pt x="308" y="442"/>
                      </a:lnTo>
                      <a:lnTo>
                        <a:pt x="249" y="523"/>
                      </a:lnTo>
                      <a:lnTo>
                        <a:pt x="190" y="443"/>
                      </a:lnTo>
                      <a:lnTo>
                        <a:pt x="154" y="392"/>
                      </a:lnTo>
                      <a:lnTo>
                        <a:pt x="95" y="312"/>
                      </a:lnTo>
                      <a:lnTo>
                        <a:pt x="59" y="262"/>
                      </a:lnTo>
                      <a:lnTo>
                        <a:pt x="0" y="181"/>
                      </a:lnTo>
                      <a:lnTo>
                        <a:pt x="95" y="150"/>
                      </a:lnTo>
                      <a:lnTo>
                        <a:pt x="95" y="50"/>
                      </a:lnTo>
                      <a:lnTo>
                        <a:pt x="190" y="81"/>
                      </a:lnTo>
                      <a:lnTo>
                        <a:pt x="249" y="0"/>
                      </a:lnTo>
                      <a:lnTo>
                        <a:pt x="308" y="81"/>
                      </a:lnTo>
                      <a:lnTo>
                        <a:pt x="344" y="131"/>
                      </a:lnTo>
                      <a:lnTo>
                        <a:pt x="403" y="212"/>
                      </a:lnTo>
                      <a:lnTo>
                        <a:pt x="439" y="262"/>
                      </a:lnTo>
                      <a:lnTo>
                        <a:pt x="498" y="343"/>
                      </a:lnTo>
                      <a:close/>
                    </a:path>
                  </a:pathLst>
                </a:custGeom>
                <a:solidFill>
                  <a:srgbClr val="54AAA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6" name="Google Shape;536;p28"/>
                <p:cNvSpPr/>
                <p:nvPr/>
              </p:nvSpPr>
              <p:spPr>
                <a:xfrm>
                  <a:off x="8371440" y="3531600"/>
                  <a:ext cx="117000" cy="132840"/>
                </a:xfrm>
                <a:custGeom>
                  <a:avLst/>
                  <a:gdLst/>
                  <a:ahLst/>
                  <a:cxnLst/>
                  <a:rect l="l" t="t" r="r" b="b"/>
                  <a:pathLst>
                    <a:path w="325" h="369" extrusionOk="0">
                      <a:moveTo>
                        <a:pt x="325" y="186"/>
                      </a:moveTo>
                      <a:lnTo>
                        <a:pt x="268" y="369"/>
                      </a:lnTo>
                      <a:lnTo>
                        <a:pt x="76" y="367"/>
                      </a:lnTo>
                      <a:lnTo>
                        <a:pt x="0" y="262"/>
                      </a:lnTo>
                      <a:lnTo>
                        <a:pt x="0" y="0"/>
                      </a:lnTo>
                      <a:lnTo>
                        <a:pt x="249" y="81"/>
                      </a:lnTo>
                      <a:lnTo>
                        <a:pt x="325" y="186"/>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7" name="Google Shape;537;p28"/>
                <p:cNvSpPr/>
                <p:nvPr/>
              </p:nvSpPr>
              <p:spPr>
                <a:xfrm>
                  <a:off x="8070480" y="3335760"/>
                  <a:ext cx="155880" cy="119880"/>
                </a:xfrm>
                <a:custGeom>
                  <a:avLst/>
                  <a:gdLst/>
                  <a:ahLst/>
                  <a:cxnLst/>
                  <a:rect l="l" t="t" r="r" b="b"/>
                  <a:pathLst>
                    <a:path w="433" h="333" extrusionOk="0">
                      <a:moveTo>
                        <a:pt x="279" y="40"/>
                      </a:moveTo>
                      <a:lnTo>
                        <a:pt x="433" y="252"/>
                      </a:lnTo>
                      <a:lnTo>
                        <a:pt x="184" y="333"/>
                      </a:lnTo>
                      <a:lnTo>
                        <a:pt x="62" y="293"/>
                      </a:lnTo>
                      <a:lnTo>
                        <a:pt x="0" y="111"/>
                      </a:lnTo>
                      <a:lnTo>
                        <a:pt x="157" y="0"/>
                      </a:lnTo>
                      <a:lnTo>
                        <a:pt x="279" y="4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8" name="Google Shape;538;p28"/>
                <p:cNvSpPr/>
                <p:nvPr/>
              </p:nvSpPr>
              <p:spPr>
                <a:xfrm>
                  <a:off x="8405640" y="3455640"/>
                  <a:ext cx="155880" cy="119520"/>
                </a:xfrm>
                <a:custGeom>
                  <a:avLst/>
                  <a:gdLst/>
                  <a:ahLst/>
                  <a:cxnLst/>
                  <a:rect l="l" t="t" r="r" b="b"/>
                  <a:pathLst>
                    <a:path w="433" h="332" extrusionOk="0">
                      <a:moveTo>
                        <a:pt x="433" y="221"/>
                      </a:moveTo>
                      <a:lnTo>
                        <a:pt x="277" y="332"/>
                      </a:lnTo>
                      <a:lnTo>
                        <a:pt x="154" y="292"/>
                      </a:lnTo>
                      <a:lnTo>
                        <a:pt x="0" y="81"/>
                      </a:lnTo>
                      <a:lnTo>
                        <a:pt x="249" y="0"/>
                      </a:lnTo>
                      <a:lnTo>
                        <a:pt x="372" y="40"/>
                      </a:lnTo>
                      <a:lnTo>
                        <a:pt x="433" y="221"/>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9" name="Google Shape;539;p28"/>
                <p:cNvSpPr/>
                <p:nvPr/>
              </p:nvSpPr>
              <p:spPr>
                <a:xfrm>
                  <a:off x="8070480" y="3455640"/>
                  <a:ext cx="155880" cy="119520"/>
                </a:xfrm>
                <a:custGeom>
                  <a:avLst/>
                  <a:gdLst/>
                  <a:ahLst/>
                  <a:cxnLst/>
                  <a:rect l="l" t="t" r="r" b="b"/>
                  <a:pathLst>
                    <a:path w="433" h="332" extrusionOk="0">
                      <a:moveTo>
                        <a:pt x="184" y="0"/>
                      </a:moveTo>
                      <a:lnTo>
                        <a:pt x="433" y="80"/>
                      </a:lnTo>
                      <a:lnTo>
                        <a:pt x="279" y="292"/>
                      </a:lnTo>
                      <a:lnTo>
                        <a:pt x="157" y="332"/>
                      </a:lnTo>
                      <a:lnTo>
                        <a:pt x="0" y="221"/>
                      </a:lnTo>
                      <a:lnTo>
                        <a:pt x="62" y="39"/>
                      </a:lnTo>
                      <a:lnTo>
                        <a:pt x="184"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0" name="Google Shape;540;p28"/>
                <p:cNvSpPr/>
                <p:nvPr/>
              </p:nvSpPr>
              <p:spPr>
                <a:xfrm>
                  <a:off x="8405640" y="3335760"/>
                  <a:ext cx="155880" cy="119880"/>
                </a:xfrm>
                <a:custGeom>
                  <a:avLst/>
                  <a:gdLst/>
                  <a:ahLst/>
                  <a:cxnLst/>
                  <a:rect l="l" t="t" r="r" b="b"/>
                  <a:pathLst>
                    <a:path w="433" h="333" extrusionOk="0">
                      <a:moveTo>
                        <a:pt x="433" y="111"/>
                      </a:moveTo>
                      <a:lnTo>
                        <a:pt x="372" y="293"/>
                      </a:lnTo>
                      <a:lnTo>
                        <a:pt x="249" y="333"/>
                      </a:lnTo>
                      <a:lnTo>
                        <a:pt x="0" y="252"/>
                      </a:lnTo>
                      <a:lnTo>
                        <a:pt x="154" y="40"/>
                      </a:lnTo>
                      <a:lnTo>
                        <a:pt x="277" y="0"/>
                      </a:lnTo>
                      <a:lnTo>
                        <a:pt x="433" y="111"/>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1" name="Google Shape;541;p28"/>
                <p:cNvSpPr/>
                <p:nvPr/>
              </p:nvSpPr>
              <p:spPr>
                <a:xfrm>
                  <a:off x="8143920" y="3531600"/>
                  <a:ext cx="116640" cy="132840"/>
                </a:xfrm>
                <a:custGeom>
                  <a:avLst/>
                  <a:gdLst/>
                  <a:ahLst/>
                  <a:cxnLst/>
                  <a:rect l="l" t="t" r="r" b="b"/>
                  <a:pathLst>
                    <a:path w="324" h="369" extrusionOk="0">
                      <a:moveTo>
                        <a:pt x="75" y="81"/>
                      </a:moveTo>
                      <a:lnTo>
                        <a:pt x="324" y="0"/>
                      </a:lnTo>
                      <a:lnTo>
                        <a:pt x="324" y="262"/>
                      </a:lnTo>
                      <a:lnTo>
                        <a:pt x="249" y="366"/>
                      </a:lnTo>
                      <a:lnTo>
                        <a:pt x="57" y="369"/>
                      </a:lnTo>
                      <a:lnTo>
                        <a:pt x="0" y="185"/>
                      </a:lnTo>
                      <a:lnTo>
                        <a:pt x="75" y="81"/>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2" name="Google Shape;542;p28"/>
                <p:cNvSpPr/>
                <p:nvPr/>
              </p:nvSpPr>
              <p:spPr>
                <a:xfrm>
                  <a:off x="8226360" y="3379320"/>
                  <a:ext cx="179280" cy="152280"/>
                </a:xfrm>
                <a:custGeom>
                  <a:avLst/>
                  <a:gdLst/>
                  <a:ahLst/>
                  <a:cxnLst/>
                  <a:rect l="l" t="t" r="r" b="b"/>
                  <a:pathLst>
                    <a:path w="498" h="423" extrusionOk="0">
                      <a:moveTo>
                        <a:pt x="439" y="212"/>
                      </a:moveTo>
                      <a:lnTo>
                        <a:pt x="498" y="293"/>
                      </a:lnTo>
                      <a:lnTo>
                        <a:pt x="403" y="323"/>
                      </a:lnTo>
                      <a:lnTo>
                        <a:pt x="403" y="423"/>
                      </a:lnTo>
                      <a:lnTo>
                        <a:pt x="308" y="392"/>
                      </a:lnTo>
                      <a:lnTo>
                        <a:pt x="308" y="392"/>
                      </a:lnTo>
                      <a:lnTo>
                        <a:pt x="249" y="373"/>
                      </a:lnTo>
                      <a:lnTo>
                        <a:pt x="154" y="342"/>
                      </a:lnTo>
                      <a:lnTo>
                        <a:pt x="95" y="323"/>
                      </a:lnTo>
                      <a:lnTo>
                        <a:pt x="0" y="292"/>
                      </a:lnTo>
                      <a:lnTo>
                        <a:pt x="59" y="212"/>
                      </a:lnTo>
                      <a:lnTo>
                        <a:pt x="0" y="131"/>
                      </a:lnTo>
                      <a:lnTo>
                        <a:pt x="95" y="100"/>
                      </a:lnTo>
                      <a:lnTo>
                        <a:pt x="95" y="0"/>
                      </a:lnTo>
                      <a:lnTo>
                        <a:pt x="190" y="31"/>
                      </a:lnTo>
                      <a:lnTo>
                        <a:pt x="249" y="50"/>
                      </a:lnTo>
                      <a:lnTo>
                        <a:pt x="344" y="81"/>
                      </a:lnTo>
                      <a:lnTo>
                        <a:pt x="403" y="100"/>
                      </a:lnTo>
                      <a:lnTo>
                        <a:pt x="498" y="131"/>
                      </a:lnTo>
                      <a:lnTo>
                        <a:pt x="439" y="212"/>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3" name="Google Shape;543;p28"/>
                <p:cNvSpPr/>
                <p:nvPr/>
              </p:nvSpPr>
              <p:spPr>
                <a:xfrm>
                  <a:off x="8226360" y="3379320"/>
                  <a:ext cx="179280" cy="152280"/>
                </a:xfrm>
                <a:custGeom>
                  <a:avLst/>
                  <a:gdLst/>
                  <a:ahLst/>
                  <a:cxnLst/>
                  <a:rect l="l" t="t" r="r" b="b"/>
                  <a:pathLst>
                    <a:path w="498" h="423" extrusionOk="0">
                      <a:moveTo>
                        <a:pt x="439" y="212"/>
                      </a:moveTo>
                      <a:lnTo>
                        <a:pt x="498" y="293"/>
                      </a:lnTo>
                      <a:lnTo>
                        <a:pt x="403" y="323"/>
                      </a:lnTo>
                      <a:lnTo>
                        <a:pt x="344" y="343"/>
                      </a:lnTo>
                      <a:lnTo>
                        <a:pt x="249" y="373"/>
                      </a:lnTo>
                      <a:lnTo>
                        <a:pt x="190" y="393"/>
                      </a:lnTo>
                      <a:lnTo>
                        <a:pt x="95" y="423"/>
                      </a:lnTo>
                      <a:lnTo>
                        <a:pt x="95" y="323"/>
                      </a:lnTo>
                      <a:lnTo>
                        <a:pt x="0" y="292"/>
                      </a:lnTo>
                      <a:lnTo>
                        <a:pt x="59" y="212"/>
                      </a:lnTo>
                      <a:lnTo>
                        <a:pt x="0" y="131"/>
                      </a:lnTo>
                      <a:lnTo>
                        <a:pt x="95" y="100"/>
                      </a:lnTo>
                      <a:lnTo>
                        <a:pt x="154" y="81"/>
                      </a:lnTo>
                      <a:lnTo>
                        <a:pt x="154" y="81"/>
                      </a:lnTo>
                      <a:lnTo>
                        <a:pt x="249" y="50"/>
                      </a:lnTo>
                      <a:lnTo>
                        <a:pt x="308" y="31"/>
                      </a:lnTo>
                      <a:lnTo>
                        <a:pt x="403" y="0"/>
                      </a:lnTo>
                      <a:lnTo>
                        <a:pt x="403" y="100"/>
                      </a:lnTo>
                      <a:lnTo>
                        <a:pt x="498" y="131"/>
                      </a:lnTo>
                      <a:lnTo>
                        <a:pt x="439" y="212"/>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4" name="Google Shape;544;p28"/>
                <p:cNvSpPr/>
                <p:nvPr/>
              </p:nvSpPr>
              <p:spPr>
                <a:xfrm>
                  <a:off x="8226360" y="3361320"/>
                  <a:ext cx="179280" cy="188280"/>
                </a:xfrm>
                <a:custGeom>
                  <a:avLst/>
                  <a:gdLst/>
                  <a:ahLst/>
                  <a:cxnLst/>
                  <a:rect l="l" t="t" r="r" b="b"/>
                  <a:pathLst>
                    <a:path w="498" h="523" extrusionOk="0">
                      <a:moveTo>
                        <a:pt x="498" y="181"/>
                      </a:moveTo>
                      <a:lnTo>
                        <a:pt x="439" y="262"/>
                      </a:lnTo>
                      <a:lnTo>
                        <a:pt x="403" y="312"/>
                      </a:lnTo>
                      <a:lnTo>
                        <a:pt x="344" y="393"/>
                      </a:lnTo>
                      <a:lnTo>
                        <a:pt x="308" y="442"/>
                      </a:lnTo>
                      <a:lnTo>
                        <a:pt x="308" y="442"/>
                      </a:lnTo>
                      <a:lnTo>
                        <a:pt x="249" y="523"/>
                      </a:lnTo>
                      <a:lnTo>
                        <a:pt x="190" y="443"/>
                      </a:lnTo>
                      <a:lnTo>
                        <a:pt x="95" y="473"/>
                      </a:lnTo>
                      <a:lnTo>
                        <a:pt x="95" y="373"/>
                      </a:lnTo>
                      <a:lnTo>
                        <a:pt x="0" y="342"/>
                      </a:lnTo>
                      <a:lnTo>
                        <a:pt x="59" y="262"/>
                      </a:lnTo>
                      <a:lnTo>
                        <a:pt x="95" y="212"/>
                      </a:lnTo>
                      <a:lnTo>
                        <a:pt x="154" y="131"/>
                      </a:lnTo>
                      <a:lnTo>
                        <a:pt x="154" y="131"/>
                      </a:lnTo>
                      <a:lnTo>
                        <a:pt x="190" y="81"/>
                      </a:lnTo>
                      <a:lnTo>
                        <a:pt x="249" y="0"/>
                      </a:lnTo>
                      <a:lnTo>
                        <a:pt x="308" y="81"/>
                      </a:lnTo>
                      <a:lnTo>
                        <a:pt x="403" y="50"/>
                      </a:lnTo>
                      <a:lnTo>
                        <a:pt x="403" y="150"/>
                      </a:lnTo>
                      <a:lnTo>
                        <a:pt x="498" y="181"/>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5" name="Google Shape;545;p28"/>
                <p:cNvSpPr/>
                <p:nvPr/>
              </p:nvSpPr>
              <p:spPr>
                <a:xfrm>
                  <a:off x="8371440" y="3246480"/>
                  <a:ext cx="117000" cy="132840"/>
                </a:xfrm>
                <a:custGeom>
                  <a:avLst/>
                  <a:gdLst/>
                  <a:ahLst/>
                  <a:cxnLst/>
                  <a:rect l="l" t="t" r="r" b="b"/>
                  <a:pathLst>
                    <a:path w="325" h="369" extrusionOk="0">
                      <a:moveTo>
                        <a:pt x="249" y="288"/>
                      </a:moveTo>
                      <a:lnTo>
                        <a:pt x="0" y="369"/>
                      </a:lnTo>
                      <a:lnTo>
                        <a:pt x="0" y="107"/>
                      </a:lnTo>
                      <a:lnTo>
                        <a:pt x="76" y="2"/>
                      </a:lnTo>
                      <a:lnTo>
                        <a:pt x="268" y="0"/>
                      </a:lnTo>
                      <a:lnTo>
                        <a:pt x="325" y="183"/>
                      </a:lnTo>
                      <a:lnTo>
                        <a:pt x="249" y="288"/>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546" name="Google Shape;546;p28"/>
              <p:cNvGrpSpPr/>
              <p:nvPr/>
            </p:nvGrpSpPr>
            <p:grpSpPr>
              <a:xfrm>
                <a:off x="-801617" y="3693249"/>
                <a:ext cx="1936169" cy="2029278"/>
                <a:chOff x="7930800" y="3051720"/>
                <a:chExt cx="770400" cy="807480"/>
              </a:xfrm>
            </p:grpSpPr>
            <p:sp>
              <p:nvSpPr>
                <p:cNvPr id="547" name="Google Shape;547;p28"/>
                <p:cNvSpPr/>
                <p:nvPr/>
              </p:nvSpPr>
              <p:spPr>
                <a:xfrm>
                  <a:off x="8176680" y="3308400"/>
                  <a:ext cx="279000" cy="294480"/>
                </a:xfrm>
                <a:custGeom>
                  <a:avLst/>
                  <a:gdLst/>
                  <a:ahLst/>
                  <a:cxnLst/>
                  <a:rect l="l" t="t" r="r" b="b"/>
                  <a:pathLst>
                    <a:path w="775" h="818" extrusionOk="0">
                      <a:moveTo>
                        <a:pt x="149" y="231"/>
                      </a:moveTo>
                      <a:lnTo>
                        <a:pt x="150" y="75"/>
                      </a:lnTo>
                      <a:lnTo>
                        <a:pt x="298" y="125"/>
                      </a:lnTo>
                      <a:lnTo>
                        <a:pt x="392" y="0"/>
                      </a:lnTo>
                      <a:lnTo>
                        <a:pt x="775" y="539"/>
                      </a:lnTo>
                      <a:lnTo>
                        <a:pt x="626" y="586"/>
                      </a:lnTo>
                      <a:lnTo>
                        <a:pt x="626" y="586"/>
                      </a:lnTo>
                      <a:lnTo>
                        <a:pt x="624" y="742"/>
                      </a:lnTo>
                      <a:lnTo>
                        <a:pt x="476" y="692"/>
                      </a:lnTo>
                      <a:lnTo>
                        <a:pt x="383" y="818"/>
                      </a:lnTo>
                      <a:lnTo>
                        <a:pt x="0" y="278"/>
                      </a:lnTo>
                      <a:lnTo>
                        <a:pt x="149" y="231"/>
                      </a:lnTo>
                      <a:close/>
                    </a:path>
                  </a:pathLst>
                </a:custGeom>
                <a:solidFill>
                  <a:srgbClr val="FFEFE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8" name="Google Shape;548;p28"/>
                <p:cNvSpPr/>
                <p:nvPr/>
              </p:nvSpPr>
              <p:spPr>
                <a:xfrm>
                  <a:off x="8049240" y="3126240"/>
                  <a:ext cx="183240" cy="209160"/>
                </a:xfrm>
                <a:custGeom>
                  <a:avLst/>
                  <a:gdLst/>
                  <a:ahLst/>
                  <a:cxnLst/>
                  <a:rect l="l" t="t" r="r" b="b"/>
                  <a:pathLst>
                    <a:path w="509" h="581" extrusionOk="0">
                      <a:moveTo>
                        <a:pt x="509" y="172"/>
                      </a:moveTo>
                      <a:lnTo>
                        <a:pt x="504" y="581"/>
                      </a:lnTo>
                      <a:lnTo>
                        <a:pt x="117" y="450"/>
                      </a:lnTo>
                      <a:lnTo>
                        <a:pt x="0" y="286"/>
                      </a:lnTo>
                      <a:lnTo>
                        <a:pt x="92" y="0"/>
                      </a:lnTo>
                      <a:lnTo>
                        <a:pt x="392" y="8"/>
                      </a:lnTo>
                      <a:lnTo>
                        <a:pt x="509" y="172"/>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000000"/>
                    </a:solidFill>
                    <a:latin typeface="Arial"/>
                    <a:ea typeface="Arial"/>
                    <a:cs typeface="Arial"/>
                    <a:sym typeface="Arial"/>
                  </a:endParaRPr>
                </a:p>
              </p:txBody>
            </p:sp>
            <p:sp>
              <p:nvSpPr>
                <p:cNvPr id="549" name="Google Shape;549;p28"/>
                <p:cNvSpPr/>
                <p:nvPr/>
              </p:nvSpPr>
              <p:spPr>
                <a:xfrm>
                  <a:off x="8399880" y="3575520"/>
                  <a:ext cx="183240" cy="209160"/>
                </a:xfrm>
                <a:custGeom>
                  <a:avLst/>
                  <a:gdLst/>
                  <a:ahLst/>
                  <a:cxnLst/>
                  <a:rect l="l" t="t" r="r" b="b"/>
                  <a:pathLst>
                    <a:path w="509" h="581" extrusionOk="0">
                      <a:moveTo>
                        <a:pt x="0" y="409"/>
                      </a:moveTo>
                      <a:lnTo>
                        <a:pt x="4" y="0"/>
                      </a:lnTo>
                      <a:lnTo>
                        <a:pt x="392" y="131"/>
                      </a:lnTo>
                      <a:lnTo>
                        <a:pt x="509" y="296"/>
                      </a:lnTo>
                      <a:lnTo>
                        <a:pt x="416" y="581"/>
                      </a:lnTo>
                      <a:lnTo>
                        <a:pt x="117" y="575"/>
                      </a:lnTo>
                      <a:lnTo>
                        <a:pt x="0" y="409"/>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0" name="Google Shape;550;p28"/>
                <p:cNvSpPr/>
                <p:nvPr/>
              </p:nvSpPr>
              <p:spPr>
                <a:xfrm>
                  <a:off x="7933680" y="3265200"/>
                  <a:ext cx="243000" cy="187200"/>
                </a:xfrm>
                <a:custGeom>
                  <a:avLst/>
                  <a:gdLst/>
                  <a:ahLst/>
                  <a:cxnLst/>
                  <a:rect l="l" t="t" r="r" b="b"/>
                  <a:pathLst>
                    <a:path w="675" h="520" extrusionOk="0">
                      <a:moveTo>
                        <a:pt x="438" y="64"/>
                      </a:moveTo>
                      <a:lnTo>
                        <a:pt x="675" y="398"/>
                      </a:lnTo>
                      <a:lnTo>
                        <a:pt x="284" y="520"/>
                      </a:lnTo>
                      <a:lnTo>
                        <a:pt x="94" y="456"/>
                      </a:lnTo>
                      <a:lnTo>
                        <a:pt x="0" y="170"/>
                      </a:lnTo>
                      <a:lnTo>
                        <a:pt x="247" y="0"/>
                      </a:lnTo>
                      <a:lnTo>
                        <a:pt x="438" y="64"/>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1" name="Google Shape;551;p28"/>
                <p:cNvSpPr/>
                <p:nvPr/>
              </p:nvSpPr>
              <p:spPr>
                <a:xfrm>
                  <a:off x="8175600" y="3335400"/>
                  <a:ext cx="281160" cy="240120"/>
                </a:xfrm>
                <a:custGeom>
                  <a:avLst/>
                  <a:gdLst/>
                  <a:ahLst/>
                  <a:cxnLst/>
                  <a:rect l="l" t="t" r="r" b="b"/>
                  <a:pathLst>
                    <a:path w="781" h="667" extrusionOk="0">
                      <a:moveTo>
                        <a:pt x="781" y="211"/>
                      </a:moveTo>
                      <a:lnTo>
                        <a:pt x="687" y="337"/>
                      </a:lnTo>
                      <a:lnTo>
                        <a:pt x="778" y="464"/>
                      </a:lnTo>
                      <a:lnTo>
                        <a:pt x="629" y="511"/>
                      </a:lnTo>
                      <a:lnTo>
                        <a:pt x="629" y="511"/>
                      </a:lnTo>
                      <a:lnTo>
                        <a:pt x="627" y="667"/>
                      </a:lnTo>
                      <a:lnTo>
                        <a:pt x="479" y="617"/>
                      </a:lnTo>
                      <a:lnTo>
                        <a:pt x="387" y="586"/>
                      </a:lnTo>
                      <a:lnTo>
                        <a:pt x="240" y="537"/>
                      </a:lnTo>
                      <a:lnTo>
                        <a:pt x="148" y="506"/>
                      </a:lnTo>
                      <a:lnTo>
                        <a:pt x="0" y="456"/>
                      </a:lnTo>
                      <a:lnTo>
                        <a:pt x="93" y="330"/>
                      </a:lnTo>
                      <a:lnTo>
                        <a:pt x="3" y="203"/>
                      </a:lnTo>
                      <a:lnTo>
                        <a:pt x="152" y="156"/>
                      </a:lnTo>
                      <a:lnTo>
                        <a:pt x="153" y="0"/>
                      </a:lnTo>
                      <a:lnTo>
                        <a:pt x="301" y="50"/>
                      </a:lnTo>
                      <a:lnTo>
                        <a:pt x="393" y="81"/>
                      </a:lnTo>
                      <a:lnTo>
                        <a:pt x="541" y="131"/>
                      </a:lnTo>
                      <a:lnTo>
                        <a:pt x="633" y="162"/>
                      </a:lnTo>
                      <a:lnTo>
                        <a:pt x="781" y="211"/>
                      </a:lnTo>
                      <a:close/>
                    </a:path>
                  </a:pathLst>
                </a:custGeom>
                <a:solidFill>
                  <a:srgbClr val="FFEFE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2" name="Google Shape;552;p28"/>
                <p:cNvSpPr/>
                <p:nvPr/>
              </p:nvSpPr>
              <p:spPr>
                <a:xfrm>
                  <a:off x="8455680" y="3458520"/>
                  <a:ext cx="243000" cy="187560"/>
                </a:xfrm>
                <a:custGeom>
                  <a:avLst/>
                  <a:gdLst/>
                  <a:ahLst/>
                  <a:cxnLst/>
                  <a:rect l="l" t="t" r="r" b="b"/>
                  <a:pathLst>
                    <a:path w="675" h="521" extrusionOk="0">
                      <a:moveTo>
                        <a:pt x="582" y="65"/>
                      </a:moveTo>
                      <a:lnTo>
                        <a:pt x="675" y="350"/>
                      </a:lnTo>
                      <a:lnTo>
                        <a:pt x="429" y="521"/>
                      </a:lnTo>
                      <a:lnTo>
                        <a:pt x="237" y="456"/>
                      </a:lnTo>
                      <a:lnTo>
                        <a:pt x="0" y="122"/>
                      </a:lnTo>
                      <a:lnTo>
                        <a:pt x="390" y="0"/>
                      </a:lnTo>
                      <a:lnTo>
                        <a:pt x="582" y="65"/>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3" name="Google Shape;553;p28"/>
                <p:cNvSpPr/>
                <p:nvPr/>
              </p:nvSpPr>
              <p:spPr>
                <a:xfrm>
                  <a:off x="7930800" y="3452400"/>
                  <a:ext cx="244800" cy="186840"/>
                </a:xfrm>
                <a:custGeom>
                  <a:avLst/>
                  <a:gdLst/>
                  <a:ahLst/>
                  <a:cxnLst/>
                  <a:rect l="l" t="t" r="r" b="b"/>
                  <a:pathLst>
                    <a:path w="680" h="519" extrusionOk="0">
                      <a:moveTo>
                        <a:pt x="292" y="0"/>
                      </a:moveTo>
                      <a:lnTo>
                        <a:pt x="680" y="131"/>
                      </a:lnTo>
                      <a:lnTo>
                        <a:pt x="436" y="459"/>
                      </a:lnTo>
                      <a:lnTo>
                        <a:pt x="244" y="519"/>
                      </a:lnTo>
                      <a:lnTo>
                        <a:pt x="0" y="344"/>
                      </a:lnTo>
                      <a:lnTo>
                        <a:pt x="100" y="60"/>
                      </a:lnTo>
                      <a:lnTo>
                        <a:pt x="292" y="0"/>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4" name="Google Shape;554;p28"/>
                <p:cNvSpPr/>
                <p:nvPr/>
              </p:nvSpPr>
              <p:spPr>
                <a:xfrm>
                  <a:off x="8175600" y="3337200"/>
                  <a:ext cx="281160" cy="236520"/>
                </a:xfrm>
                <a:custGeom>
                  <a:avLst/>
                  <a:gdLst/>
                  <a:ahLst/>
                  <a:cxnLst/>
                  <a:rect l="l" t="t" r="r" b="b"/>
                  <a:pathLst>
                    <a:path w="781" h="657" extrusionOk="0">
                      <a:moveTo>
                        <a:pt x="633" y="157"/>
                      </a:moveTo>
                      <a:lnTo>
                        <a:pt x="781" y="206"/>
                      </a:lnTo>
                      <a:lnTo>
                        <a:pt x="687" y="332"/>
                      </a:lnTo>
                      <a:lnTo>
                        <a:pt x="778" y="459"/>
                      </a:lnTo>
                      <a:lnTo>
                        <a:pt x="629" y="506"/>
                      </a:lnTo>
                      <a:lnTo>
                        <a:pt x="629" y="506"/>
                      </a:lnTo>
                      <a:lnTo>
                        <a:pt x="537" y="535"/>
                      </a:lnTo>
                      <a:lnTo>
                        <a:pt x="387" y="581"/>
                      </a:lnTo>
                      <a:lnTo>
                        <a:pt x="295" y="610"/>
                      </a:lnTo>
                      <a:lnTo>
                        <a:pt x="146" y="657"/>
                      </a:lnTo>
                      <a:lnTo>
                        <a:pt x="148" y="501"/>
                      </a:lnTo>
                      <a:lnTo>
                        <a:pt x="0" y="451"/>
                      </a:lnTo>
                      <a:lnTo>
                        <a:pt x="93" y="325"/>
                      </a:lnTo>
                      <a:lnTo>
                        <a:pt x="3" y="198"/>
                      </a:lnTo>
                      <a:lnTo>
                        <a:pt x="152" y="151"/>
                      </a:lnTo>
                      <a:lnTo>
                        <a:pt x="244" y="122"/>
                      </a:lnTo>
                      <a:lnTo>
                        <a:pt x="393" y="76"/>
                      </a:lnTo>
                      <a:lnTo>
                        <a:pt x="485" y="47"/>
                      </a:lnTo>
                      <a:lnTo>
                        <a:pt x="634" y="0"/>
                      </a:lnTo>
                      <a:lnTo>
                        <a:pt x="633" y="15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5" name="Google Shape;555;p28"/>
                <p:cNvSpPr/>
                <p:nvPr/>
              </p:nvSpPr>
              <p:spPr>
                <a:xfrm>
                  <a:off x="8456760" y="3271320"/>
                  <a:ext cx="244440" cy="187200"/>
                </a:xfrm>
                <a:custGeom>
                  <a:avLst/>
                  <a:gdLst/>
                  <a:ahLst/>
                  <a:cxnLst/>
                  <a:rect l="l" t="t" r="r" b="b"/>
                  <a:pathLst>
                    <a:path w="679" h="520" extrusionOk="0">
                      <a:moveTo>
                        <a:pt x="679" y="177"/>
                      </a:moveTo>
                      <a:lnTo>
                        <a:pt x="581" y="460"/>
                      </a:lnTo>
                      <a:lnTo>
                        <a:pt x="387" y="520"/>
                      </a:lnTo>
                      <a:lnTo>
                        <a:pt x="0" y="389"/>
                      </a:lnTo>
                      <a:lnTo>
                        <a:pt x="244" y="61"/>
                      </a:lnTo>
                      <a:lnTo>
                        <a:pt x="437" y="0"/>
                      </a:lnTo>
                      <a:lnTo>
                        <a:pt x="679" y="17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6" name="Google Shape;556;p28"/>
                <p:cNvSpPr/>
                <p:nvPr/>
              </p:nvSpPr>
              <p:spPr>
                <a:xfrm>
                  <a:off x="8044560" y="3573720"/>
                  <a:ext cx="183600" cy="205920"/>
                </a:xfrm>
                <a:custGeom>
                  <a:avLst/>
                  <a:gdLst/>
                  <a:ahLst/>
                  <a:cxnLst/>
                  <a:rect l="l" t="t" r="r" b="b"/>
                  <a:pathLst>
                    <a:path w="510" h="572" extrusionOk="0">
                      <a:moveTo>
                        <a:pt x="120" y="122"/>
                      </a:moveTo>
                      <a:lnTo>
                        <a:pt x="510" y="0"/>
                      </a:lnTo>
                      <a:lnTo>
                        <a:pt x="506" y="409"/>
                      </a:lnTo>
                      <a:lnTo>
                        <a:pt x="386" y="570"/>
                      </a:lnTo>
                      <a:lnTo>
                        <a:pt x="85" y="572"/>
                      </a:lnTo>
                      <a:lnTo>
                        <a:pt x="0" y="283"/>
                      </a:lnTo>
                      <a:lnTo>
                        <a:pt x="120" y="122"/>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7" name="Google Shape;557;p28"/>
                <p:cNvSpPr/>
                <p:nvPr/>
              </p:nvSpPr>
              <p:spPr>
                <a:xfrm>
                  <a:off x="8175600" y="3308400"/>
                  <a:ext cx="281160" cy="294480"/>
                </a:xfrm>
                <a:custGeom>
                  <a:avLst/>
                  <a:gdLst/>
                  <a:ahLst/>
                  <a:cxnLst/>
                  <a:rect l="l" t="t" r="r" b="b"/>
                  <a:pathLst>
                    <a:path w="781" h="818" extrusionOk="0">
                      <a:moveTo>
                        <a:pt x="633" y="237"/>
                      </a:moveTo>
                      <a:lnTo>
                        <a:pt x="781" y="286"/>
                      </a:lnTo>
                      <a:lnTo>
                        <a:pt x="687" y="412"/>
                      </a:lnTo>
                      <a:lnTo>
                        <a:pt x="630" y="490"/>
                      </a:lnTo>
                      <a:lnTo>
                        <a:pt x="537" y="615"/>
                      </a:lnTo>
                      <a:lnTo>
                        <a:pt x="479" y="692"/>
                      </a:lnTo>
                      <a:lnTo>
                        <a:pt x="386" y="818"/>
                      </a:lnTo>
                      <a:lnTo>
                        <a:pt x="295" y="690"/>
                      </a:lnTo>
                      <a:lnTo>
                        <a:pt x="146" y="737"/>
                      </a:lnTo>
                      <a:lnTo>
                        <a:pt x="148" y="581"/>
                      </a:lnTo>
                      <a:lnTo>
                        <a:pt x="0" y="531"/>
                      </a:lnTo>
                      <a:lnTo>
                        <a:pt x="93" y="405"/>
                      </a:lnTo>
                      <a:lnTo>
                        <a:pt x="150" y="328"/>
                      </a:lnTo>
                      <a:lnTo>
                        <a:pt x="151" y="328"/>
                      </a:lnTo>
                      <a:lnTo>
                        <a:pt x="244" y="202"/>
                      </a:lnTo>
                      <a:lnTo>
                        <a:pt x="301" y="125"/>
                      </a:lnTo>
                      <a:lnTo>
                        <a:pt x="395" y="0"/>
                      </a:lnTo>
                      <a:lnTo>
                        <a:pt x="485" y="127"/>
                      </a:lnTo>
                      <a:lnTo>
                        <a:pt x="634" y="80"/>
                      </a:lnTo>
                      <a:lnTo>
                        <a:pt x="633" y="23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8" name="Google Shape;558;p28"/>
                <p:cNvSpPr/>
                <p:nvPr/>
              </p:nvSpPr>
              <p:spPr>
                <a:xfrm>
                  <a:off x="8403840" y="3131280"/>
                  <a:ext cx="184320" cy="205920"/>
                </a:xfrm>
                <a:custGeom>
                  <a:avLst/>
                  <a:gdLst/>
                  <a:ahLst/>
                  <a:cxnLst/>
                  <a:rect l="l" t="t" r="r" b="b"/>
                  <a:pathLst>
                    <a:path w="512" h="572" extrusionOk="0">
                      <a:moveTo>
                        <a:pt x="425" y="1"/>
                      </a:moveTo>
                      <a:lnTo>
                        <a:pt x="512" y="288"/>
                      </a:lnTo>
                      <a:lnTo>
                        <a:pt x="391" y="450"/>
                      </a:lnTo>
                      <a:lnTo>
                        <a:pt x="0" y="572"/>
                      </a:lnTo>
                      <a:lnTo>
                        <a:pt x="5" y="163"/>
                      </a:lnTo>
                      <a:lnTo>
                        <a:pt x="126" y="0"/>
                      </a:lnTo>
                      <a:lnTo>
                        <a:pt x="425" y="1"/>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000000"/>
                    </a:solidFill>
                    <a:latin typeface="Arial"/>
                    <a:ea typeface="Arial"/>
                    <a:cs typeface="Arial"/>
                    <a:sym typeface="Arial"/>
                  </a:endParaRPr>
                </a:p>
              </p:txBody>
            </p:sp>
            <p:sp>
              <p:nvSpPr>
                <p:cNvPr id="559" name="Google Shape;559;p28"/>
                <p:cNvSpPr/>
                <p:nvPr/>
              </p:nvSpPr>
              <p:spPr>
                <a:xfrm>
                  <a:off x="8225640" y="3602880"/>
                  <a:ext cx="174240" cy="256320"/>
                </a:xfrm>
                <a:custGeom>
                  <a:avLst/>
                  <a:gdLst/>
                  <a:ahLst/>
                  <a:cxnLst/>
                  <a:rect l="l" t="t" r="r" b="b"/>
                  <a:pathLst>
                    <a:path w="484" h="712" extrusionOk="0">
                      <a:moveTo>
                        <a:pt x="3" y="328"/>
                      </a:moveTo>
                      <a:lnTo>
                        <a:pt x="247" y="0"/>
                      </a:lnTo>
                      <a:lnTo>
                        <a:pt x="484" y="333"/>
                      </a:lnTo>
                      <a:lnTo>
                        <a:pt x="481" y="534"/>
                      </a:lnTo>
                      <a:lnTo>
                        <a:pt x="239" y="712"/>
                      </a:lnTo>
                      <a:lnTo>
                        <a:pt x="0" y="529"/>
                      </a:lnTo>
                      <a:lnTo>
                        <a:pt x="3" y="328"/>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0" name="Google Shape;560;p28"/>
                <p:cNvSpPr/>
                <p:nvPr/>
              </p:nvSpPr>
              <p:spPr>
                <a:xfrm>
                  <a:off x="8228160" y="3308400"/>
                  <a:ext cx="175680" cy="294480"/>
                </a:xfrm>
                <a:custGeom>
                  <a:avLst/>
                  <a:gdLst/>
                  <a:ahLst/>
                  <a:cxnLst/>
                  <a:rect l="l" t="t" r="r" b="b"/>
                  <a:pathLst>
                    <a:path w="488" h="818" extrusionOk="0">
                      <a:moveTo>
                        <a:pt x="488" y="80"/>
                      </a:moveTo>
                      <a:lnTo>
                        <a:pt x="487" y="237"/>
                      </a:lnTo>
                      <a:lnTo>
                        <a:pt x="486" y="333"/>
                      </a:lnTo>
                      <a:lnTo>
                        <a:pt x="484" y="490"/>
                      </a:lnTo>
                      <a:lnTo>
                        <a:pt x="483" y="586"/>
                      </a:lnTo>
                      <a:lnTo>
                        <a:pt x="483" y="586"/>
                      </a:lnTo>
                      <a:lnTo>
                        <a:pt x="481" y="742"/>
                      </a:lnTo>
                      <a:lnTo>
                        <a:pt x="333" y="692"/>
                      </a:lnTo>
                      <a:lnTo>
                        <a:pt x="240" y="818"/>
                      </a:lnTo>
                      <a:lnTo>
                        <a:pt x="149" y="690"/>
                      </a:lnTo>
                      <a:lnTo>
                        <a:pt x="0" y="737"/>
                      </a:lnTo>
                      <a:lnTo>
                        <a:pt x="2" y="581"/>
                      </a:lnTo>
                      <a:lnTo>
                        <a:pt x="3" y="484"/>
                      </a:lnTo>
                      <a:lnTo>
                        <a:pt x="4" y="328"/>
                      </a:lnTo>
                      <a:lnTo>
                        <a:pt x="5" y="328"/>
                      </a:lnTo>
                      <a:lnTo>
                        <a:pt x="6" y="231"/>
                      </a:lnTo>
                      <a:lnTo>
                        <a:pt x="7" y="75"/>
                      </a:lnTo>
                      <a:lnTo>
                        <a:pt x="155" y="125"/>
                      </a:lnTo>
                      <a:lnTo>
                        <a:pt x="249" y="0"/>
                      </a:lnTo>
                      <a:lnTo>
                        <a:pt x="339" y="127"/>
                      </a:lnTo>
                      <a:lnTo>
                        <a:pt x="488" y="80"/>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1" name="Google Shape;561;p28"/>
                <p:cNvSpPr/>
                <p:nvPr/>
              </p:nvSpPr>
              <p:spPr>
                <a:xfrm>
                  <a:off x="8232480" y="3051720"/>
                  <a:ext cx="173880" cy="256680"/>
                </a:xfrm>
                <a:custGeom>
                  <a:avLst/>
                  <a:gdLst/>
                  <a:ahLst/>
                  <a:cxnLst/>
                  <a:rect l="l" t="t" r="r" b="b"/>
                  <a:pathLst>
                    <a:path w="483" h="713" extrusionOk="0">
                      <a:moveTo>
                        <a:pt x="481" y="384"/>
                      </a:moveTo>
                      <a:lnTo>
                        <a:pt x="237" y="713"/>
                      </a:lnTo>
                      <a:lnTo>
                        <a:pt x="0" y="379"/>
                      </a:lnTo>
                      <a:lnTo>
                        <a:pt x="2" y="176"/>
                      </a:lnTo>
                      <a:lnTo>
                        <a:pt x="244" y="0"/>
                      </a:lnTo>
                      <a:lnTo>
                        <a:pt x="483" y="182"/>
                      </a:lnTo>
                      <a:lnTo>
                        <a:pt x="481" y="384"/>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2" name="Google Shape;562;p28"/>
                <p:cNvSpPr/>
                <p:nvPr/>
              </p:nvSpPr>
              <p:spPr>
                <a:xfrm>
                  <a:off x="8260560" y="3361320"/>
                  <a:ext cx="110880" cy="188280"/>
                </a:xfrm>
                <a:custGeom>
                  <a:avLst/>
                  <a:gdLst/>
                  <a:ahLst/>
                  <a:cxnLst/>
                  <a:rect l="l" t="t" r="r" b="b"/>
                  <a:pathLst>
                    <a:path w="308" h="523" extrusionOk="0">
                      <a:moveTo>
                        <a:pt x="95" y="81"/>
                      </a:moveTo>
                      <a:lnTo>
                        <a:pt x="154" y="0"/>
                      </a:lnTo>
                      <a:lnTo>
                        <a:pt x="213" y="81"/>
                      </a:lnTo>
                      <a:lnTo>
                        <a:pt x="308" y="50"/>
                      </a:lnTo>
                      <a:lnTo>
                        <a:pt x="308" y="473"/>
                      </a:lnTo>
                      <a:lnTo>
                        <a:pt x="213" y="442"/>
                      </a:lnTo>
                      <a:lnTo>
                        <a:pt x="213" y="442"/>
                      </a:lnTo>
                      <a:lnTo>
                        <a:pt x="154" y="523"/>
                      </a:lnTo>
                      <a:lnTo>
                        <a:pt x="95" y="443"/>
                      </a:lnTo>
                      <a:lnTo>
                        <a:pt x="0" y="473"/>
                      </a:lnTo>
                      <a:lnTo>
                        <a:pt x="0" y="50"/>
                      </a:lnTo>
                      <a:lnTo>
                        <a:pt x="95" y="81"/>
                      </a:lnTo>
                      <a:close/>
                    </a:path>
                  </a:pathLst>
                </a:custGeom>
                <a:solidFill>
                  <a:srgbClr val="54AAA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3" name="Google Shape;563;p28"/>
                <p:cNvSpPr/>
                <p:nvPr/>
              </p:nvSpPr>
              <p:spPr>
                <a:xfrm>
                  <a:off x="8260560" y="3197160"/>
                  <a:ext cx="110880" cy="164160"/>
                </a:xfrm>
                <a:custGeom>
                  <a:avLst/>
                  <a:gdLst/>
                  <a:ahLst/>
                  <a:cxnLst/>
                  <a:rect l="l" t="t" r="r" b="b"/>
                  <a:pathLst>
                    <a:path w="308" h="456" extrusionOk="0">
                      <a:moveTo>
                        <a:pt x="308" y="244"/>
                      </a:moveTo>
                      <a:lnTo>
                        <a:pt x="154" y="456"/>
                      </a:lnTo>
                      <a:lnTo>
                        <a:pt x="0" y="244"/>
                      </a:lnTo>
                      <a:lnTo>
                        <a:pt x="0" y="116"/>
                      </a:lnTo>
                      <a:lnTo>
                        <a:pt x="154" y="0"/>
                      </a:lnTo>
                      <a:lnTo>
                        <a:pt x="308" y="116"/>
                      </a:lnTo>
                      <a:lnTo>
                        <a:pt x="308" y="244"/>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4" name="Google Shape;564;p28"/>
                <p:cNvSpPr/>
                <p:nvPr/>
              </p:nvSpPr>
              <p:spPr>
                <a:xfrm>
                  <a:off x="8260560" y="3549600"/>
                  <a:ext cx="110880" cy="164160"/>
                </a:xfrm>
                <a:custGeom>
                  <a:avLst/>
                  <a:gdLst/>
                  <a:ahLst/>
                  <a:cxnLst/>
                  <a:rect l="l" t="t" r="r" b="b"/>
                  <a:pathLst>
                    <a:path w="308" h="456" extrusionOk="0">
                      <a:moveTo>
                        <a:pt x="0" y="212"/>
                      </a:moveTo>
                      <a:lnTo>
                        <a:pt x="154" y="0"/>
                      </a:lnTo>
                      <a:lnTo>
                        <a:pt x="308" y="212"/>
                      </a:lnTo>
                      <a:lnTo>
                        <a:pt x="308" y="342"/>
                      </a:lnTo>
                      <a:lnTo>
                        <a:pt x="154" y="456"/>
                      </a:lnTo>
                      <a:lnTo>
                        <a:pt x="0" y="342"/>
                      </a:lnTo>
                      <a:lnTo>
                        <a:pt x="0" y="212"/>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5" name="Google Shape;565;p28"/>
                <p:cNvSpPr/>
                <p:nvPr/>
              </p:nvSpPr>
              <p:spPr>
                <a:xfrm>
                  <a:off x="8143920" y="3246480"/>
                  <a:ext cx="116640" cy="132840"/>
                </a:xfrm>
                <a:custGeom>
                  <a:avLst/>
                  <a:gdLst/>
                  <a:ahLst/>
                  <a:cxnLst/>
                  <a:rect l="l" t="t" r="r" b="b"/>
                  <a:pathLst>
                    <a:path w="324" h="369" extrusionOk="0">
                      <a:moveTo>
                        <a:pt x="324" y="107"/>
                      </a:moveTo>
                      <a:lnTo>
                        <a:pt x="324" y="369"/>
                      </a:lnTo>
                      <a:lnTo>
                        <a:pt x="75" y="288"/>
                      </a:lnTo>
                      <a:lnTo>
                        <a:pt x="0" y="184"/>
                      </a:lnTo>
                      <a:lnTo>
                        <a:pt x="57" y="0"/>
                      </a:lnTo>
                      <a:lnTo>
                        <a:pt x="249" y="3"/>
                      </a:lnTo>
                      <a:lnTo>
                        <a:pt x="324" y="107"/>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6" name="Google Shape;566;p28"/>
                <p:cNvSpPr/>
                <p:nvPr/>
              </p:nvSpPr>
              <p:spPr>
                <a:xfrm>
                  <a:off x="8226360" y="3361320"/>
                  <a:ext cx="179280" cy="188280"/>
                </a:xfrm>
                <a:custGeom>
                  <a:avLst/>
                  <a:gdLst/>
                  <a:ahLst/>
                  <a:cxnLst/>
                  <a:rect l="l" t="t" r="r" b="b"/>
                  <a:pathLst>
                    <a:path w="498" h="523" extrusionOk="0">
                      <a:moveTo>
                        <a:pt x="498" y="343"/>
                      </a:moveTo>
                      <a:lnTo>
                        <a:pt x="403" y="373"/>
                      </a:lnTo>
                      <a:lnTo>
                        <a:pt x="403" y="473"/>
                      </a:lnTo>
                      <a:lnTo>
                        <a:pt x="308" y="442"/>
                      </a:lnTo>
                      <a:lnTo>
                        <a:pt x="308" y="442"/>
                      </a:lnTo>
                      <a:lnTo>
                        <a:pt x="249" y="523"/>
                      </a:lnTo>
                      <a:lnTo>
                        <a:pt x="190" y="443"/>
                      </a:lnTo>
                      <a:lnTo>
                        <a:pt x="154" y="392"/>
                      </a:lnTo>
                      <a:lnTo>
                        <a:pt x="95" y="312"/>
                      </a:lnTo>
                      <a:lnTo>
                        <a:pt x="59" y="262"/>
                      </a:lnTo>
                      <a:lnTo>
                        <a:pt x="0" y="181"/>
                      </a:lnTo>
                      <a:lnTo>
                        <a:pt x="95" y="150"/>
                      </a:lnTo>
                      <a:lnTo>
                        <a:pt x="95" y="50"/>
                      </a:lnTo>
                      <a:lnTo>
                        <a:pt x="190" y="81"/>
                      </a:lnTo>
                      <a:lnTo>
                        <a:pt x="249" y="0"/>
                      </a:lnTo>
                      <a:lnTo>
                        <a:pt x="308" y="81"/>
                      </a:lnTo>
                      <a:lnTo>
                        <a:pt x="344" y="131"/>
                      </a:lnTo>
                      <a:lnTo>
                        <a:pt x="403" y="212"/>
                      </a:lnTo>
                      <a:lnTo>
                        <a:pt x="439" y="262"/>
                      </a:lnTo>
                      <a:lnTo>
                        <a:pt x="498" y="343"/>
                      </a:lnTo>
                      <a:close/>
                    </a:path>
                  </a:pathLst>
                </a:custGeom>
                <a:solidFill>
                  <a:srgbClr val="54AAA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7" name="Google Shape;567;p28"/>
                <p:cNvSpPr/>
                <p:nvPr/>
              </p:nvSpPr>
              <p:spPr>
                <a:xfrm>
                  <a:off x="8371440" y="3531600"/>
                  <a:ext cx="117000" cy="132840"/>
                </a:xfrm>
                <a:custGeom>
                  <a:avLst/>
                  <a:gdLst/>
                  <a:ahLst/>
                  <a:cxnLst/>
                  <a:rect l="l" t="t" r="r" b="b"/>
                  <a:pathLst>
                    <a:path w="325" h="369" extrusionOk="0">
                      <a:moveTo>
                        <a:pt x="325" y="186"/>
                      </a:moveTo>
                      <a:lnTo>
                        <a:pt x="268" y="369"/>
                      </a:lnTo>
                      <a:lnTo>
                        <a:pt x="76" y="367"/>
                      </a:lnTo>
                      <a:lnTo>
                        <a:pt x="0" y="262"/>
                      </a:lnTo>
                      <a:lnTo>
                        <a:pt x="0" y="0"/>
                      </a:lnTo>
                      <a:lnTo>
                        <a:pt x="249" y="81"/>
                      </a:lnTo>
                      <a:lnTo>
                        <a:pt x="325" y="186"/>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8" name="Google Shape;568;p28"/>
                <p:cNvSpPr/>
                <p:nvPr/>
              </p:nvSpPr>
              <p:spPr>
                <a:xfrm>
                  <a:off x="8070480" y="3335760"/>
                  <a:ext cx="155880" cy="119880"/>
                </a:xfrm>
                <a:custGeom>
                  <a:avLst/>
                  <a:gdLst/>
                  <a:ahLst/>
                  <a:cxnLst/>
                  <a:rect l="l" t="t" r="r" b="b"/>
                  <a:pathLst>
                    <a:path w="433" h="333" extrusionOk="0">
                      <a:moveTo>
                        <a:pt x="279" y="40"/>
                      </a:moveTo>
                      <a:lnTo>
                        <a:pt x="433" y="252"/>
                      </a:lnTo>
                      <a:lnTo>
                        <a:pt x="184" y="333"/>
                      </a:lnTo>
                      <a:lnTo>
                        <a:pt x="62" y="293"/>
                      </a:lnTo>
                      <a:lnTo>
                        <a:pt x="0" y="111"/>
                      </a:lnTo>
                      <a:lnTo>
                        <a:pt x="157" y="0"/>
                      </a:lnTo>
                      <a:lnTo>
                        <a:pt x="279" y="4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9" name="Google Shape;569;p28"/>
                <p:cNvSpPr/>
                <p:nvPr/>
              </p:nvSpPr>
              <p:spPr>
                <a:xfrm>
                  <a:off x="8405640" y="3455640"/>
                  <a:ext cx="155880" cy="119520"/>
                </a:xfrm>
                <a:custGeom>
                  <a:avLst/>
                  <a:gdLst/>
                  <a:ahLst/>
                  <a:cxnLst/>
                  <a:rect l="l" t="t" r="r" b="b"/>
                  <a:pathLst>
                    <a:path w="433" h="332" extrusionOk="0">
                      <a:moveTo>
                        <a:pt x="433" y="221"/>
                      </a:moveTo>
                      <a:lnTo>
                        <a:pt x="277" y="332"/>
                      </a:lnTo>
                      <a:lnTo>
                        <a:pt x="154" y="292"/>
                      </a:lnTo>
                      <a:lnTo>
                        <a:pt x="0" y="81"/>
                      </a:lnTo>
                      <a:lnTo>
                        <a:pt x="249" y="0"/>
                      </a:lnTo>
                      <a:lnTo>
                        <a:pt x="372" y="40"/>
                      </a:lnTo>
                      <a:lnTo>
                        <a:pt x="433" y="221"/>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0" name="Google Shape;570;p28"/>
                <p:cNvSpPr/>
                <p:nvPr/>
              </p:nvSpPr>
              <p:spPr>
                <a:xfrm>
                  <a:off x="8070480" y="3455640"/>
                  <a:ext cx="155880" cy="119520"/>
                </a:xfrm>
                <a:custGeom>
                  <a:avLst/>
                  <a:gdLst/>
                  <a:ahLst/>
                  <a:cxnLst/>
                  <a:rect l="l" t="t" r="r" b="b"/>
                  <a:pathLst>
                    <a:path w="433" h="332" extrusionOk="0">
                      <a:moveTo>
                        <a:pt x="184" y="0"/>
                      </a:moveTo>
                      <a:lnTo>
                        <a:pt x="433" y="80"/>
                      </a:lnTo>
                      <a:lnTo>
                        <a:pt x="279" y="292"/>
                      </a:lnTo>
                      <a:lnTo>
                        <a:pt x="157" y="332"/>
                      </a:lnTo>
                      <a:lnTo>
                        <a:pt x="0" y="221"/>
                      </a:lnTo>
                      <a:lnTo>
                        <a:pt x="62" y="39"/>
                      </a:lnTo>
                      <a:lnTo>
                        <a:pt x="184"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1" name="Google Shape;571;p28"/>
                <p:cNvSpPr/>
                <p:nvPr/>
              </p:nvSpPr>
              <p:spPr>
                <a:xfrm>
                  <a:off x="8405640" y="3335760"/>
                  <a:ext cx="155880" cy="119880"/>
                </a:xfrm>
                <a:custGeom>
                  <a:avLst/>
                  <a:gdLst/>
                  <a:ahLst/>
                  <a:cxnLst/>
                  <a:rect l="l" t="t" r="r" b="b"/>
                  <a:pathLst>
                    <a:path w="433" h="333" extrusionOk="0">
                      <a:moveTo>
                        <a:pt x="433" y="111"/>
                      </a:moveTo>
                      <a:lnTo>
                        <a:pt x="372" y="293"/>
                      </a:lnTo>
                      <a:lnTo>
                        <a:pt x="249" y="333"/>
                      </a:lnTo>
                      <a:lnTo>
                        <a:pt x="0" y="252"/>
                      </a:lnTo>
                      <a:lnTo>
                        <a:pt x="154" y="40"/>
                      </a:lnTo>
                      <a:lnTo>
                        <a:pt x="277" y="0"/>
                      </a:lnTo>
                      <a:lnTo>
                        <a:pt x="433" y="111"/>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2" name="Google Shape;572;p28"/>
                <p:cNvSpPr/>
                <p:nvPr/>
              </p:nvSpPr>
              <p:spPr>
                <a:xfrm>
                  <a:off x="8143920" y="3531600"/>
                  <a:ext cx="116640" cy="132840"/>
                </a:xfrm>
                <a:custGeom>
                  <a:avLst/>
                  <a:gdLst/>
                  <a:ahLst/>
                  <a:cxnLst/>
                  <a:rect l="l" t="t" r="r" b="b"/>
                  <a:pathLst>
                    <a:path w="324" h="369" extrusionOk="0">
                      <a:moveTo>
                        <a:pt x="75" y="81"/>
                      </a:moveTo>
                      <a:lnTo>
                        <a:pt x="324" y="0"/>
                      </a:lnTo>
                      <a:lnTo>
                        <a:pt x="324" y="262"/>
                      </a:lnTo>
                      <a:lnTo>
                        <a:pt x="249" y="366"/>
                      </a:lnTo>
                      <a:lnTo>
                        <a:pt x="57" y="369"/>
                      </a:lnTo>
                      <a:lnTo>
                        <a:pt x="0" y="185"/>
                      </a:lnTo>
                      <a:lnTo>
                        <a:pt x="75" y="81"/>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3" name="Google Shape;573;p28"/>
                <p:cNvSpPr/>
                <p:nvPr/>
              </p:nvSpPr>
              <p:spPr>
                <a:xfrm>
                  <a:off x="8226360" y="3379320"/>
                  <a:ext cx="179280" cy="152280"/>
                </a:xfrm>
                <a:custGeom>
                  <a:avLst/>
                  <a:gdLst/>
                  <a:ahLst/>
                  <a:cxnLst/>
                  <a:rect l="l" t="t" r="r" b="b"/>
                  <a:pathLst>
                    <a:path w="498" h="423" extrusionOk="0">
                      <a:moveTo>
                        <a:pt x="439" y="212"/>
                      </a:moveTo>
                      <a:lnTo>
                        <a:pt x="498" y="293"/>
                      </a:lnTo>
                      <a:lnTo>
                        <a:pt x="403" y="323"/>
                      </a:lnTo>
                      <a:lnTo>
                        <a:pt x="403" y="423"/>
                      </a:lnTo>
                      <a:lnTo>
                        <a:pt x="308" y="392"/>
                      </a:lnTo>
                      <a:lnTo>
                        <a:pt x="308" y="392"/>
                      </a:lnTo>
                      <a:lnTo>
                        <a:pt x="249" y="373"/>
                      </a:lnTo>
                      <a:lnTo>
                        <a:pt x="154" y="342"/>
                      </a:lnTo>
                      <a:lnTo>
                        <a:pt x="95" y="323"/>
                      </a:lnTo>
                      <a:lnTo>
                        <a:pt x="0" y="292"/>
                      </a:lnTo>
                      <a:lnTo>
                        <a:pt x="59" y="212"/>
                      </a:lnTo>
                      <a:lnTo>
                        <a:pt x="0" y="131"/>
                      </a:lnTo>
                      <a:lnTo>
                        <a:pt x="95" y="100"/>
                      </a:lnTo>
                      <a:lnTo>
                        <a:pt x="95" y="0"/>
                      </a:lnTo>
                      <a:lnTo>
                        <a:pt x="190" y="31"/>
                      </a:lnTo>
                      <a:lnTo>
                        <a:pt x="249" y="50"/>
                      </a:lnTo>
                      <a:lnTo>
                        <a:pt x="344" y="81"/>
                      </a:lnTo>
                      <a:lnTo>
                        <a:pt x="403" y="100"/>
                      </a:lnTo>
                      <a:lnTo>
                        <a:pt x="498" y="131"/>
                      </a:lnTo>
                      <a:lnTo>
                        <a:pt x="439" y="212"/>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4" name="Google Shape;574;p28"/>
                <p:cNvSpPr/>
                <p:nvPr/>
              </p:nvSpPr>
              <p:spPr>
                <a:xfrm>
                  <a:off x="8226360" y="3379320"/>
                  <a:ext cx="179280" cy="152280"/>
                </a:xfrm>
                <a:custGeom>
                  <a:avLst/>
                  <a:gdLst/>
                  <a:ahLst/>
                  <a:cxnLst/>
                  <a:rect l="l" t="t" r="r" b="b"/>
                  <a:pathLst>
                    <a:path w="498" h="423" extrusionOk="0">
                      <a:moveTo>
                        <a:pt x="439" y="212"/>
                      </a:moveTo>
                      <a:lnTo>
                        <a:pt x="498" y="293"/>
                      </a:lnTo>
                      <a:lnTo>
                        <a:pt x="403" y="323"/>
                      </a:lnTo>
                      <a:lnTo>
                        <a:pt x="344" y="343"/>
                      </a:lnTo>
                      <a:lnTo>
                        <a:pt x="249" y="373"/>
                      </a:lnTo>
                      <a:lnTo>
                        <a:pt x="190" y="393"/>
                      </a:lnTo>
                      <a:lnTo>
                        <a:pt x="95" y="423"/>
                      </a:lnTo>
                      <a:lnTo>
                        <a:pt x="95" y="323"/>
                      </a:lnTo>
                      <a:lnTo>
                        <a:pt x="0" y="292"/>
                      </a:lnTo>
                      <a:lnTo>
                        <a:pt x="59" y="212"/>
                      </a:lnTo>
                      <a:lnTo>
                        <a:pt x="0" y="131"/>
                      </a:lnTo>
                      <a:lnTo>
                        <a:pt x="95" y="100"/>
                      </a:lnTo>
                      <a:lnTo>
                        <a:pt x="154" y="81"/>
                      </a:lnTo>
                      <a:lnTo>
                        <a:pt x="154" y="81"/>
                      </a:lnTo>
                      <a:lnTo>
                        <a:pt x="249" y="50"/>
                      </a:lnTo>
                      <a:lnTo>
                        <a:pt x="308" y="31"/>
                      </a:lnTo>
                      <a:lnTo>
                        <a:pt x="403" y="0"/>
                      </a:lnTo>
                      <a:lnTo>
                        <a:pt x="403" y="100"/>
                      </a:lnTo>
                      <a:lnTo>
                        <a:pt x="498" y="131"/>
                      </a:lnTo>
                      <a:lnTo>
                        <a:pt x="439" y="212"/>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5" name="Google Shape;575;p28"/>
                <p:cNvSpPr/>
                <p:nvPr/>
              </p:nvSpPr>
              <p:spPr>
                <a:xfrm>
                  <a:off x="8226360" y="3361320"/>
                  <a:ext cx="179280" cy="188280"/>
                </a:xfrm>
                <a:custGeom>
                  <a:avLst/>
                  <a:gdLst/>
                  <a:ahLst/>
                  <a:cxnLst/>
                  <a:rect l="l" t="t" r="r" b="b"/>
                  <a:pathLst>
                    <a:path w="498" h="523" extrusionOk="0">
                      <a:moveTo>
                        <a:pt x="498" y="181"/>
                      </a:moveTo>
                      <a:lnTo>
                        <a:pt x="439" y="262"/>
                      </a:lnTo>
                      <a:lnTo>
                        <a:pt x="403" y="312"/>
                      </a:lnTo>
                      <a:lnTo>
                        <a:pt x="344" y="393"/>
                      </a:lnTo>
                      <a:lnTo>
                        <a:pt x="308" y="442"/>
                      </a:lnTo>
                      <a:lnTo>
                        <a:pt x="308" y="442"/>
                      </a:lnTo>
                      <a:lnTo>
                        <a:pt x="249" y="523"/>
                      </a:lnTo>
                      <a:lnTo>
                        <a:pt x="190" y="443"/>
                      </a:lnTo>
                      <a:lnTo>
                        <a:pt x="95" y="473"/>
                      </a:lnTo>
                      <a:lnTo>
                        <a:pt x="95" y="373"/>
                      </a:lnTo>
                      <a:lnTo>
                        <a:pt x="0" y="342"/>
                      </a:lnTo>
                      <a:lnTo>
                        <a:pt x="59" y="262"/>
                      </a:lnTo>
                      <a:lnTo>
                        <a:pt x="95" y="212"/>
                      </a:lnTo>
                      <a:lnTo>
                        <a:pt x="154" y="131"/>
                      </a:lnTo>
                      <a:lnTo>
                        <a:pt x="154" y="131"/>
                      </a:lnTo>
                      <a:lnTo>
                        <a:pt x="190" y="81"/>
                      </a:lnTo>
                      <a:lnTo>
                        <a:pt x="249" y="0"/>
                      </a:lnTo>
                      <a:lnTo>
                        <a:pt x="308" y="81"/>
                      </a:lnTo>
                      <a:lnTo>
                        <a:pt x="403" y="50"/>
                      </a:lnTo>
                      <a:lnTo>
                        <a:pt x="403" y="150"/>
                      </a:lnTo>
                      <a:lnTo>
                        <a:pt x="498" y="181"/>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6" name="Google Shape;576;p28"/>
                <p:cNvSpPr/>
                <p:nvPr/>
              </p:nvSpPr>
              <p:spPr>
                <a:xfrm>
                  <a:off x="8371440" y="3246480"/>
                  <a:ext cx="117000" cy="132840"/>
                </a:xfrm>
                <a:custGeom>
                  <a:avLst/>
                  <a:gdLst/>
                  <a:ahLst/>
                  <a:cxnLst/>
                  <a:rect l="l" t="t" r="r" b="b"/>
                  <a:pathLst>
                    <a:path w="325" h="369" extrusionOk="0">
                      <a:moveTo>
                        <a:pt x="249" y="288"/>
                      </a:moveTo>
                      <a:lnTo>
                        <a:pt x="0" y="369"/>
                      </a:lnTo>
                      <a:lnTo>
                        <a:pt x="0" y="107"/>
                      </a:lnTo>
                      <a:lnTo>
                        <a:pt x="76" y="2"/>
                      </a:lnTo>
                      <a:lnTo>
                        <a:pt x="268" y="0"/>
                      </a:lnTo>
                      <a:lnTo>
                        <a:pt x="325" y="183"/>
                      </a:lnTo>
                      <a:lnTo>
                        <a:pt x="249" y="288"/>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577" name="Google Shape;577;p28"/>
            <p:cNvGrpSpPr/>
            <p:nvPr/>
          </p:nvGrpSpPr>
          <p:grpSpPr>
            <a:xfrm>
              <a:off x="-265877" y="-701906"/>
              <a:ext cx="2380461" cy="2299260"/>
              <a:chOff x="-478777" y="-701906"/>
              <a:chExt cx="2380461" cy="2299260"/>
            </a:xfrm>
          </p:grpSpPr>
          <p:grpSp>
            <p:nvGrpSpPr>
              <p:cNvPr id="578" name="Google Shape;578;p28"/>
              <p:cNvGrpSpPr/>
              <p:nvPr/>
            </p:nvGrpSpPr>
            <p:grpSpPr>
              <a:xfrm>
                <a:off x="503439" y="-506808"/>
                <a:ext cx="1398245" cy="1398245"/>
                <a:chOff x="8085631" y="2015599"/>
                <a:chExt cx="1979676" cy="1979676"/>
              </a:xfrm>
            </p:grpSpPr>
            <p:sp>
              <p:nvSpPr>
                <p:cNvPr id="579" name="Google Shape;579;p28"/>
                <p:cNvSpPr/>
                <p:nvPr/>
              </p:nvSpPr>
              <p:spPr>
                <a:xfrm>
                  <a:off x="8085631" y="2015599"/>
                  <a:ext cx="1979675" cy="1979580"/>
                </a:xfrm>
                <a:custGeom>
                  <a:avLst/>
                  <a:gdLst/>
                  <a:ahLst/>
                  <a:cxnLst/>
                  <a:rect l="l" t="t" r="r" b="b"/>
                  <a:pathLst>
                    <a:path w="1979675" h="1979580" extrusionOk="0">
                      <a:moveTo>
                        <a:pt x="996029" y="4667"/>
                      </a:moveTo>
                      <a:cubicBezTo>
                        <a:pt x="1120330" y="97536"/>
                        <a:pt x="1210246" y="214979"/>
                        <a:pt x="1257014" y="344805"/>
                      </a:cubicBezTo>
                      <a:lnTo>
                        <a:pt x="1257205" y="344805"/>
                      </a:lnTo>
                      <a:cubicBezTo>
                        <a:pt x="1257205" y="344805"/>
                        <a:pt x="1257205" y="344900"/>
                        <a:pt x="1257205" y="344900"/>
                      </a:cubicBezTo>
                      <a:cubicBezTo>
                        <a:pt x="1382077" y="286131"/>
                        <a:pt x="1528667" y="266795"/>
                        <a:pt x="1682210" y="288989"/>
                      </a:cubicBezTo>
                      <a:lnTo>
                        <a:pt x="1689735" y="290036"/>
                      </a:lnTo>
                      <a:lnTo>
                        <a:pt x="1690783" y="297561"/>
                      </a:lnTo>
                      <a:cubicBezTo>
                        <a:pt x="1712976" y="451199"/>
                        <a:pt x="1693545" y="597789"/>
                        <a:pt x="1634871" y="722567"/>
                      </a:cubicBezTo>
                      <a:lnTo>
                        <a:pt x="1635061" y="722567"/>
                      </a:lnTo>
                      <a:cubicBezTo>
                        <a:pt x="1635061" y="722567"/>
                        <a:pt x="1634966" y="722852"/>
                        <a:pt x="1634966" y="722852"/>
                      </a:cubicBezTo>
                      <a:cubicBezTo>
                        <a:pt x="1764792" y="769620"/>
                        <a:pt x="1882235" y="859536"/>
                        <a:pt x="1975104" y="983837"/>
                      </a:cubicBezTo>
                      <a:lnTo>
                        <a:pt x="1979676" y="989933"/>
                      </a:lnTo>
                      <a:lnTo>
                        <a:pt x="1975104" y="996029"/>
                      </a:lnTo>
                      <a:cubicBezTo>
                        <a:pt x="1882235" y="1120331"/>
                        <a:pt x="1764792" y="1210247"/>
                        <a:pt x="1634966" y="1257014"/>
                      </a:cubicBezTo>
                      <a:lnTo>
                        <a:pt x="1634966" y="1257205"/>
                      </a:lnTo>
                      <a:cubicBezTo>
                        <a:pt x="1634966" y="1257205"/>
                        <a:pt x="1634871" y="1257205"/>
                        <a:pt x="1634871" y="1257205"/>
                      </a:cubicBezTo>
                      <a:cubicBezTo>
                        <a:pt x="1693545" y="1382078"/>
                        <a:pt x="1712976" y="1528667"/>
                        <a:pt x="1690783" y="1682210"/>
                      </a:cubicBezTo>
                      <a:lnTo>
                        <a:pt x="1689735" y="1689735"/>
                      </a:lnTo>
                      <a:lnTo>
                        <a:pt x="1682210" y="1690783"/>
                      </a:lnTo>
                      <a:cubicBezTo>
                        <a:pt x="1528667" y="1712976"/>
                        <a:pt x="1381982" y="1693640"/>
                        <a:pt x="1257205" y="1634871"/>
                      </a:cubicBezTo>
                      <a:lnTo>
                        <a:pt x="1257205" y="1635062"/>
                      </a:lnTo>
                      <a:cubicBezTo>
                        <a:pt x="1257205" y="1635062"/>
                        <a:pt x="1256919" y="1634966"/>
                        <a:pt x="1256919" y="1634966"/>
                      </a:cubicBezTo>
                      <a:cubicBezTo>
                        <a:pt x="1210151" y="1764792"/>
                        <a:pt x="1120235" y="1882140"/>
                        <a:pt x="995934" y="1975009"/>
                      </a:cubicBezTo>
                      <a:lnTo>
                        <a:pt x="989838" y="1979581"/>
                      </a:lnTo>
                      <a:lnTo>
                        <a:pt x="983742" y="1975009"/>
                      </a:lnTo>
                      <a:cubicBezTo>
                        <a:pt x="859441" y="1882140"/>
                        <a:pt x="769525" y="1764697"/>
                        <a:pt x="722757" y="1634966"/>
                      </a:cubicBezTo>
                      <a:lnTo>
                        <a:pt x="722567" y="1634966"/>
                      </a:lnTo>
                      <a:cubicBezTo>
                        <a:pt x="722567" y="1634966"/>
                        <a:pt x="722567" y="1634871"/>
                        <a:pt x="722567" y="1634871"/>
                      </a:cubicBezTo>
                      <a:cubicBezTo>
                        <a:pt x="597694" y="1693640"/>
                        <a:pt x="451104" y="1712976"/>
                        <a:pt x="297561" y="1690783"/>
                      </a:cubicBezTo>
                      <a:lnTo>
                        <a:pt x="290036" y="1689735"/>
                      </a:lnTo>
                      <a:lnTo>
                        <a:pt x="288988" y="1682210"/>
                      </a:lnTo>
                      <a:cubicBezTo>
                        <a:pt x="282988" y="1640777"/>
                        <a:pt x="280035" y="1600010"/>
                        <a:pt x="280035" y="1559909"/>
                      </a:cubicBezTo>
                      <a:cubicBezTo>
                        <a:pt x="280035" y="1451229"/>
                        <a:pt x="302133" y="1348454"/>
                        <a:pt x="344996" y="1257205"/>
                      </a:cubicBezTo>
                      <a:lnTo>
                        <a:pt x="344614" y="1257205"/>
                      </a:lnTo>
                      <a:cubicBezTo>
                        <a:pt x="344614" y="1257205"/>
                        <a:pt x="344710" y="1256919"/>
                        <a:pt x="344710" y="1256919"/>
                      </a:cubicBezTo>
                      <a:cubicBezTo>
                        <a:pt x="214884" y="1210151"/>
                        <a:pt x="97441" y="1120235"/>
                        <a:pt x="4572" y="995934"/>
                      </a:cubicBezTo>
                      <a:lnTo>
                        <a:pt x="0" y="989838"/>
                      </a:lnTo>
                      <a:lnTo>
                        <a:pt x="4572" y="983742"/>
                      </a:lnTo>
                      <a:cubicBezTo>
                        <a:pt x="97441" y="859441"/>
                        <a:pt x="214884" y="769525"/>
                        <a:pt x="344710" y="722757"/>
                      </a:cubicBezTo>
                      <a:lnTo>
                        <a:pt x="344710" y="722567"/>
                      </a:lnTo>
                      <a:cubicBezTo>
                        <a:pt x="344710" y="722567"/>
                        <a:pt x="344900" y="722471"/>
                        <a:pt x="344900" y="722471"/>
                      </a:cubicBezTo>
                      <a:cubicBezTo>
                        <a:pt x="302038" y="631222"/>
                        <a:pt x="279940" y="528542"/>
                        <a:pt x="279940" y="419767"/>
                      </a:cubicBezTo>
                      <a:cubicBezTo>
                        <a:pt x="279940" y="379667"/>
                        <a:pt x="282892" y="338804"/>
                        <a:pt x="288893" y="297466"/>
                      </a:cubicBezTo>
                      <a:lnTo>
                        <a:pt x="289941" y="289941"/>
                      </a:lnTo>
                      <a:lnTo>
                        <a:pt x="297466" y="288893"/>
                      </a:lnTo>
                      <a:cubicBezTo>
                        <a:pt x="451009" y="266700"/>
                        <a:pt x="597694" y="286036"/>
                        <a:pt x="722471" y="344805"/>
                      </a:cubicBezTo>
                      <a:lnTo>
                        <a:pt x="722471" y="344615"/>
                      </a:lnTo>
                      <a:cubicBezTo>
                        <a:pt x="722471" y="344615"/>
                        <a:pt x="722757" y="344710"/>
                        <a:pt x="722757" y="344710"/>
                      </a:cubicBezTo>
                      <a:cubicBezTo>
                        <a:pt x="769525" y="214884"/>
                        <a:pt x="859441" y="97536"/>
                        <a:pt x="983742" y="4572"/>
                      </a:cubicBezTo>
                      <a:lnTo>
                        <a:pt x="989838" y="0"/>
                      </a:lnTo>
                      <a:lnTo>
                        <a:pt x="995934" y="457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28"/>
                <p:cNvSpPr/>
                <p:nvPr/>
              </p:nvSpPr>
              <p:spPr>
                <a:xfrm>
                  <a:off x="8085727" y="2015695"/>
                  <a:ext cx="1979580" cy="1979580"/>
                </a:xfrm>
                <a:custGeom>
                  <a:avLst/>
                  <a:gdLst/>
                  <a:ahLst/>
                  <a:cxnLst/>
                  <a:rect l="l" t="t" r="r" b="b"/>
                  <a:pathLst>
                    <a:path w="1979580" h="1979580" extrusionOk="0">
                      <a:moveTo>
                        <a:pt x="989838" y="0"/>
                      </a:moveTo>
                      <a:lnTo>
                        <a:pt x="983742" y="4572"/>
                      </a:lnTo>
                      <a:cubicBezTo>
                        <a:pt x="859441" y="97441"/>
                        <a:pt x="769525" y="214884"/>
                        <a:pt x="722757" y="344710"/>
                      </a:cubicBezTo>
                      <a:lnTo>
                        <a:pt x="722567" y="344710"/>
                      </a:lnTo>
                      <a:cubicBezTo>
                        <a:pt x="722567" y="344710"/>
                        <a:pt x="722567" y="344805"/>
                        <a:pt x="722567" y="344805"/>
                      </a:cubicBezTo>
                      <a:cubicBezTo>
                        <a:pt x="597694" y="286036"/>
                        <a:pt x="451104" y="266700"/>
                        <a:pt x="297561" y="288893"/>
                      </a:cubicBezTo>
                      <a:lnTo>
                        <a:pt x="290036" y="289941"/>
                      </a:lnTo>
                      <a:lnTo>
                        <a:pt x="288988" y="297466"/>
                      </a:lnTo>
                      <a:cubicBezTo>
                        <a:pt x="282988" y="338804"/>
                        <a:pt x="280035" y="379762"/>
                        <a:pt x="280035" y="419767"/>
                      </a:cubicBezTo>
                      <a:cubicBezTo>
                        <a:pt x="280035" y="528447"/>
                        <a:pt x="302133" y="631222"/>
                        <a:pt x="344996" y="722471"/>
                      </a:cubicBezTo>
                      <a:lnTo>
                        <a:pt x="344614" y="722471"/>
                      </a:lnTo>
                      <a:cubicBezTo>
                        <a:pt x="344614" y="722471"/>
                        <a:pt x="344710" y="722757"/>
                        <a:pt x="344710" y="722757"/>
                      </a:cubicBezTo>
                      <a:cubicBezTo>
                        <a:pt x="214884" y="769525"/>
                        <a:pt x="97441" y="859441"/>
                        <a:pt x="4572" y="983742"/>
                      </a:cubicBezTo>
                      <a:lnTo>
                        <a:pt x="0" y="989838"/>
                      </a:lnTo>
                      <a:lnTo>
                        <a:pt x="4572" y="995934"/>
                      </a:lnTo>
                      <a:cubicBezTo>
                        <a:pt x="97441" y="1120235"/>
                        <a:pt x="214884" y="1210151"/>
                        <a:pt x="344710" y="1256919"/>
                      </a:cubicBezTo>
                      <a:lnTo>
                        <a:pt x="344710" y="1257110"/>
                      </a:lnTo>
                      <a:cubicBezTo>
                        <a:pt x="344710" y="1257110"/>
                        <a:pt x="344900" y="1257205"/>
                        <a:pt x="344900" y="1257205"/>
                      </a:cubicBezTo>
                      <a:cubicBezTo>
                        <a:pt x="302038" y="1348454"/>
                        <a:pt x="279940" y="1451229"/>
                        <a:pt x="279940" y="1559909"/>
                      </a:cubicBezTo>
                      <a:cubicBezTo>
                        <a:pt x="279940" y="1600010"/>
                        <a:pt x="282892" y="1640872"/>
                        <a:pt x="288893" y="1682210"/>
                      </a:cubicBezTo>
                      <a:lnTo>
                        <a:pt x="289941" y="1689735"/>
                      </a:lnTo>
                      <a:lnTo>
                        <a:pt x="297466" y="1690783"/>
                      </a:lnTo>
                      <a:cubicBezTo>
                        <a:pt x="451009" y="1712976"/>
                        <a:pt x="597694" y="1693640"/>
                        <a:pt x="722471" y="1634871"/>
                      </a:cubicBezTo>
                      <a:lnTo>
                        <a:pt x="722471" y="1635062"/>
                      </a:lnTo>
                      <a:cubicBezTo>
                        <a:pt x="722471" y="1635062"/>
                        <a:pt x="722757" y="1634966"/>
                        <a:pt x="722757" y="1634966"/>
                      </a:cubicBezTo>
                      <a:cubicBezTo>
                        <a:pt x="769525" y="1764792"/>
                        <a:pt x="859441" y="1882140"/>
                        <a:pt x="983742" y="1975009"/>
                      </a:cubicBezTo>
                      <a:lnTo>
                        <a:pt x="989838" y="1979581"/>
                      </a:lnTo>
                      <a:lnTo>
                        <a:pt x="995934" y="1975009"/>
                      </a:lnTo>
                      <a:cubicBezTo>
                        <a:pt x="1120235" y="1882140"/>
                        <a:pt x="1210151" y="1764697"/>
                        <a:pt x="1256919" y="1634966"/>
                      </a:cubicBezTo>
                      <a:lnTo>
                        <a:pt x="1257110" y="1634966"/>
                      </a:lnTo>
                      <a:cubicBezTo>
                        <a:pt x="1257110" y="1634966"/>
                        <a:pt x="1257110" y="1634871"/>
                        <a:pt x="1257110" y="1634871"/>
                      </a:cubicBezTo>
                      <a:cubicBezTo>
                        <a:pt x="1381982" y="1693640"/>
                        <a:pt x="1528572" y="1712976"/>
                        <a:pt x="1682115" y="1690783"/>
                      </a:cubicBezTo>
                      <a:lnTo>
                        <a:pt x="1689640" y="1689735"/>
                      </a:lnTo>
                      <a:lnTo>
                        <a:pt x="1690688" y="1682210"/>
                      </a:lnTo>
                      <a:cubicBezTo>
                        <a:pt x="1712881" y="1528572"/>
                        <a:pt x="1693450" y="1381982"/>
                        <a:pt x="1634776" y="1257205"/>
                      </a:cubicBezTo>
                      <a:lnTo>
                        <a:pt x="1634966" y="1257205"/>
                      </a:lnTo>
                      <a:cubicBezTo>
                        <a:pt x="1634966" y="1257205"/>
                        <a:pt x="1634871" y="1256919"/>
                        <a:pt x="1634871" y="1256919"/>
                      </a:cubicBezTo>
                      <a:cubicBezTo>
                        <a:pt x="1764697" y="1210151"/>
                        <a:pt x="1882140" y="1120235"/>
                        <a:pt x="1975009" y="995934"/>
                      </a:cubicBezTo>
                      <a:lnTo>
                        <a:pt x="1979581" y="989838"/>
                      </a:lnTo>
                      <a:lnTo>
                        <a:pt x="1975009" y="983742"/>
                      </a:lnTo>
                      <a:cubicBezTo>
                        <a:pt x="1882140" y="859441"/>
                        <a:pt x="1764697" y="769525"/>
                        <a:pt x="1634871" y="722757"/>
                      </a:cubicBezTo>
                      <a:lnTo>
                        <a:pt x="1634871" y="722567"/>
                      </a:lnTo>
                      <a:cubicBezTo>
                        <a:pt x="1634871" y="722567"/>
                        <a:pt x="1634776" y="722567"/>
                        <a:pt x="1634776" y="722567"/>
                      </a:cubicBezTo>
                      <a:cubicBezTo>
                        <a:pt x="1693545" y="597694"/>
                        <a:pt x="1712881" y="451104"/>
                        <a:pt x="1690688" y="297561"/>
                      </a:cubicBezTo>
                      <a:lnTo>
                        <a:pt x="1689640" y="290036"/>
                      </a:lnTo>
                      <a:lnTo>
                        <a:pt x="1682115" y="288989"/>
                      </a:lnTo>
                      <a:cubicBezTo>
                        <a:pt x="1528572" y="266795"/>
                        <a:pt x="1381887" y="286131"/>
                        <a:pt x="1257110" y="344900"/>
                      </a:cubicBezTo>
                      <a:lnTo>
                        <a:pt x="1257110" y="344710"/>
                      </a:lnTo>
                      <a:cubicBezTo>
                        <a:pt x="1257110" y="344710"/>
                        <a:pt x="1256824" y="344805"/>
                        <a:pt x="1256824" y="344805"/>
                      </a:cubicBezTo>
                      <a:cubicBezTo>
                        <a:pt x="1210056" y="214979"/>
                        <a:pt x="1120140" y="97631"/>
                        <a:pt x="995839" y="4667"/>
                      </a:cubicBezTo>
                      <a:lnTo>
                        <a:pt x="989743" y="95"/>
                      </a:lnTo>
                      <a:close/>
                      <a:moveTo>
                        <a:pt x="989838" y="3619"/>
                      </a:moveTo>
                      <a:lnTo>
                        <a:pt x="994220" y="6858"/>
                      </a:lnTo>
                      <a:cubicBezTo>
                        <a:pt x="1117759" y="99155"/>
                        <a:pt x="1207675" y="216313"/>
                        <a:pt x="1254252" y="345567"/>
                      </a:cubicBezTo>
                      <a:lnTo>
                        <a:pt x="1255586" y="348710"/>
                      </a:lnTo>
                      <a:lnTo>
                        <a:pt x="1258538" y="347282"/>
                      </a:lnTo>
                      <a:cubicBezTo>
                        <a:pt x="1382935" y="288798"/>
                        <a:pt x="1529334" y="269558"/>
                        <a:pt x="1681924" y="291656"/>
                      </a:cubicBezTo>
                      <a:lnTo>
                        <a:pt x="1687259" y="292418"/>
                      </a:lnTo>
                      <a:lnTo>
                        <a:pt x="1688021" y="297751"/>
                      </a:lnTo>
                      <a:cubicBezTo>
                        <a:pt x="1693926" y="338614"/>
                        <a:pt x="1696879" y="379571"/>
                        <a:pt x="1696879" y="419386"/>
                      </a:cubicBezTo>
                      <a:cubicBezTo>
                        <a:pt x="1696879" y="528447"/>
                        <a:pt x="1675162" y="629984"/>
                        <a:pt x="1632299" y="721138"/>
                      </a:cubicBezTo>
                      <a:lnTo>
                        <a:pt x="1631442" y="723424"/>
                      </a:lnTo>
                      <a:lnTo>
                        <a:pt x="1630966" y="724281"/>
                      </a:lnTo>
                      <a:lnTo>
                        <a:pt x="1634014" y="725424"/>
                      </a:lnTo>
                      <a:cubicBezTo>
                        <a:pt x="1763363" y="772001"/>
                        <a:pt x="1880521" y="861917"/>
                        <a:pt x="1972723" y="985457"/>
                      </a:cubicBezTo>
                      <a:lnTo>
                        <a:pt x="1975961" y="989743"/>
                      </a:lnTo>
                      <a:lnTo>
                        <a:pt x="1972723" y="994029"/>
                      </a:lnTo>
                      <a:cubicBezTo>
                        <a:pt x="1880426" y="1117568"/>
                        <a:pt x="1763268" y="1207484"/>
                        <a:pt x="1633919" y="1254062"/>
                      </a:cubicBezTo>
                      <a:lnTo>
                        <a:pt x="1630775" y="1255490"/>
                      </a:lnTo>
                      <a:lnTo>
                        <a:pt x="1632109" y="1258348"/>
                      </a:lnTo>
                      <a:cubicBezTo>
                        <a:pt x="1674971" y="1349502"/>
                        <a:pt x="1696688" y="1450943"/>
                        <a:pt x="1696688" y="1560100"/>
                      </a:cubicBezTo>
                      <a:cubicBezTo>
                        <a:pt x="1696688" y="1600010"/>
                        <a:pt x="1693736" y="1640872"/>
                        <a:pt x="1687830" y="1681734"/>
                      </a:cubicBezTo>
                      <a:lnTo>
                        <a:pt x="1687068" y="1687068"/>
                      </a:lnTo>
                      <a:lnTo>
                        <a:pt x="1681734" y="1687830"/>
                      </a:lnTo>
                      <a:cubicBezTo>
                        <a:pt x="1529144" y="1709928"/>
                        <a:pt x="1382744" y="1690688"/>
                        <a:pt x="1258348" y="1632204"/>
                      </a:cubicBezTo>
                      <a:lnTo>
                        <a:pt x="1256348" y="1631442"/>
                      </a:lnTo>
                      <a:lnTo>
                        <a:pt x="1255205" y="1630871"/>
                      </a:lnTo>
                      <a:lnTo>
                        <a:pt x="1254062" y="1634014"/>
                      </a:lnTo>
                      <a:cubicBezTo>
                        <a:pt x="1207484" y="1763363"/>
                        <a:pt x="1117568" y="1880521"/>
                        <a:pt x="994029" y="1972723"/>
                      </a:cubicBezTo>
                      <a:lnTo>
                        <a:pt x="989647" y="1975961"/>
                      </a:lnTo>
                      <a:lnTo>
                        <a:pt x="985266" y="1972723"/>
                      </a:lnTo>
                      <a:cubicBezTo>
                        <a:pt x="861727" y="1880426"/>
                        <a:pt x="771811" y="1763268"/>
                        <a:pt x="725234" y="1634014"/>
                      </a:cubicBezTo>
                      <a:lnTo>
                        <a:pt x="724091" y="1631537"/>
                      </a:lnTo>
                      <a:lnTo>
                        <a:pt x="723900" y="1630871"/>
                      </a:lnTo>
                      <a:lnTo>
                        <a:pt x="720947" y="1632299"/>
                      </a:lnTo>
                      <a:cubicBezTo>
                        <a:pt x="596551" y="1690783"/>
                        <a:pt x="450151" y="1710023"/>
                        <a:pt x="297561" y="1687925"/>
                      </a:cubicBezTo>
                      <a:lnTo>
                        <a:pt x="292227" y="1687163"/>
                      </a:lnTo>
                      <a:lnTo>
                        <a:pt x="291465" y="1681829"/>
                      </a:lnTo>
                      <a:cubicBezTo>
                        <a:pt x="285559" y="1640872"/>
                        <a:pt x="282512" y="1599819"/>
                        <a:pt x="282512" y="1559909"/>
                      </a:cubicBezTo>
                      <a:cubicBezTo>
                        <a:pt x="282512" y="1451134"/>
                        <a:pt x="304324" y="1349788"/>
                        <a:pt x="347282" y="1258443"/>
                      </a:cubicBezTo>
                      <a:lnTo>
                        <a:pt x="348139" y="1255967"/>
                      </a:lnTo>
                      <a:lnTo>
                        <a:pt x="348425" y="1255300"/>
                      </a:lnTo>
                      <a:lnTo>
                        <a:pt x="345376" y="1254157"/>
                      </a:lnTo>
                      <a:cubicBezTo>
                        <a:pt x="216027" y="1207580"/>
                        <a:pt x="98870" y="1117664"/>
                        <a:pt x="6572" y="994124"/>
                      </a:cubicBezTo>
                      <a:lnTo>
                        <a:pt x="3334" y="989743"/>
                      </a:lnTo>
                      <a:lnTo>
                        <a:pt x="6572" y="985457"/>
                      </a:lnTo>
                      <a:cubicBezTo>
                        <a:pt x="98870" y="861917"/>
                        <a:pt x="216027" y="772001"/>
                        <a:pt x="345281" y="725424"/>
                      </a:cubicBezTo>
                      <a:lnTo>
                        <a:pt x="347472" y="724472"/>
                      </a:lnTo>
                      <a:lnTo>
                        <a:pt x="348520" y="724090"/>
                      </a:lnTo>
                      <a:lnTo>
                        <a:pt x="347091" y="721138"/>
                      </a:lnTo>
                      <a:cubicBezTo>
                        <a:pt x="304133" y="629888"/>
                        <a:pt x="282321" y="528447"/>
                        <a:pt x="282321" y="419671"/>
                      </a:cubicBezTo>
                      <a:cubicBezTo>
                        <a:pt x="282321" y="379762"/>
                        <a:pt x="285274" y="338709"/>
                        <a:pt x="291275" y="297751"/>
                      </a:cubicBezTo>
                      <a:lnTo>
                        <a:pt x="292037" y="292418"/>
                      </a:lnTo>
                      <a:lnTo>
                        <a:pt x="297371" y="291656"/>
                      </a:lnTo>
                      <a:cubicBezTo>
                        <a:pt x="449961" y="269558"/>
                        <a:pt x="596360" y="288798"/>
                        <a:pt x="720757" y="347282"/>
                      </a:cubicBezTo>
                      <a:lnTo>
                        <a:pt x="722757" y="348044"/>
                      </a:lnTo>
                      <a:lnTo>
                        <a:pt x="723900" y="348615"/>
                      </a:lnTo>
                      <a:lnTo>
                        <a:pt x="725043" y="345472"/>
                      </a:lnTo>
                      <a:cubicBezTo>
                        <a:pt x="771620" y="216122"/>
                        <a:pt x="861536" y="98965"/>
                        <a:pt x="985076" y="6763"/>
                      </a:cubicBezTo>
                      <a:lnTo>
                        <a:pt x="989457" y="352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28"/>
                <p:cNvSpPr/>
                <p:nvPr/>
              </p:nvSpPr>
              <p:spPr>
                <a:xfrm>
                  <a:off x="8111063" y="2040936"/>
                  <a:ext cx="1928907" cy="1928812"/>
                </a:xfrm>
                <a:custGeom>
                  <a:avLst/>
                  <a:gdLst/>
                  <a:ahLst/>
                  <a:cxnLst/>
                  <a:rect l="l" t="t" r="r" b="b"/>
                  <a:pathLst>
                    <a:path w="1928907" h="1928812" extrusionOk="0">
                      <a:moveTo>
                        <a:pt x="1216914" y="349568"/>
                      </a:moveTo>
                      <a:cubicBezTo>
                        <a:pt x="1217866" y="349091"/>
                        <a:pt x="1218819" y="348520"/>
                        <a:pt x="1219867" y="348044"/>
                      </a:cubicBezTo>
                      <a:cubicBezTo>
                        <a:pt x="1220153" y="348901"/>
                        <a:pt x="1220438" y="349853"/>
                        <a:pt x="1220724" y="350711"/>
                      </a:cubicBezTo>
                      <a:cubicBezTo>
                        <a:pt x="1224439" y="362617"/>
                        <a:pt x="1227868" y="374713"/>
                        <a:pt x="1230821" y="386810"/>
                      </a:cubicBezTo>
                      <a:cubicBezTo>
                        <a:pt x="1231297" y="388715"/>
                        <a:pt x="1231773" y="390620"/>
                        <a:pt x="1232154" y="392525"/>
                      </a:cubicBezTo>
                      <a:cubicBezTo>
                        <a:pt x="1235012" y="404717"/>
                        <a:pt x="1237488" y="416909"/>
                        <a:pt x="1239583" y="429197"/>
                      </a:cubicBezTo>
                      <a:cubicBezTo>
                        <a:pt x="1239869" y="431006"/>
                        <a:pt x="1240155" y="432911"/>
                        <a:pt x="1240441" y="434721"/>
                      </a:cubicBezTo>
                      <a:cubicBezTo>
                        <a:pt x="1242441" y="447103"/>
                        <a:pt x="1244060" y="459581"/>
                        <a:pt x="1245203" y="472059"/>
                      </a:cubicBezTo>
                      <a:cubicBezTo>
                        <a:pt x="1245394" y="473774"/>
                        <a:pt x="1245489" y="475393"/>
                        <a:pt x="1245584" y="477012"/>
                      </a:cubicBezTo>
                      <a:cubicBezTo>
                        <a:pt x="1246632" y="489776"/>
                        <a:pt x="1247394" y="502539"/>
                        <a:pt x="1247680" y="515303"/>
                      </a:cubicBezTo>
                      <a:cubicBezTo>
                        <a:pt x="1247680" y="516636"/>
                        <a:pt x="1247680" y="517874"/>
                        <a:pt x="1247680" y="519208"/>
                      </a:cubicBezTo>
                      <a:cubicBezTo>
                        <a:pt x="1247870" y="532448"/>
                        <a:pt x="1247680" y="545592"/>
                        <a:pt x="1246918" y="558832"/>
                      </a:cubicBezTo>
                      <a:cubicBezTo>
                        <a:pt x="1246918" y="559499"/>
                        <a:pt x="1246823" y="560165"/>
                        <a:pt x="1246727" y="560737"/>
                      </a:cubicBezTo>
                      <a:cubicBezTo>
                        <a:pt x="1245965" y="573977"/>
                        <a:pt x="1244727" y="587312"/>
                        <a:pt x="1243013" y="600551"/>
                      </a:cubicBezTo>
                      <a:cubicBezTo>
                        <a:pt x="1243013" y="601218"/>
                        <a:pt x="1242822" y="601980"/>
                        <a:pt x="1242727" y="602647"/>
                      </a:cubicBezTo>
                      <a:cubicBezTo>
                        <a:pt x="1241012" y="615887"/>
                        <a:pt x="1238726" y="629126"/>
                        <a:pt x="1236059" y="642271"/>
                      </a:cubicBezTo>
                      <a:cubicBezTo>
                        <a:pt x="1235773" y="643509"/>
                        <a:pt x="1235583" y="644747"/>
                        <a:pt x="1235392" y="645890"/>
                      </a:cubicBezTo>
                      <a:cubicBezTo>
                        <a:pt x="1232725" y="658749"/>
                        <a:pt x="1229582" y="671513"/>
                        <a:pt x="1226058" y="684276"/>
                      </a:cubicBezTo>
                      <a:cubicBezTo>
                        <a:pt x="1225772" y="685229"/>
                        <a:pt x="1225582" y="686276"/>
                        <a:pt x="1225296" y="687229"/>
                      </a:cubicBezTo>
                      <a:cubicBezTo>
                        <a:pt x="1222057" y="688181"/>
                        <a:pt x="1218819" y="689324"/>
                        <a:pt x="1215581" y="690372"/>
                      </a:cubicBezTo>
                      <a:cubicBezTo>
                        <a:pt x="1211675" y="691610"/>
                        <a:pt x="1207770" y="692849"/>
                        <a:pt x="1203865" y="694182"/>
                      </a:cubicBezTo>
                      <a:cubicBezTo>
                        <a:pt x="1199674" y="695611"/>
                        <a:pt x="1195483" y="697230"/>
                        <a:pt x="1191292" y="698754"/>
                      </a:cubicBezTo>
                      <a:cubicBezTo>
                        <a:pt x="1187482" y="700088"/>
                        <a:pt x="1183767" y="701421"/>
                        <a:pt x="1179957" y="702945"/>
                      </a:cubicBezTo>
                      <a:cubicBezTo>
                        <a:pt x="1175671" y="704564"/>
                        <a:pt x="1171385" y="706374"/>
                        <a:pt x="1167194" y="708184"/>
                      </a:cubicBezTo>
                      <a:cubicBezTo>
                        <a:pt x="1163574" y="709708"/>
                        <a:pt x="1159955" y="711137"/>
                        <a:pt x="1156335" y="712661"/>
                      </a:cubicBezTo>
                      <a:cubicBezTo>
                        <a:pt x="1151954" y="714566"/>
                        <a:pt x="1147667" y="716566"/>
                        <a:pt x="1143286" y="718566"/>
                      </a:cubicBezTo>
                      <a:cubicBezTo>
                        <a:pt x="1139857" y="720090"/>
                        <a:pt x="1136428" y="721614"/>
                        <a:pt x="1132999" y="723329"/>
                      </a:cubicBezTo>
                      <a:cubicBezTo>
                        <a:pt x="1128522" y="725519"/>
                        <a:pt x="1124045" y="727805"/>
                        <a:pt x="1119569" y="730091"/>
                      </a:cubicBezTo>
                      <a:cubicBezTo>
                        <a:pt x="1116425" y="731711"/>
                        <a:pt x="1113187" y="733235"/>
                        <a:pt x="1110044" y="734949"/>
                      </a:cubicBezTo>
                      <a:cubicBezTo>
                        <a:pt x="1105281" y="737426"/>
                        <a:pt x="1100614" y="740093"/>
                        <a:pt x="1095947" y="742664"/>
                      </a:cubicBezTo>
                      <a:cubicBezTo>
                        <a:pt x="1093089" y="744284"/>
                        <a:pt x="1090136" y="745808"/>
                        <a:pt x="1087279" y="747427"/>
                      </a:cubicBezTo>
                      <a:cubicBezTo>
                        <a:pt x="1082040" y="750475"/>
                        <a:pt x="1076897" y="753618"/>
                        <a:pt x="1071753" y="756761"/>
                      </a:cubicBezTo>
                      <a:cubicBezTo>
                        <a:pt x="1069467" y="758190"/>
                        <a:pt x="1067181" y="759428"/>
                        <a:pt x="1064990" y="760857"/>
                      </a:cubicBezTo>
                      <a:cubicBezTo>
                        <a:pt x="1057561" y="765524"/>
                        <a:pt x="1050322" y="770287"/>
                        <a:pt x="1042988" y="775240"/>
                      </a:cubicBezTo>
                      <a:cubicBezTo>
                        <a:pt x="1041368" y="766572"/>
                        <a:pt x="1039558" y="758000"/>
                        <a:pt x="1037654" y="749522"/>
                      </a:cubicBezTo>
                      <a:cubicBezTo>
                        <a:pt x="1036987" y="746760"/>
                        <a:pt x="1036320" y="743998"/>
                        <a:pt x="1035653" y="741236"/>
                      </a:cubicBezTo>
                      <a:cubicBezTo>
                        <a:pt x="1034320" y="735521"/>
                        <a:pt x="1032891" y="729806"/>
                        <a:pt x="1031462" y="724186"/>
                      </a:cubicBezTo>
                      <a:cubicBezTo>
                        <a:pt x="1030605" y="720947"/>
                        <a:pt x="1029557" y="717709"/>
                        <a:pt x="1028700" y="714470"/>
                      </a:cubicBezTo>
                      <a:cubicBezTo>
                        <a:pt x="1027271" y="709422"/>
                        <a:pt x="1025842" y="704279"/>
                        <a:pt x="1024319" y="699230"/>
                      </a:cubicBezTo>
                      <a:cubicBezTo>
                        <a:pt x="1023271" y="695706"/>
                        <a:pt x="1022033" y="692277"/>
                        <a:pt x="1020889" y="688753"/>
                      </a:cubicBezTo>
                      <a:cubicBezTo>
                        <a:pt x="1019365" y="684086"/>
                        <a:pt x="1017842" y="679418"/>
                        <a:pt x="1016222" y="674751"/>
                      </a:cubicBezTo>
                      <a:cubicBezTo>
                        <a:pt x="1014984" y="671132"/>
                        <a:pt x="1013555" y="667512"/>
                        <a:pt x="1012222" y="663893"/>
                      </a:cubicBezTo>
                      <a:cubicBezTo>
                        <a:pt x="1010602" y="659511"/>
                        <a:pt x="1008983" y="655130"/>
                        <a:pt x="1007269" y="650748"/>
                      </a:cubicBezTo>
                      <a:cubicBezTo>
                        <a:pt x="1005840" y="647033"/>
                        <a:pt x="1004221" y="643414"/>
                        <a:pt x="1002697" y="639794"/>
                      </a:cubicBezTo>
                      <a:cubicBezTo>
                        <a:pt x="1000982" y="635603"/>
                        <a:pt x="999172" y="631317"/>
                        <a:pt x="997363" y="627221"/>
                      </a:cubicBezTo>
                      <a:cubicBezTo>
                        <a:pt x="995743" y="623507"/>
                        <a:pt x="993934" y="619887"/>
                        <a:pt x="992219" y="616172"/>
                      </a:cubicBezTo>
                      <a:cubicBezTo>
                        <a:pt x="990314" y="612172"/>
                        <a:pt x="988505" y="608171"/>
                        <a:pt x="986600" y="604171"/>
                      </a:cubicBezTo>
                      <a:cubicBezTo>
                        <a:pt x="984790" y="600456"/>
                        <a:pt x="982789" y="596741"/>
                        <a:pt x="980884" y="593027"/>
                      </a:cubicBezTo>
                      <a:cubicBezTo>
                        <a:pt x="979360" y="590074"/>
                        <a:pt x="977932" y="587026"/>
                        <a:pt x="976313" y="584168"/>
                      </a:cubicBezTo>
                      <a:cubicBezTo>
                        <a:pt x="979742" y="577977"/>
                        <a:pt x="983456" y="571881"/>
                        <a:pt x="987171" y="565880"/>
                      </a:cubicBezTo>
                      <a:cubicBezTo>
                        <a:pt x="990219" y="560832"/>
                        <a:pt x="993172" y="555593"/>
                        <a:pt x="996315" y="550640"/>
                      </a:cubicBezTo>
                      <a:cubicBezTo>
                        <a:pt x="1000792" y="543592"/>
                        <a:pt x="1005745" y="536924"/>
                        <a:pt x="1010507" y="530162"/>
                      </a:cubicBezTo>
                      <a:cubicBezTo>
                        <a:pt x="1013651" y="525685"/>
                        <a:pt x="1016698" y="521018"/>
                        <a:pt x="1019937" y="516636"/>
                      </a:cubicBezTo>
                      <a:cubicBezTo>
                        <a:pt x="1025366" y="509397"/>
                        <a:pt x="1031177" y="502444"/>
                        <a:pt x="1036891" y="495491"/>
                      </a:cubicBezTo>
                      <a:cubicBezTo>
                        <a:pt x="1039844" y="491871"/>
                        <a:pt x="1042702" y="488061"/>
                        <a:pt x="1045750" y="484537"/>
                      </a:cubicBezTo>
                      <a:cubicBezTo>
                        <a:pt x="1054703" y="474250"/>
                        <a:pt x="1063942" y="464249"/>
                        <a:pt x="1073563" y="454628"/>
                      </a:cubicBezTo>
                      <a:cubicBezTo>
                        <a:pt x="1083659" y="444532"/>
                        <a:pt x="1094232" y="434816"/>
                        <a:pt x="1105090" y="425482"/>
                      </a:cubicBezTo>
                      <a:cubicBezTo>
                        <a:pt x="1105948" y="424720"/>
                        <a:pt x="1106805" y="423958"/>
                        <a:pt x="1107757" y="423101"/>
                      </a:cubicBezTo>
                      <a:cubicBezTo>
                        <a:pt x="1118140" y="414242"/>
                        <a:pt x="1128903" y="405860"/>
                        <a:pt x="1139857" y="397669"/>
                      </a:cubicBezTo>
                      <a:cubicBezTo>
                        <a:pt x="1141286" y="396621"/>
                        <a:pt x="1142714" y="395478"/>
                        <a:pt x="1144143" y="394526"/>
                      </a:cubicBezTo>
                      <a:cubicBezTo>
                        <a:pt x="1154906" y="386715"/>
                        <a:pt x="1166050" y="379286"/>
                        <a:pt x="1177290" y="372237"/>
                      </a:cubicBezTo>
                      <a:cubicBezTo>
                        <a:pt x="1179100" y="371094"/>
                        <a:pt x="1180814" y="370046"/>
                        <a:pt x="1182624" y="368903"/>
                      </a:cubicBezTo>
                      <a:cubicBezTo>
                        <a:pt x="1193864" y="362045"/>
                        <a:pt x="1205389" y="355568"/>
                        <a:pt x="1217105" y="349377"/>
                      </a:cubicBezTo>
                      <a:close/>
                      <a:moveTo>
                        <a:pt x="941927" y="565880"/>
                      </a:moveTo>
                      <a:cubicBezTo>
                        <a:pt x="945642" y="571976"/>
                        <a:pt x="949357" y="577977"/>
                        <a:pt x="952786" y="584264"/>
                      </a:cubicBezTo>
                      <a:cubicBezTo>
                        <a:pt x="951262" y="587216"/>
                        <a:pt x="949738" y="590169"/>
                        <a:pt x="948214" y="593122"/>
                      </a:cubicBezTo>
                      <a:cubicBezTo>
                        <a:pt x="946309" y="596837"/>
                        <a:pt x="944309" y="600551"/>
                        <a:pt x="942499" y="604266"/>
                      </a:cubicBezTo>
                      <a:cubicBezTo>
                        <a:pt x="940594" y="608171"/>
                        <a:pt x="938689" y="612267"/>
                        <a:pt x="936879" y="616268"/>
                      </a:cubicBezTo>
                      <a:cubicBezTo>
                        <a:pt x="935164" y="619982"/>
                        <a:pt x="933355" y="623602"/>
                        <a:pt x="931735" y="627412"/>
                      </a:cubicBezTo>
                      <a:cubicBezTo>
                        <a:pt x="929926" y="631508"/>
                        <a:pt x="928211" y="635699"/>
                        <a:pt x="926401" y="639890"/>
                      </a:cubicBezTo>
                      <a:cubicBezTo>
                        <a:pt x="924877" y="643604"/>
                        <a:pt x="923258" y="647224"/>
                        <a:pt x="921830" y="650939"/>
                      </a:cubicBezTo>
                      <a:cubicBezTo>
                        <a:pt x="920115" y="655320"/>
                        <a:pt x="918496" y="659702"/>
                        <a:pt x="916876" y="664083"/>
                      </a:cubicBezTo>
                      <a:cubicBezTo>
                        <a:pt x="915543" y="667703"/>
                        <a:pt x="914114" y="671322"/>
                        <a:pt x="912876" y="674942"/>
                      </a:cubicBezTo>
                      <a:cubicBezTo>
                        <a:pt x="911257" y="679514"/>
                        <a:pt x="909828" y="684181"/>
                        <a:pt x="908304" y="688848"/>
                      </a:cubicBezTo>
                      <a:cubicBezTo>
                        <a:pt x="907161" y="692372"/>
                        <a:pt x="905923" y="695897"/>
                        <a:pt x="904780" y="699421"/>
                      </a:cubicBezTo>
                      <a:cubicBezTo>
                        <a:pt x="903256" y="704374"/>
                        <a:pt x="901922" y="709327"/>
                        <a:pt x="900493" y="714280"/>
                      </a:cubicBezTo>
                      <a:cubicBezTo>
                        <a:pt x="899541" y="717614"/>
                        <a:pt x="898493" y="720947"/>
                        <a:pt x="897636" y="724281"/>
                      </a:cubicBezTo>
                      <a:cubicBezTo>
                        <a:pt x="896112" y="729901"/>
                        <a:pt x="894779" y="735521"/>
                        <a:pt x="893445" y="741140"/>
                      </a:cubicBezTo>
                      <a:cubicBezTo>
                        <a:pt x="892778" y="743998"/>
                        <a:pt x="892016" y="746760"/>
                        <a:pt x="891350" y="749618"/>
                      </a:cubicBezTo>
                      <a:cubicBezTo>
                        <a:pt x="889444" y="758095"/>
                        <a:pt x="887635" y="766667"/>
                        <a:pt x="886015" y="775335"/>
                      </a:cubicBezTo>
                      <a:cubicBezTo>
                        <a:pt x="878776" y="770382"/>
                        <a:pt x="871442" y="765620"/>
                        <a:pt x="864013" y="760952"/>
                      </a:cubicBezTo>
                      <a:cubicBezTo>
                        <a:pt x="861727" y="759524"/>
                        <a:pt x="859441" y="758190"/>
                        <a:pt x="857250" y="756857"/>
                      </a:cubicBezTo>
                      <a:cubicBezTo>
                        <a:pt x="852106" y="753713"/>
                        <a:pt x="846963" y="750475"/>
                        <a:pt x="841724" y="747522"/>
                      </a:cubicBezTo>
                      <a:cubicBezTo>
                        <a:pt x="838867" y="745903"/>
                        <a:pt x="836009" y="744379"/>
                        <a:pt x="833056" y="742760"/>
                      </a:cubicBezTo>
                      <a:cubicBezTo>
                        <a:pt x="828389" y="740188"/>
                        <a:pt x="823722" y="737521"/>
                        <a:pt x="818959" y="735044"/>
                      </a:cubicBezTo>
                      <a:cubicBezTo>
                        <a:pt x="815816" y="733330"/>
                        <a:pt x="812578" y="731806"/>
                        <a:pt x="809434" y="730187"/>
                      </a:cubicBezTo>
                      <a:cubicBezTo>
                        <a:pt x="804958" y="727901"/>
                        <a:pt x="800481" y="725615"/>
                        <a:pt x="796004" y="723424"/>
                      </a:cubicBezTo>
                      <a:cubicBezTo>
                        <a:pt x="792575" y="721805"/>
                        <a:pt x="789146" y="720281"/>
                        <a:pt x="785717" y="718661"/>
                      </a:cubicBezTo>
                      <a:cubicBezTo>
                        <a:pt x="781336" y="716661"/>
                        <a:pt x="777050" y="714661"/>
                        <a:pt x="772668" y="712756"/>
                      </a:cubicBezTo>
                      <a:cubicBezTo>
                        <a:pt x="769048" y="711232"/>
                        <a:pt x="765429" y="709803"/>
                        <a:pt x="761809" y="708279"/>
                      </a:cubicBezTo>
                      <a:cubicBezTo>
                        <a:pt x="757523" y="706565"/>
                        <a:pt x="753332" y="704755"/>
                        <a:pt x="749046" y="703040"/>
                      </a:cubicBezTo>
                      <a:cubicBezTo>
                        <a:pt x="745331" y="701612"/>
                        <a:pt x="741521" y="700278"/>
                        <a:pt x="737711" y="698849"/>
                      </a:cubicBezTo>
                      <a:cubicBezTo>
                        <a:pt x="733520" y="697325"/>
                        <a:pt x="729329" y="695706"/>
                        <a:pt x="725043" y="694277"/>
                      </a:cubicBezTo>
                      <a:cubicBezTo>
                        <a:pt x="721138" y="692944"/>
                        <a:pt x="717233" y="691706"/>
                        <a:pt x="713327" y="690467"/>
                      </a:cubicBezTo>
                      <a:cubicBezTo>
                        <a:pt x="710089" y="689420"/>
                        <a:pt x="706850" y="688277"/>
                        <a:pt x="703612" y="687324"/>
                      </a:cubicBezTo>
                      <a:cubicBezTo>
                        <a:pt x="703326" y="686372"/>
                        <a:pt x="703040" y="685324"/>
                        <a:pt x="702850" y="684371"/>
                      </a:cubicBezTo>
                      <a:cubicBezTo>
                        <a:pt x="699326" y="671608"/>
                        <a:pt x="696182" y="658940"/>
                        <a:pt x="693515" y="646081"/>
                      </a:cubicBezTo>
                      <a:cubicBezTo>
                        <a:pt x="693230" y="644747"/>
                        <a:pt x="693039" y="643414"/>
                        <a:pt x="692753" y="641985"/>
                      </a:cubicBezTo>
                      <a:cubicBezTo>
                        <a:pt x="690181" y="628936"/>
                        <a:pt x="687896" y="615887"/>
                        <a:pt x="686181" y="602837"/>
                      </a:cubicBezTo>
                      <a:cubicBezTo>
                        <a:pt x="686086" y="601885"/>
                        <a:pt x="685990" y="601028"/>
                        <a:pt x="685895" y="600075"/>
                      </a:cubicBezTo>
                      <a:cubicBezTo>
                        <a:pt x="684276" y="587216"/>
                        <a:pt x="683038" y="574262"/>
                        <a:pt x="682276" y="561404"/>
                      </a:cubicBezTo>
                      <a:cubicBezTo>
                        <a:pt x="682276" y="560451"/>
                        <a:pt x="682085" y="559499"/>
                        <a:pt x="682085" y="558546"/>
                      </a:cubicBezTo>
                      <a:cubicBezTo>
                        <a:pt x="681418" y="545592"/>
                        <a:pt x="681133" y="532638"/>
                        <a:pt x="681323" y="519779"/>
                      </a:cubicBezTo>
                      <a:cubicBezTo>
                        <a:pt x="681323" y="518160"/>
                        <a:pt x="681323" y="516636"/>
                        <a:pt x="681323" y="515017"/>
                      </a:cubicBezTo>
                      <a:cubicBezTo>
                        <a:pt x="681609" y="502444"/>
                        <a:pt x="682276" y="489966"/>
                        <a:pt x="683323" y="477488"/>
                      </a:cubicBezTo>
                      <a:cubicBezTo>
                        <a:pt x="683514" y="475583"/>
                        <a:pt x="683609" y="473678"/>
                        <a:pt x="683800" y="471773"/>
                      </a:cubicBezTo>
                      <a:cubicBezTo>
                        <a:pt x="684943" y="459486"/>
                        <a:pt x="686562" y="447294"/>
                        <a:pt x="688467" y="435102"/>
                      </a:cubicBezTo>
                      <a:cubicBezTo>
                        <a:pt x="688753" y="433007"/>
                        <a:pt x="689134" y="431006"/>
                        <a:pt x="689419" y="428911"/>
                      </a:cubicBezTo>
                      <a:cubicBezTo>
                        <a:pt x="691515" y="416814"/>
                        <a:pt x="693896" y="404717"/>
                        <a:pt x="696754" y="392716"/>
                      </a:cubicBezTo>
                      <a:cubicBezTo>
                        <a:pt x="697230" y="390620"/>
                        <a:pt x="697706" y="388620"/>
                        <a:pt x="698183" y="386525"/>
                      </a:cubicBezTo>
                      <a:cubicBezTo>
                        <a:pt x="701135" y="374523"/>
                        <a:pt x="704469" y="362617"/>
                        <a:pt x="708184" y="350711"/>
                      </a:cubicBezTo>
                      <a:cubicBezTo>
                        <a:pt x="708469" y="349758"/>
                        <a:pt x="708755" y="348901"/>
                        <a:pt x="709041" y="347948"/>
                      </a:cubicBezTo>
                      <a:cubicBezTo>
                        <a:pt x="709993" y="348425"/>
                        <a:pt x="710946" y="348996"/>
                        <a:pt x="711994" y="349472"/>
                      </a:cubicBezTo>
                      <a:cubicBezTo>
                        <a:pt x="723709" y="355663"/>
                        <a:pt x="735235" y="362141"/>
                        <a:pt x="746474" y="368999"/>
                      </a:cubicBezTo>
                      <a:cubicBezTo>
                        <a:pt x="748284" y="370046"/>
                        <a:pt x="749998" y="371189"/>
                        <a:pt x="751808" y="372332"/>
                      </a:cubicBezTo>
                      <a:cubicBezTo>
                        <a:pt x="763143" y="379381"/>
                        <a:pt x="774192" y="386810"/>
                        <a:pt x="784955" y="394621"/>
                      </a:cubicBezTo>
                      <a:cubicBezTo>
                        <a:pt x="786384" y="395669"/>
                        <a:pt x="787813" y="396716"/>
                        <a:pt x="789242" y="397764"/>
                      </a:cubicBezTo>
                      <a:cubicBezTo>
                        <a:pt x="800195" y="405860"/>
                        <a:pt x="810959" y="414338"/>
                        <a:pt x="821341" y="423196"/>
                      </a:cubicBezTo>
                      <a:cubicBezTo>
                        <a:pt x="822198" y="423958"/>
                        <a:pt x="823055" y="424720"/>
                        <a:pt x="824008" y="425577"/>
                      </a:cubicBezTo>
                      <a:cubicBezTo>
                        <a:pt x="834866" y="434911"/>
                        <a:pt x="845344" y="444627"/>
                        <a:pt x="855535" y="454724"/>
                      </a:cubicBezTo>
                      <a:cubicBezTo>
                        <a:pt x="865156" y="464344"/>
                        <a:pt x="874395" y="474345"/>
                        <a:pt x="883348" y="484632"/>
                      </a:cubicBezTo>
                      <a:cubicBezTo>
                        <a:pt x="886397" y="488156"/>
                        <a:pt x="889159" y="491871"/>
                        <a:pt x="892112" y="495491"/>
                      </a:cubicBezTo>
                      <a:cubicBezTo>
                        <a:pt x="897922" y="502444"/>
                        <a:pt x="903732" y="509397"/>
                        <a:pt x="909161" y="516731"/>
                      </a:cubicBezTo>
                      <a:cubicBezTo>
                        <a:pt x="912400" y="521113"/>
                        <a:pt x="915448" y="525685"/>
                        <a:pt x="918591" y="530162"/>
                      </a:cubicBezTo>
                      <a:cubicBezTo>
                        <a:pt x="923354" y="536924"/>
                        <a:pt x="928306" y="543687"/>
                        <a:pt x="932783" y="550736"/>
                      </a:cubicBezTo>
                      <a:cubicBezTo>
                        <a:pt x="935926" y="555689"/>
                        <a:pt x="938879" y="560832"/>
                        <a:pt x="941927" y="565880"/>
                      </a:cubicBezTo>
                      <a:close/>
                      <a:moveTo>
                        <a:pt x="526923" y="681133"/>
                      </a:moveTo>
                      <a:cubicBezTo>
                        <a:pt x="540544" y="681133"/>
                        <a:pt x="554164" y="681609"/>
                        <a:pt x="567785" y="682657"/>
                      </a:cubicBezTo>
                      <a:cubicBezTo>
                        <a:pt x="572072" y="682943"/>
                        <a:pt x="576358" y="683609"/>
                        <a:pt x="580739" y="683990"/>
                      </a:cubicBezTo>
                      <a:cubicBezTo>
                        <a:pt x="590074" y="684848"/>
                        <a:pt x="599408" y="685705"/>
                        <a:pt x="608743" y="687038"/>
                      </a:cubicBezTo>
                      <a:cubicBezTo>
                        <a:pt x="613886" y="687800"/>
                        <a:pt x="618934" y="688848"/>
                        <a:pt x="623983" y="689705"/>
                      </a:cubicBezTo>
                      <a:cubicBezTo>
                        <a:pt x="632460" y="691134"/>
                        <a:pt x="641033" y="692563"/>
                        <a:pt x="649510" y="694373"/>
                      </a:cubicBezTo>
                      <a:cubicBezTo>
                        <a:pt x="655034" y="695516"/>
                        <a:pt x="660463" y="697040"/>
                        <a:pt x="665893" y="698468"/>
                      </a:cubicBezTo>
                      <a:cubicBezTo>
                        <a:pt x="673037" y="700183"/>
                        <a:pt x="680180" y="701897"/>
                        <a:pt x="687229" y="703898"/>
                      </a:cubicBezTo>
                      <a:cubicBezTo>
                        <a:pt x="688181" y="707136"/>
                        <a:pt x="689324" y="710279"/>
                        <a:pt x="690277" y="713423"/>
                      </a:cubicBezTo>
                      <a:cubicBezTo>
                        <a:pt x="691515" y="717423"/>
                        <a:pt x="692753" y="721424"/>
                        <a:pt x="694087" y="725329"/>
                      </a:cubicBezTo>
                      <a:cubicBezTo>
                        <a:pt x="695515" y="729425"/>
                        <a:pt x="697039" y="733520"/>
                        <a:pt x="698468" y="737616"/>
                      </a:cubicBezTo>
                      <a:cubicBezTo>
                        <a:pt x="699897" y="741521"/>
                        <a:pt x="701230" y="745427"/>
                        <a:pt x="702755" y="749332"/>
                      </a:cubicBezTo>
                      <a:cubicBezTo>
                        <a:pt x="704374" y="753523"/>
                        <a:pt x="706088" y="757619"/>
                        <a:pt x="707803" y="761714"/>
                      </a:cubicBezTo>
                      <a:cubicBezTo>
                        <a:pt x="709327" y="765429"/>
                        <a:pt x="710851" y="769239"/>
                        <a:pt x="712470" y="772954"/>
                      </a:cubicBezTo>
                      <a:cubicBezTo>
                        <a:pt x="714280" y="777145"/>
                        <a:pt x="716280" y="781336"/>
                        <a:pt x="718185" y="785527"/>
                      </a:cubicBezTo>
                      <a:cubicBezTo>
                        <a:pt x="719804" y="789146"/>
                        <a:pt x="721423" y="792766"/>
                        <a:pt x="723138" y="796290"/>
                      </a:cubicBezTo>
                      <a:cubicBezTo>
                        <a:pt x="725234" y="800576"/>
                        <a:pt x="727424" y="804863"/>
                        <a:pt x="729520" y="809054"/>
                      </a:cubicBezTo>
                      <a:cubicBezTo>
                        <a:pt x="731234" y="812483"/>
                        <a:pt x="732949" y="815912"/>
                        <a:pt x="734663" y="819245"/>
                      </a:cubicBezTo>
                      <a:cubicBezTo>
                        <a:pt x="737044" y="823817"/>
                        <a:pt x="739616" y="828294"/>
                        <a:pt x="742093" y="832771"/>
                      </a:cubicBezTo>
                      <a:cubicBezTo>
                        <a:pt x="743807" y="835819"/>
                        <a:pt x="745426" y="838867"/>
                        <a:pt x="747141" y="841915"/>
                      </a:cubicBezTo>
                      <a:cubicBezTo>
                        <a:pt x="750094" y="847058"/>
                        <a:pt x="753332" y="852202"/>
                        <a:pt x="756476" y="857345"/>
                      </a:cubicBezTo>
                      <a:cubicBezTo>
                        <a:pt x="757904" y="859631"/>
                        <a:pt x="759238" y="861917"/>
                        <a:pt x="760667" y="864203"/>
                      </a:cubicBezTo>
                      <a:cubicBezTo>
                        <a:pt x="765334" y="871633"/>
                        <a:pt x="770096" y="878872"/>
                        <a:pt x="775049" y="886206"/>
                      </a:cubicBezTo>
                      <a:cubicBezTo>
                        <a:pt x="766381" y="887825"/>
                        <a:pt x="757904" y="889635"/>
                        <a:pt x="749332" y="891540"/>
                      </a:cubicBezTo>
                      <a:cubicBezTo>
                        <a:pt x="746284" y="892207"/>
                        <a:pt x="743331" y="893064"/>
                        <a:pt x="740378" y="893731"/>
                      </a:cubicBezTo>
                      <a:cubicBezTo>
                        <a:pt x="734949" y="895064"/>
                        <a:pt x="729520" y="896303"/>
                        <a:pt x="724090" y="897731"/>
                      </a:cubicBezTo>
                      <a:cubicBezTo>
                        <a:pt x="720471" y="898684"/>
                        <a:pt x="716947" y="899827"/>
                        <a:pt x="713327" y="900779"/>
                      </a:cubicBezTo>
                      <a:cubicBezTo>
                        <a:pt x="708565" y="902113"/>
                        <a:pt x="703897" y="903446"/>
                        <a:pt x="699135" y="904875"/>
                      </a:cubicBezTo>
                      <a:cubicBezTo>
                        <a:pt x="695420" y="906018"/>
                        <a:pt x="691705" y="907352"/>
                        <a:pt x="687991" y="908495"/>
                      </a:cubicBezTo>
                      <a:cubicBezTo>
                        <a:pt x="683514" y="909923"/>
                        <a:pt x="679133" y="911352"/>
                        <a:pt x="674656" y="912876"/>
                      </a:cubicBezTo>
                      <a:cubicBezTo>
                        <a:pt x="670846" y="914210"/>
                        <a:pt x="667131" y="915638"/>
                        <a:pt x="663321" y="917067"/>
                      </a:cubicBezTo>
                      <a:cubicBezTo>
                        <a:pt x="659035" y="918686"/>
                        <a:pt x="654844" y="920210"/>
                        <a:pt x="650653" y="921829"/>
                      </a:cubicBezTo>
                      <a:cubicBezTo>
                        <a:pt x="646843" y="923354"/>
                        <a:pt x="643128" y="924973"/>
                        <a:pt x="639413" y="926497"/>
                      </a:cubicBezTo>
                      <a:cubicBezTo>
                        <a:pt x="635318" y="928211"/>
                        <a:pt x="631126" y="929926"/>
                        <a:pt x="627126" y="931736"/>
                      </a:cubicBezTo>
                      <a:cubicBezTo>
                        <a:pt x="623411" y="933355"/>
                        <a:pt x="619792" y="935165"/>
                        <a:pt x="616077" y="936879"/>
                      </a:cubicBezTo>
                      <a:cubicBezTo>
                        <a:pt x="612076" y="938784"/>
                        <a:pt x="607981" y="940594"/>
                        <a:pt x="603980" y="942594"/>
                      </a:cubicBezTo>
                      <a:cubicBezTo>
                        <a:pt x="600361" y="944404"/>
                        <a:pt x="596741" y="946309"/>
                        <a:pt x="593122" y="948119"/>
                      </a:cubicBezTo>
                      <a:cubicBezTo>
                        <a:pt x="590074" y="949643"/>
                        <a:pt x="587026" y="951166"/>
                        <a:pt x="583978" y="952786"/>
                      </a:cubicBezTo>
                      <a:cubicBezTo>
                        <a:pt x="577787" y="949357"/>
                        <a:pt x="571786" y="945642"/>
                        <a:pt x="565785" y="942023"/>
                      </a:cubicBezTo>
                      <a:cubicBezTo>
                        <a:pt x="560642" y="938974"/>
                        <a:pt x="555403" y="936022"/>
                        <a:pt x="550450" y="932783"/>
                      </a:cubicBezTo>
                      <a:cubicBezTo>
                        <a:pt x="543592" y="928402"/>
                        <a:pt x="537115" y="923639"/>
                        <a:pt x="530543" y="918972"/>
                      </a:cubicBezTo>
                      <a:cubicBezTo>
                        <a:pt x="525875" y="915638"/>
                        <a:pt x="521017" y="912590"/>
                        <a:pt x="516541" y="909161"/>
                      </a:cubicBezTo>
                      <a:cubicBezTo>
                        <a:pt x="509397" y="903732"/>
                        <a:pt x="502539" y="898017"/>
                        <a:pt x="495586" y="892302"/>
                      </a:cubicBezTo>
                      <a:cubicBezTo>
                        <a:pt x="491966" y="889254"/>
                        <a:pt x="488156" y="886492"/>
                        <a:pt x="484537" y="883349"/>
                      </a:cubicBezTo>
                      <a:cubicBezTo>
                        <a:pt x="474250" y="874395"/>
                        <a:pt x="464248" y="865156"/>
                        <a:pt x="454628" y="855536"/>
                      </a:cubicBezTo>
                      <a:cubicBezTo>
                        <a:pt x="444437" y="845344"/>
                        <a:pt x="434626" y="834676"/>
                        <a:pt x="425291" y="823817"/>
                      </a:cubicBezTo>
                      <a:cubicBezTo>
                        <a:pt x="424625" y="823055"/>
                        <a:pt x="423958" y="822293"/>
                        <a:pt x="423291" y="821531"/>
                      </a:cubicBezTo>
                      <a:cubicBezTo>
                        <a:pt x="414338" y="811054"/>
                        <a:pt x="405860" y="800195"/>
                        <a:pt x="397669" y="789146"/>
                      </a:cubicBezTo>
                      <a:cubicBezTo>
                        <a:pt x="396716" y="787813"/>
                        <a:pt x="395668" y="786479"/>
                        <a:pt x="394716" y="785146"/>
                      </a:cubicBezTo>
                      <a:cubicBezTo>
                        <a:pt x="386810" y="774287"/>
                        <a:pt x="379381" y="763143"/>
                        <a:pt x="372237" y="751713"/>
                      </a:cubicBezTo>
                      <a:cubicBezTo>
                        <a:pt x="371189" y="749999"/>
                        <a:pt x="370142" y="748379"/>
                        <a:pt x="369094" y="746665"/>
                      </a:cubicBezTo>
                      <a:cubicBezTo>
                        <a:pt x="362140" y="735330"/>
                        <a:pt x="355663" y="723805"/>
                        <a:pt x="349472" y="711994"/>
                      </a:cubicBezTo>
                      <a:cubicBezTo>
                        <a:pt x="348996" y="711041"/>
                        <a:pt x="348520" y="710089"/>
                        <a:pt x="347948" y="709136"/>
                      </a:cubicBezTo>
                      <a:cubicBezTo>
                        <a:pt x="350044" y="708470"/>
                        <a:pt x="352044" y="707803"/>
                        <a:pt x="354139" y="707136"/>
                      </a:cubicBezTo>
                      <a:cubicBezTo>
                        <a:pt x="357664" y="706088"/>
                        <a:pt x="361188" y="705041"/>
                        <a:pt x="364712" y="703993"/>
                      </a:cubicBezTo>
                      <a:cubicBezTo>
                        <a:pt x="368808" y="702850"/>
                        <a:pt x="372904" y="701707"/>
                        <a:pt x="377000" y="700659"/>
                      </a:cubicBezTo>
                      <a:cubicBezTo>
                        <a:pt x="380524" y="699707"/>
                        <a:pt x="383953" y="698849"/>
                        <a:pt x="387477" y="697992"/>
                      </a:cubicBezTo>
                      <a:cubicBezTo>
                        <a:pt x="391668" y="696944"/>
                        <a:pt x="395859" y="695992"/>
                        <a:pt x="400050" y="695135"/>
                      </a:cubicBezTo>
                      <a:cubicBezTo>
                        <a:pt x="403479" y="694373"/>
                        <a:pt x="407003" y="693611"/>
                        <a:pt x="410432" y="692849"/>
                      </a:cubicBezTo>
                      <a:cubicBezTo>
                        <a:pt x="414718" y="691991"/>
                        <a:pt x="419005" y="691229"/>
                        <a:pt x="423291" y="690467"/>
                      </a:cubicBezTo>
                      <a:cubicBezTo>
                        <a:pt x="426720" y="689896"/>
                        <a:pt x="430149" y="689229"/>
                        <a:pt x="433578" y="688658"/>
                      </a:cubicBezTo>
                      <a:cubicBezTo>
                        <a:pt x="437959" y="687991"/>
                        <a:pt x="442341" y="687324"/>
                        <a:pt x="446818" y="686753"/>
                      </a:cubicBezTo>
                      <a:cubicBezTo>
                        <a:pt x="450151" y="686276"/>
                        <a:pt x="453485" y="685800"/>
                        <a:pt x="456819" y="685419"/>
                      </a:cubicBezTo>
                      <a:cubicBezTo>
                        <a:pt x="461486" y="684848"/>
                        <a:pt x="466154" y="684467"/>
                        <a:pt x="470821" y="683990"/>
                      </a:cubicBezTo>
                      <a:cubicBezTo>
                        <a:pt x="473964" y="683705"/>
                        <a:pt x="477012" y="683324"/>
                        <a:pt x="480155" y="683038"/>
                      </a:cubicBezTo>
                      <a:cubicBezTo>
                        <a:pt x="485394" y="682657"/>
                        <a:pt x="490538" y="682371"/>
                        <a:pt x="495776" y="682085"/>
                      </a:cubicBezTo>
                      <a:cubicBezTo>
                        <a:pt x="498348" y="681990"/>
                        <a:pt x="501015" y="681704"/>
                        <a:pt x="503587" y="681609"/>
                      </a:cubicBezTo>
                      <a:cubicBezTo>
                        <a:pt x="511397" y="681323"/>
                        <a:pt x="519208" y="681133"/>
                        <a:pt x="527018" y="681133"/>
                      </a:cubicBezTo>
                      <a:close/>
                      <a:moveTo>
                        <a:pt x="565404" y="987266"/>
                      </a:moveTo>
                      <a:cubicBezTo>
                        <a:pt x="571595" y="983552"/>
                        <a:pt x="577787" y="979741"/>
                        <a:pt x="584073" y="976217"/>
                      </a:cubicBezTo>
                      <a:cubicBezTo>
                        <a:pt x="586930" y="977741"/>
                        <a:pt x="589883" y="979170"/>
                        <a:pt x="592836" y="980694"/>
                      </a:cubicBezTo>
                      <a:cubicBezTo>
                        <a:pt x="596646" y="982599"/>
                        <a:pt x="600361" y="984599"/>
                        <a:pt x="604171" y="986504"/>
                      </a:cubicBezTo>
                      <a:cubicBezTo>
                        <a:pt x="607981" y="988409"/>
                        <a:pt x="611981" y="990219"/>
                        <a:pt x="615791" y="992029"/>
                      </a:cubicBezTo>
                      <a:cubicBezTo>
                        <a:pt x="619601" y="993839"/>
                        <a:pt x="623316" y="995648"/>
                        <a:pt x="627221" y="997268"/>
                      </a:cubicBezTo>
                      <a:cubicBezTo>
                        <a:pt x="631222" y="999077"/>
                        <a:pt x="635222" y="1000697"/>
                        <a:pt x="639318" y="1002411"/>
                      </a:cubicBezTo>
                      <a:cubicBezTo>
                        <a:pt x="643128" y="1004030"/>
                        <a:pt x="646938" y="1005649"/>
                        <a:pt x="650843" y="1007174"/>
                      </a:cubicBezTo>
                      <a:cubicBezTo>
                        <a:pt x="654939" y="1008793"/>
                        <a:pt x="659130" y="1010317"/>
                        <a:pt x="663321" y="1011841"/>
                      </a:cubicBezTo>
                      <a:cubicBezTo>
                        <a:pt x="667131" y="1013270"/>
                        <a:pt x="670941" y="1014794"/>
                        <a:pt x="674846" y="1016127"/>
                      </a:cubicBezTo>
                      <a:cubicBezTo>
                        <a:pt x="679228" y="1017651"/>
                        <a:pt x="683609" y="1019080"/>
                        <a:pt x="687991" y="1020508"/>
                      </a:cubicBezTo>
                      <a:cubicBezTo>
                        <a:pt x="691801" y="1021747"/>
                        <a:pt x="695515" y="1023080"/>
                        <a:pt x="699326" y="1024223"/>
                      </a:cubicBezTo>
                      <a:cubicBezTo>
                        <a:pt x="703993" y="1025652"/>
                        <a:pt x="708660" y="1026986"/>
                        <a:pt x="713422" y="1028319"/>
                      </a:cubicBezTo>
                      <a:cubicBezTo>
                        <a:pt x="717042" y="1029367"/>
                        <a:pt x="720566" y="1030415"/>
                        <a:pt x="724281" y="1031462"/>
                      </a:cubicBezTo>
                      <a:cubicBezTo>
                        <a:pt x="729520" y="1032891"/>
                        <a:pt x="734854" y="1034129"/>
                        <a:pt x="740188" y="1035368"/>
                      </a:cubicBezTo>
                      <a:cubicBezTo>
                        <a:pt x="743331" y="1036129"/>
                        <a:pt x="746474" y="1036987"/>
                        <a:pt x="749618" y="1037654"/>
                      </a:cubicBezTo>
                      <a:cubicBezTo>
                        <a:pt x="758095" y="1039558"/>
                        <a:pt x="766667" y="1041368"/>
                        <a:pt x="775240" y="1042987"/>
                      </a:cubicBezTo>
                      <a:cubicBezTo>
                        <a:pt x="770287" y="1050227"/>
                        <a:pt x="765524" y="1057561"/>
                        <a:pt x="760857" y="1064990"/>
                      </a:cubicBezTo>
                      <a:cubicBezTo>
                        <a:pt x="759428" y="1067276"/>
                        <a:pt x="758095" y="1069562"/>
                        <a:pt x="756666" y="1071848"/>
                      </a:cubicBezTo>
                      <a:cubicBezTo>
                        <a:pt x="753523" y="1076992"/>
                        <a:pt x="750380" y="1082135"/>
                        <a:pt x="747331" y="1087279"/>
                      </a:cubicBezTo>
                      <a:cubicBezTo>
                        <a:pt x="745617" y="1090327"/>
                        <a:pt x="743998" y="1093375"/>
                        <a:pt x="742283" y="1096423"/>
                      </a:cubicBezTo>
                      <a:cubicBezTo>
                        <a:pt x="739807" y="1100900"/>
                        <a:pt x="737235" y="1105376"/>
                        <a:pt x="734854" y="1109948"/>
                      </a:cubicBezTo>
                      <a:cubicBezTo>
                        <a:pt x="733044" y="1113377"/>
                        <a:pt x="731425" y="1116711"/>
                        <a:pt x="729710" y="1120140"/>
                      </a:cubicBezTo>
                      <a:cubicBezTo>
                        <a:pt x="727519" y="1124426"/>
                        <a:pt x="725329" y="1128617"/>
                        <a:pt x="723329" y="1132904"/>
                      </a:cubicBezTo>
                      <a:cubicBezTo>
                        <a:pt x="721614" y="1136523"/>
                        <a:pt x="719995" y="1140047"/>
                        <a:pt x="718376" y="1143667"/>
                      </a:cubicBezTo>
                      <a:cubicBezTo>
                        <a:pt x="716471" y="1147858"/>
                        <a:pt x="714470" y="1152049"/>
                        <a:pt x="712660" y="1156240"/>
                      </a:cubicBezTo>
                      <a:cubicBezTo>
                        <a:pt x="711041" y="1159954"/>
                        <a:pt x="709517" y="1163765"/>
                        <a:pt x="707993" y="1167479"/>
                      </a:cubicBezTo>
                      <a:cubicBezTo>
                        <a:pt x="706279" y="1171575"/>
                        <a:pt x="704564" y="1175671"/>
                        <a:pt x="702945" y="1179862"/>
                      </a:cubicBezTo>
                      <a:cubicBezTo>
                        <a:pt x="701421" y="1183767"/>
                        <a:pt x="700088" y="1187672"/>
                        <a:pt x="698659" y="1191578"/>
                      </a:cubicBezTo>
                      <a:cubicBezTo>
                        <a:pt x="697135" y="1195673"/>
                        <a:pt x="695611" y="1199769"/>
                        <a:pt x="694277" y="1203865"/>
                      </a:cubicBezTo>
                      <a:cubicBezTo>
                        <a:pt x="692944" y="1207770"/>
                        <a:pt x="691705" y="1211771"/>
                        <a:pt x="690467" y="1215771"/>
                      </a:cubicBezTo>
                      <a:cubicBezTo>
                        <a:pt x="689419" y="1218914"/>
                        <a:pt x="688372" y="1222153"/>
                        <a:pt x="687419" y="1225296"/>
                      </a:cubicBezTo>
                      <a:cubicBezTo>
                        <a:pt x="680276" y="1227296"/>
                        <a:pt x="673227" y="1229011"/>
                        <a:pt x="666083" y="1230725"/>
                      </a:cubicBezTo>
                      <a:cubicBezTo>
                        <a:pt x="660654" y="1232059"/>
                        <a:pt x="655130" y="1233583"/>
                        <a:pt x="649700" y="1234726"/>
                      </a:cubicBezTo>
                      <a:cubicBezTo>
                        <a:pt x="641223" y="1236536"/>
                        <a:pt x="632651" y="1237869"/>
                        <a:pt x="624173" y="1239393"/>
                      </a:cubicBezTo>
                      <a:cubicBezTo>
                        <a:pt x="619125" y="1240250"/>
                        <a:pt x="613981" y="1241393"/>
                        <a:pt x="608933" y="1242060"/>
                      </a:cubicBezTo>
                      <a:cubicBezTo>
                        <a:pt x="599599" y="1243394"/>
                        <a:pt x="590264" y="1244251"/>
                        <a:pt x="580930" y="1245108"/>
                      </a:cubicBezTo>
                      <a:cubicBezTo>
                        <a:pt x="576643" y="1245489"/>
                        <a:pt x="572357" y="1246156"/>
                        <a:pt x="567976" y="1246442"/>
                      </a:cubicBezTo>
                      <a:cubicBezTo>
                        <a:pt x="554355" y="1247394"/>
                        <a:pt x="540734" y="1247966"/>
                        <a:pt x="527113" y="1247966"/>
                      </a:cubicBezTo>
                      <a:cubicBezTo>
                        <a:pt x="519303" y="1247966"/>
                        <a:pt x="511492" y="1247775"/>
                        <a:pt x="503682" y="1247489"/>
                      </a:cubicBezTo>
                      <a:cubicBezTo>
                        <a:pt x="501015" y="1247394"/>
                        <a:pt x="498443" y="1247204"/>
                        <a:pt x="495776" y="1247013"/>
                      </a:cubicBezTo>
                      <a:cubicBezTo>
                        <a:pt x="490633" y="1246727"/>
                        <a:pt x="485394" y="1246442"/>
                        <a:pt x="480250" y="1246061"/>
                      </a:cubicBezTo>
                      <a:cubicBezTo>
                        <a:pt x="477107" y="1245775"/>
                        <a:pt x="473964" y="1245489"/>
                        <a:pt x="470821" y="1245108"/>
                      </a:cubicBezTo>
                      <a:cubicBezTo>
                        <a:pt x="466154" y="1244632"/>
                        <a:pt x="461581" y="1244251"/>
                        <a:pt x="456914" y="1243679"/>
                      </a:cubicBezTo>
                      <a:cubicBezTo>
                        <a:pt x="453580" y="1243298"/>
                        <a:pt x="450247" y="1242727"/>
                        <a:pt x="446913" y="1242346"/>
                      </a:cubicBezTo>
                      <a:cubicBezTo>
                        <a:pt x="442531" y="1241774"/>
                        <a:pt x="438055" y="1241108"/>
                        <a:pt x="433673" y="1240441"/>
                      </a:cubicBezTo>
                      <a:cubicBezTo>
                        <a:pt x="430244" y="1239869"/>
                        <a:pt x="426815" y="1239298"/>
                        <a:pt x="423386" y="1238631"/>
                      </a:cubicBezTo>
                      <a:cubicBezTo>
                        <a:pt x="419100" y="1237869"/>
                        <a:pt x="414814" y="1237107"/>
                        <a:pt x="410527" y="1236250"/>
                      </a:cubicBezTo>
                      <a:cubicBezTo>
                        <a:pt x="407003" y="1235583"/>
                        <a:pt x="403574" y="1234726"/>
                        <a:pt x="400050" y="1233964"/>
                      </a:cubicBezTo>
                      <a:cubicBezTo>
                        <a:pt x="395859" y="1233011"/>
                        <a:pt x="391668" y="1232059"/>
                        <a:pt x="387572" y="1231106"/>
                      </a:cubicBezTo>
                      <a:cubicBezTo>
                        <a:pt x="384048" y="1230249"/>
                        <a:pt x="380524" y="1229297"/>
                        <a:pt x="377000" y="1228439"/>
                      </a:cubicBezTo>
                      <a:cubicBezTo>
                        <a:pt x="372904" y="1227392"/>
                        <a:pt x="368808" y="1226249"/>
                        <a:pt x="364712" y="1225106"/>
                      </a:cubicBezTo>
                      <a:cubicBezTo>
                        <a:pt x="361188" y="1224058"/>
                        <a:pt x="357664" y="1223010"/>
                        <a:pt x="354139" y="1221962"/>
                      </a:cubicBezTo>
                      <a:cubicBezTo>
                        <a:pt x="352044" y="1221296"/>
                        <a:pt x="350044" y="1220629"/>
                        <a:pt x="347948" y="1219962"/>
                      </a:cubicBezTo>
                      <a:cubicBezTo>
                        <a:pt x="348425" y="1219010"/>
                        <a:pt x="348901" y="1218057"/>
                        <a:pt x="349377" y="1217104"/>
                      </a:cubicBezTo>
                      <a:cubicBezTo>
                        <a:pt x="355568" y="1205294"/>
                        <a:pt x="362140" y="1193768"/>
                        <a:pt x="368998" y="1182434"/>
                      </a:cubicBezTo>
                      <a:cubicBezTo>
                        <a:pt x="370046" y="1180719"/>
                        <a:pt x="371094" y="1179004"/>
                        <a:pt x="372237" y="1177290"/>
                      </a:cubicBezTo>
                      <a:cubicBezTo>
                        <a:pt x="379381" y="1165860"/>
                        <a:pt x="386810" y="1154716"/>
                        <a:pt x="394716" y="1143857"/>
                      </a:cubicBezTo>
                      <a:cubicBezTo>
                        <a:pt x="395668" y="1142524"/>
                        <a:pt x="396716" y="1141190"/>
                        <a:pt x="397669" y="1139857"/>
                      </a:cubicBezTo>
                      <a:cubicBezTo>
                        <a:pt x="405860" y="1128808"/>
                        <a:pt x="414338" y="1117949"/>
                        <a:pt x="423291" y="1107472"/>
                      </a:cubicBezTo>
                      <a:cubicBezTo>
                        <a:pt x="423958" y="1106710"/>
                        <a:pt x="424625" y="1105948"/>
                        <a:pt x="425387" y="1105186"/>
                      </a:cubicBezTo>
                      <a:cubicBezTo>
                        <a:pt x="434816" y="1094327"/>
                        <a:pt x="444532" y="1083659"/>
                        <a:pt x="454723" y="1073468"/>
                      </a:cubicBezTo>
                      <a:cubicBezTo>
                        <a:pt x="464344" y="1063847"/>
                        <a:pt x="474345" y="1054608"/>
                        <a:pt x="484632" y="1045654"/>
                      </a:cubicBezTo>
                      <a:cubicBezTo>
                        <a:pt x="487871" y="1042797"/>
                        <a:pt x="491395" y="1040225"/>
                        <a:pt x="494729" y="1037463"/>
                      </a:cubicBezTo>
                      <a:cubicBezTo>
                        <a:pt x="501967" y="1031462"/>
                        <a:pt x="509111" y="1025462"/>
                        <a:pt x="516636" y="1019842"/>
                      </a:cubicBezTo>
                      <a:cubicBezTo>
                        <a:pt x="520922" y="1016699"/>
                        <a:pt x="525399" y="1013746"/>
                        <a:pt x="529685" y="1010698"/>
                      </a:cubicBezTo>
                      <a:cubicBezTo>
                        <a:pt x="536638" y="1005840"/>
                        <a:pt x="543401" y="1000792"/>
                        <a:pt x="550545" y="996220"/>
                      </a:cubicBezTo>
                      <a:cubicBezTo>
                        <a:pt x="555403" y="993077"/>
                        <a:pt x="560451" y="990314"/>
                        <a:pt x="565309" y="987266"/>
                      </a:cubicBezTo>
                      <a:close/>
                      <a:moveTo>
                        <a:pt x="702850" y="1244727"/>
                      </a:moveTo>
                      <a:cubicBezTo>
                        <a:pt x="703135" y="1243775"/>
                        <a:pt x="703421" y="1242727"/>
                        <a:pt x="703612" y="1241774"/>
                      </a:cubicBezTo>
                      <a:cubicBezTo>
                        <a:pt x="706850" y="1240822"/>
                        <a:pt x="710089" y="1239679"/>
                        <a:pt x="713327" y="1238631"/>
                      </a:cubicBezTo>
                      <a:cubicBezTo>
                        <a:pt x="717233" y="1237393"/>
                        <a:pt x="721138" y="1236154"/>
                        <a:pt x="725043" y="1234821"/>
                      </a:cubicBezTo>
                      <a:cubicBezTo>
                        <a:pt x="729234" y="1233392"/>
                        <a:pt x="733425" y="1231773"/>
                        <a:pt x="737711" y="1230249"/>
                      </a:cubicBezTo>
                      <a:cubicBezTo>
                        <a:pt x="741521" y="1228916"/>
                        <a:pt x="745236" y="1227582"/>
                        <a:pt x="749046" y="1226058"/>
                      </a:cubicBezTo>
                      <a:cubicBezTo>
                        <a:pt x="753332" y="1224439"/>
                        <a:pt x="757618" y="1222629"/>
                        <a:pt x="761809" y="1220915"/>
                      </a:cubicBezTo>
                      <a:cubicBezTo>
                        <a:pt x="765429" y="1219391"/>
                        <a:pt x="769048" y="1217962"/>
                        <a:pt x="772668" y="1216438"/>
                      </a:cubicBezTo>
                      <a:cubicBezTo>
                        <a:pt x="777050" y="1214533"/>
                        <a:pt x="781336" y="1212533"/>
                        <a:pt x="785717" y="1210532"/>
                      </a:cubicBezTo>
                      <a:cubicBezTo>
                        <a:pt x="789146" y="1208913"/>
                        <a:pt x="792575" y="1207484"/>
                        <a:pt x="796004" y="1205770"/>
                      </a:cubicBezTo>
                      <a:cubicBezTo>
                        <a:pt x="800481" y="1203579"/>
                        <a:pt x="804958" y="1201293"/>
                        <a:pt x="809434" y="1199007"/>
                      </a:cubicBezTo>
                      <a:cubicBezTo>
                        <a:pt x="812578" y="1197388"/>
                        <a:pt x="815816" y="1195864"/>
                        <a:pt x="818959" y="1194149"/>
                      </a:cubicBezTo>
                      <a:cubicBezTo>
                        <a:pt x="823722" y="1191673"/>
                        <a:pt x="828389" y="1189006"/>
                        <a:pt x="833056" y="1186434"/>
                      </a:cubicBezTo>
                      <a:cubicBezTo>
                        <a:pt x="835914" y="1184815"/>
                        <a:pt x="838867" y="1183291"/>
                        <a:pt x="841724" y="1181672"/>
                      </a:cubicBezTo>
                      <a:cubicBezTo>
                        <a:pt x="846963" y="1178624"/>
                        <a:pt x="852106" y="1175480"/>
                        <a:pt x="857250" y="1172337"/>
                      </a:cubicBezTo>
                      <a:cubicBezTo>
                        <a:pt x="859536" y="1170908"/>
                        <a:pt x="861822" y="1169670"/>
                        <a:pt x="864013" y="1168241"/>
                      </a:cubicBezTo>
                      <a:cubicBezTo>
                        <a:pt x="871442" y="1163574"/>
                        <a:pt x="878776" y="1158812"/>
                        <a:pt x="886015" y="1153859"/>
                      </a:cubicBezTo>
                      <a:cubicBezTo>
                        <a:pt x="887635" y="1162526"/>
                        <a:pt x="889444" y="1171099"/>
                        <a:pt x="891350" y="1179576"/>
                      </a:cubicBezTo>
                      <a:cubicBezTo>
                        <a:pt x="892016" y="1182434"/>
                        <a:pt x="892778" y="1185196"/>
                        <a:pt x="893445" y="1188053"/>
                      </a:cubicBezTo>
                      <a:cubicBezTo>
                        <a:pt x="894779" y="1193673"/>
                        <a:pt x="896112" y="1199293"/>
                        <a:pt x="897636" y="1204913"/>
                      </a:cubicBezTo>
                      <a:cubicBezTo>
                        <a:pt x="898493" y="1208246"/>
                        <a:pt x="899541" y="1211580"/>
                        <a:pt x="900493" y="1214914"/>
                      </a:cubicBezTo>
                      <a:cubicBezTo>
                        <a:pt x="901922" y="1219867"/>
                        <a:pt x="903256" y="1224820"/>
                        <a:pt x="904780" y="1229773"/>
                      </a:cubicBezTo>
                      <a:cubicBezTo>
                        <a:pt x="905923" y="1233297"/>
                        <a:pt x="907066" y="1236821"/>
                        <a:pt x="908304" y="1240346"/>
                      </a:cubicBezTo>
                      <a:cubicBezTo>
                        <a:pt x="909828" y="1245013"/>
                        <a:pt x="911257" y="1249585"/>
                        <a:pt x="912876" y="1254252"/>
                      </a:cubicBezTo>
                      <a:cubicBezTo>
                        <a:pt x="914114" y="1257872"/>
                        <a:pt x="915543" y="1261491"/>
                        <a:pt x="916876" y="1265111"/>
                      </a:cubicBezTo>
                      <a:cubicBezTo>
                        <a:pt x="918496" y="1269492"/>
                        <a:pt x="920115" y="1273874"/>
                        <a:pt x="921830" y="1278255"/>
                      </a:cubicBezTo>
                      <a:cubicBezTo>
                        <a:pt x="923258" y="1281970"/>
                        <a:pt x="924877" y="1285589"/>
                        <a:pt x="926401" y="1289304"/>
                      </a:cubicBezTo>
                      <a:cubicBezTo>
                        <a:pt x="928116" y="1293495"/>
                        <a:pt x="929830" y="1297686"/>
                        <a:pt x="931735" y="1301782"/>
                      </a:cubicBezTo>
                      <a:cubicBezTo>
                        <a:pt x="933355" y="1305497"/>
                        <a:pt x="935164" y="1309211"/>
                        <a:pt x="936879" y="1312926"/>
                      </a:cubicBezTo>
                      <a:cubicBezTo>
                        <a:pt x="938784" y="1316927"/>
                        <a:pt x="940594" y="1320927"/>
                        <a:pt x="942499" y="1324928"/>
                      </a:cubicBezTo>
                      <a:cubicBezTo>
                        <a:pt x="944309" y="1328642"/>
                        <a:pt x="946309" y="1332357"/>
                        <a:pt x="948214" y="1336072"/>
                      </a:cubicBezTo>
                      <a:cubicBezTo>
                        <a:pt x="949738" y="1339025"/>
                        <a:pt x="951167" y="1342073"/>
                        <a:pt x="952786" y="1344930"/>
                      </a:cubicBezTo>
                      <a:cubicBezTo>
                        <a:pt x="949262" y="1351217"/>
                        <a:pt x="945547" y="1357217"/>
                        <a:pt x="941927" y="1363313"/>
                      </a:cubicBezTo>
                      <a:cubicBezTo>
                        <a:pt x="938879" y="1368362"/>
                        <a:pt x="936022" y="1373505"/>
                        <a:pt x="932783" y="1378458"/>
                      </a:cubicBezTo>
                      <a:cubicBezTo>
                        <a:pt x="928211" y="1385507"/>
                        <a:pt x="923354" y="1392269"/>
                        <a:pt x="918496" y="1399032"/>
                      </a:cubicBezTo>
                      <a:cubicBezTo>
                        <a:pt x="915352" y="1403509"/>
                        <a:pt x="912305" y="1408081"/>
                        <a:pt x="909066" y="1412462"/>
                      </a:cubicBezTo>
                      <a:cubicBezTo>
                        <a:pt x="903542" y="1419797"/>
                        <a:pt x="897731" y="1426750"/>
                        <a:pt x="891921" y="1433798"/>
                      </a:cubicBezTo>
                      <a:cubicBezTo>
                        <a:pt x="888968" y="1437323"/>
                        <a:pt x="886206" y="1441037"/>
                        <a:pt x="883253" y="1444562"/>
                      </a:cubicBezTo>
                      <a:cubicBezTo>
                        <a:pt x="874300" y="1454849"/>
                        <a:pt x="865060" y="1464850"/>
                        <a:pt x="855440" y="1474470"/>
                      </a:cubicBezTo>
                      <a:cubicBezTo>
                        <a:pt x="845344" y="1484567"/>
                        <a:pt x="834771" y="1494282"/>
                        <a:pt x="823913" y="1503617"/>
                      </a:cubicBezTo>
                      <a:cubicBezTo>
                        <a:pt x="823055" y="1504379"/>
                        <a:pt x="822198" y="1505141"/>
                        <a:pt x="821246" y="1505998"/>
                      </a:cubicBezTo>
                      <a:cubicBezTo>
                        <a:pt x="810863" y="1514856"/>
                        <a:pt x="800100" y="1523238"/>
                        <a:pt x="789146" y="1531429"/>
                      </a:cubicBezTo>
                      <a:cubicBezTo>
                        <a:pt x="787718" y="1532477"/>
                        <a:pt x="786289" y="1533620"/>
                        <a:pt x="784860" y="1534573"/>
                      </a:cubicBezTo>
                      <a:cubicBezTo>
                        <a:pt x="774097" y="1542383"/>
                        <a:pt x="762952" y="1549813"/>
                        <a:pt x="751713" y="1556861"/>
                      </a:cubicBezTo>
                      <a:cubicBezTo>
                        <a:pt x="749903" y="1558004"/>
                        <a:pt x="748189" y="1559052"/>
                        <a:pt x="746379" y="1560195"/>
                      </a:cubicBezTo>
                      <a:cubicBezTo>
                        <a:pt x="735139" y="1567053"/>
                        <a:pt x="723614" y="1573530"/>
                        <a:pt x="711898" y="1579721"/>
                      </a:cubicBezTo>
                      <a:cubicBezTo>
                        <a:pt x="710946" y="1580198"/>
                        <a:pt x="709993" y="1580769"/>
                        <a:pt x="708946" y="1581245"/>
                      </a:cubicBezTo>
                      <a:cubicBezTo>
                        <a:pt x="708660" y="1580388"/>
                        <a:pt x="708374" y="1579436"/>
                        <a:pt x="708088" y="1578578"/>
                      </a:cubicBezTo>
                      <a:cubicBezTo>
                        <a:pt x="704374" y="1566672"/>
                        <a:pt x="701040" y="1554671"/>
                        <a:pt x="698087" y="1542574"/>
                      </a:cubicBezTo>
                      <a:cubicBezTo>
                        <a:pt x="697611" y="1540669"/>
                        <a:pt x="697135" y="1538669"/>
                        <a:pt x="696754" y="1536764"/>
                      </a:cubicBezTo>
                      <a:cubicBezTo>
                        <a:pt x="693896" y="1524667"/>
                        <a:pt x="691420" y="1512475"/>
                        <a:pt x="689324" y="1500188"/>
                      </a:cubicBezTo>
                      <a:cubicBezTo>
                        <a:pt x="689038" y="1498283"/>
                        <a:pt x="688753" y="1496378"/>
                        <a:pt x="688467" y="1494568"/>
                      </a:cubicBezTo>
                      <a:cubicBezTo>
                        <a:pt x="686467" y="1482185"/>
                        <a:pt x="684847" y="1469803"/>
                        <a:pt x="683705" y="1457325"/>
                      </a:cubicBezTo>
                      <a:cubicBezTo>
                        <a:pt x="683514" y="1455611"/>
                        <a:pt x="683419" y="1453896"/>
                        <a:pt x="683323" y="1452182"/>
                      </a:cubicBezTo>
                      <a:cubicBezTo>
                        <a:pt x="682276" y="1439513"/>
                        <a:pt x="681514" y="1426750"/>
                        <a:pt x="681228" y="1414082"/>
                      </a:cubicBezTo>
                      <a:cubicBezTo>
                        <a:pt x="681228" y="1412748"/>
                        <a:pt x="681228" y="1411415"/>
                        <a:pt x="681228" y="1409986"/>
                      </a:cubicBezTo>
                      <a:cubicBezTo>
                        <a:pt x="681038" y="1396841"/>
                        <a:pt x="681228" y="1383697"/>
                        <a:pt x="681990" y="1370552"/>
                      </a:cubicBezTo>
                      <a:cubicBezTo>
                        <a:pt x="681990" y="1369790"/>
                        <a:pt x="682085" y="1369028"/>
                        <a:pt x="682180" y="1368362"/>
                      </a:cubicBezTo>
                      <a:cubicBezTo>
                        <a:pt x="682943" y="1355217"/>
                        <a:pt x="684181" y="1341977"/>
                        <a:pt x="685895" y="1328833"/>
                      </a:cubicBezTo>
                      <a:cubicBezTo>
                        <a:pt x="685990" y="1328071"/>
                        <a:pt x="686086" y="1327309"/>
                        <a:pt x="686181" y="1326547"/>
                      </a:cubicBezTo>
                      <a:cubicBezTo>
                        <a:pt x="687896" y="1313402"/>
                        <a:pt x="690181" y="1300163"/>
                        <a:pt x="692848" y="1287113"/>
                      </a:cubicBezTo>
                      <a:cubicBezTo>
                        <a:pt x="693134" y="1285875"/>
                        <a:pt x="693325" y="1284542"/>
                        <a:pt x="693610" y="1283303"/>
                      </a:cubicBezTo>
                      <a:cubicBezTo>
                        <a:pt x="696277" y="1270445"/>
                        <a:pt x="699421" y="1257681"/>
                        <a:pt x="702945" y="1244918"/>
                      </a:cubicBezTo>
                      <a:close/>
                      <a:moveTo>
                        <a:pt x="986980" y="1363218"/>
                      </a:moveTo>
                      <a:cubicBezTo>
                        <a:pt x="983266" y="1357122"/>
                        <a:pt x="979551" y="1351121"/>
                        <a:pt x="976122" y="1344835"/>
                      </a:cubicBezTo>
                      <a:cubicBezTo>
                        <a:pt x="977646" y="1341882"/>
                        <a:pt x="979170" y="1338929"/>
                        <a:pt x="980694" y="1335977"/>
                      </a:cubicBezTo>
                      <a:cubicBezTo>
                        <a:pt x="982599" y="1332262"/>
                        <a:pt x="984599" y="1328547"/>
                        <a:pt x="986409" y="1324832"/>
                      </a:cubicBezTo>
                      <a:cubicBezTo>
                        <a:pt x="988314" y="1320832"/>
                        <a:pt x="990219" y="1316831"/>
                        <a:pt x="992029" y="1312831"/>
                      </a:cubicBezTo>
                      <a:cubicBezTo>
                        <a:pt x="993743" y="1309116"/>
                        <a:pt x="995458" y="1305497"/>
                        <a:pt x="997172" y="1301782"/>
                      </a:cubicBezTo>
                      <a:cubicBezTo>
                        <a:pt x="998982" y="1297591"/>
                        <a:pt x="1000697" y="1293400"/>
                        <a:pt x="1002506" y="1289209"/>
                      </a:cubicBezTo>
                      <a:cubicBezTo>
                        <a:pt x="1004030" y="1285589"/>
                        <a:pt x="1005650" y="1281970"/>
                        <a:pt x="1007078" y="1278255"/>
                      </a:cubicBezTo>
                      <a:cubicBezTo>
                        <a:pt x="1008793" y="1273874"/>
                        <a:pt x="1010412" y="1269492"/>
                        <a:pt x="1012031" y="1265111"/>
                      </a:cubicBezTo>
                      <a:cubicBezTo>
                        <a:pt x="1013365" y="1261491"/>
                        <a:pt x="1014793" y="1257872"/>
                        <a:pt x="1016032" y="1254252"/>
                      </a:cubicBezTo>
                      <a:cubicBezTo>
                        <a:pt x="1017651" y="1249680"/>
                        <a:pt x="1019175" y="1244918"/>
                        <a:pt x="1020699" y="1240250"/>
                      </a:cubicBezTo>
                      <a:cubicBezTo>
                        <a:pt x="1021842" y="1236726"/>
                        <a:pt x="1023080" y="1233297"/>
                        <a:pt x="1024128" y="1229773"/>
                      </a:cubicBezTo>
                      <a:cubicBezTo>
                        <a:pt x="1025652" y="1224725"/>
                        <a:pt x="1027081" y="1219676"/>
                        <a:pt x="1028510" y="1214533"/>
                      </a:cubicBezTo>
                      <a:cubicBezTo>
                        <a:pt x="1029462" y="1211294"/>
                        <a:pt x="1030414" y="1208056"/>
                        <a:pt x="1031272" y="1204817"/>
                      </a:cubicBezTo>
                      <a:cubicBezTo>
                        <a:pt x="1032796" y="1199198"/>
                        <a:pt x="1034129" y="1193483"/>
                        <a:pt x="1035463" y="1187768"/>
                      </a:cubicBezTo>
                      <a:cubicBezTo>
                        <a:pt x="1036130" y="1185005"/>
                        <a:pt x="1036891" y="1182243"/>
                        <a:pt x="1037463" y="1179481"/>
                      </a:cubicBezTo>
                      <a:cubicBezTo>
                        <a:pt x="1039368" y="1171004"/>
                        <a:pt x="1041178" y="1162431"/>
                        <a:pt x="1042797" y="1153763"/>
                      </a:cubicBezTo>
                      <a:cubicBezTo>
                        <a:pt x="1050036" y="1158716"/>
                        <a:pt x="1057370" y="1163479"/>
                        <a:pt x="1064800" y="1168146"/>
                      </a:cubicBezTo>
                      <a:cubicBezTo>
                        <a:pt x="1067086" y="1169575"/>
                        <a:pt x="1069372" y="1170908"/>
                        <a:pt x="1071563" y="1172242"/>
                      </a:cubicBezTo>
                      <a:cubicBezTo>
                        <a:pt x="1076706" y="1175385"/>
                        <a:pt x="1081849" y="1178624"/>
                        <a:pt x="1087088" y="1181576"/>
                      </a:cubicBezTo>
                      <a:cubicBezTo>
                        <a:pt x="1089946" y="1183196"/>
                        <a:pt x="1092803" y="1184720"/>
                        <a:pt x="1095756" y="1186339"/>
                      </a:cubicBezTo>
                      <a:cubicBezTo>
                        <a:pt x="1100423" y="1188911"/>
                        <a:pt x="1105090" y="1191578"/>
                        <a:pt x="1109853" y="1194054"/>
                      </a:cubicBezTo>
                      <a:cubicBezTo>
                        <a:pt x="1112996" y="1195673"/>
                        <a:pt x="1116235" y="1197293"/>
                        <a:pt x="1119378" y="1198912"/>
                      </a:cubicBezTo>
                      <a:cubicBezTo>
                        <a:pt x="1123855" y="1201198"/>
                        <a:pt x="1128331" y="1203484"/>
                        <a:pt x="1132808" y="1205675"/>
                      </a:cubicBezTo>
                      <a:cubicBezTo>
                        <a:pt x="1136237" y="1207294"/>
                        <a:pt x="1139666" y="1208818"/>
                        <a:pt x="1143095" y="1210437"/>
                      </a:cubicBezTo>
                      <a:cubicBezTo>
                        <a:pt x="1147477" y="1212437"/>
                        <a:pt x="1151763" y="1214438"/>
                        <a:pt x="1156145" y="1216343"/>
                      </a:cubicBezTo>
                      <a:cubicBezTo>
                        <a:pt x="1159764" y="1217867"/>
                        <a:pt x="1163383" y="1219295"/>
                        <a:pt x="1167003" y="1220819"/>
                      </a:cubicBezTo>
                      <a:cubicBezTo>
                        <a:pt x="1171289" y="1222534"/>
                        <a:pt x="1175480" y="1224344"/>
                        <a:pt x="1179766" y="1225963"/>
                      </a:cubicBezTo>
                      <a:cubicBezTo>
                        <a:pt x="1183481" y="1227392"/>
                        <a:pt x="1187291" y="1228725"/>
                        <a:pt x="1191101" y="1230154"/>
                      </a:cubicBezTo>
                      <a:cubicBezTo>
                        <a:pt x="1195292" y="1231678"/>
                        <a:pt x="1199483" y="1233297"/>
                        <a:pt x="1203674" y="1234726"/>
                      </a:cubicBezTo>
                      <a:cubicBezTo>
                        <a:pt x="1207580" y="1236059"/>
                        <a:pt x="1211485" y="1237298"/>
                        <a:pt x="1215390" y="1238536"/>
                      </a:cubicBezTo>
                      <a:cubicBezTo>
                        <a:pt x="1218629" y="1239584"/>
                        <a:pt x="1221867" y="1240727"/>
                        <a:pt x="1225106" y="1241679"/>
                      </a:cubicBezTo>
                      <a:cubicBezTo>
                        <a:pt x="1225391" y="1242632"/>
                        <a:pt x="1225677" y="1243679"/>
                        <a:pt x="1225867" y="1244632"/>
                      </a:cubicBezTo>
                      <a:cubicBezTo>
                        <a:pt x="1229392" y="1257395"/>
                        <a:pt x="1232535" y="1270159"/>
                        <a:pt x="1235202" y="1283018"/>
                      </a:cubicBezTo>
                      <a:cubicBezTo>
                        <a:pt x="1235488" y="1284256"/>
                        <a:pt x="1235678" y="1285589"/>
                        <a:pt x="1235964" y="1286828"/>
                      </a:cubicBezTo>
                      <a:cubicBezTo>
                        <a:pt x="1238631" y="1299972"/>
                        <a:pt x="1240822" y="1313117"/>
                        <a:pt x="1242536" y="1326261"/>
                      </a:cubicBezTo>
                      <a:cubicBezTo>
                        <a:pt x="1242631" y="1327023"/>
                        <a:pt x="1242727" y="1327880"/>
                        <a:pt x="1242822" y="1328642"/>
                      </a:cubicBezTo>
                      <a:cubicBezTo>
                        <a:pt x="1244441" y="1341692"/>
                        <a:pt x="1245680" y="1354836"/>
                        <a:pt x="1246441" y="1367885"/>
                      </a:cubicBezTo>
                      <a:cubicBezTo>
                        <a:pt x="1246441" y="1368743"/>
                        <a:pt x="1246537" y="1369504"/>
                        <a:pt x="1246632" y="1370362"/>
                      </a:cubicBezTo>
                      <a:cubicBezTo>
                        <a:pt x="1247394" y="1383411"/>
                        <a:pt x="1247585" y="1396460"/>
                        <a:pt x="1247394" y="1409510"/>
                      </a:cubicBezTo>
                      <a:cubicBezTo>
                        <a:pt x="1247394" y="1410938"/>
                        <a:pt x="1247394" y="1412462"/>
                        <a:pt x="1247394" y="1413891"/>
                      </a:cubicBezTo>
                      <a:cubicBezTo>
                        <a:pt x="1247108" y="1426559"/>
                        <a:pt x="1246441" y="1439132"/>
                        <a:pt x="1245394" y="1451705"/>
                      </a:cubicBezTo>
                      <a:cubicBezTo>
                        <a:pt x="1245203" y="1453515"/>
                        <a:pt x="1245108" y="1455325"/>
                        <a:pt x="1244917" y="1457135"/>
                      </a:cubicBezTo>
                      <a:cubicBezTo>
                        <a:pt x="1243774" y="1469517"/>
                        <a:pt x="1242155" y="1481804"/>
                        <a:pt x="1240250" y="1494092"/>
                      </a:cubicBezTo>
                      <a:cubicBezTo>
                        <a:pt x="1239964" y="1496092"/>
                        <a:pt x="1239679" y="1498092"/>
                        <a:pt x="1239298" y="1500092"/>
                      </a:cubicBezTo>
                      <a:cubicBezTo>
                        <a:pt x="1237202" y="1512284"/>
                        <a:pt x="1234726" y="1524381"/>
                        <a:pt x="1231964" y="1536383"/>
                      </a:cubicBezTo>
                      <a:cubicBezTo>
                        <a:pt x="1231487" y="1538383"/>
                        <a:pt x="1231011" y="1540383"/>
                        <a:pt x="1230535" y="1542383"/>
                      </a:cubicBezTo>
                      <a:cubicBezTo>
                        <a:pt x="1227582" y="1554385"/>
                        <a:pt x="1224248" y="1566386"/>
                        <a:pt x="1220533" y="1578293"/>
                      </a:cubicBezTo>
                      <a:cubicBezTo>
                        <a:pt x="1220248" y="1579150"/>
                        <a:pt x="1219962" y="1580102"/>
                        <a:pt x="1219676" y="1580960"/>
                      </a:cubicBezTo>
                      <a:cubicBezTo>
                        <a:pt x="1218724" y="1580483"/>
                        <a:pt x="1217676" y="1579912"/>
                        <a:pt x="1216723" y="1579436"/>
                      </a:cubicBezTo>
                      <a:cubicBezTo>
                        <a:pt x="1205008" y="1573244"/>
                        <a:pt x="1193482" y="1566767"/>
                        <a:pt x="1182243" y="1559909"/>
                      </a:cubicBezTo>
                      <a:cubicBezTo>
                        <a:pt x="1180433" y="1558862"/>
                        <a:pt x="1178719" y="1557719"/>
                        <a:pt x="1176909" y="1556576"/>
                      </a:cubicBezTo>
                      <a:cubicBezTo>
                        <a:pt x="1165574" y="1549527"/>
                        <a:pt x="1154525" y="1542098"/>
                        <a:pt x="1143762" y="1534287"/>
                      </a:cubicBezTo>
                      <a:cubicBezTo>
                        <a:pt x="1142333" y="1533239"/>
                        <a:pt x="1140905" y="1532192"/>
                        <a:pt x="1139476" y="1531144"/>
                      </a:cubicBezTo>
                      <a:cubicBezTo>
                        <a:pt x="1128522" y="1523048"/>
                        <a:pt x="1117759" y="1514570"/>
                        <a:pt x="1107377" y="1505712"/>
                      </a:cubicBezTo>
                      <a:cubicBezTo>
                        <a:pt x="1106519" y="1504950"/>
                        <a:pt x="1105662" y="1504188"/>
                        <a:pt x="1104710" y="1503331"/>
                      </a:cubicBezTo>
                      <a:cubicBezTo>
                        <a:pt x="1093851" y="1493996"/>
                        <a:pt x="1083373" y="1484281"/>
                        <a:pt x="1073182" y="1474184"/>
                      </a:cubicBezTo>
                      <a:cubicBezTo>
                        <a:pt x="1063562" y="1464564"/>
                        <a:pt x="1054322" y="1454563"/>
                        <a:pt x="1045369" y="1444276"/>
                      </a:cubicBezTo>
                      <a:cubicBezTo>
                        <a:pt x="1042321" y="1440752"/>
                        <a:pt x="1039558" y="1437037"/>
                        <a:pt x="1036606" y="1433417"/>
                      </a:cubicBezTo>
                      <a:cubicBezTo>
                        <a:pt x="1030891" y="1426464"/>
                        <a:pt x="1024985" y="1419511"/>
                        <a:pt x="1019556" y="1412177"/>
                      </a:cubicBezTo>
                      <a:cubicBezTo>
                        <a:pt x="1016318" y="1407795"/>
                        <a:pt x="1013269" y="1403223"/>
                        <a:pt x="1010126" y="1398746"/>
                      </a:cubicBezTo>
                      <a:cubicBezTo>
                        <a:pt x="1005364" y="1391984"/>
                        <a:pt x="1000411" y="1385221"/>
                        <a:pt x="995934" y="1378268"/>
                      </a:cubicBezTo>
                      <a:cubicBezTo>
                        <a:pt x="992696" y="1373315"/>
                        <a:pt x="989838" y="1368171"/>
                        <a:pt x="986790" y="1363123"/>
                      </a:cubicBezTo>
                      <a:close/>
                      <a:moveTo>
                        <a:pt x="1401985" y="1247966"/>
                      </a:moveTo>
                      <a:cubicBezTo>
                        <a:pt x="1388364" y="1247966"/>
                        <a:pt x="1374743" y="1247489"/>
                        <a:pt x="1361123" y="1246442"/>
                      </a:cubicBezTo>
                      <a:cubicBezTo>
                        <a:pt x="1356836" y="1246156"/>
                        <a:pt x="1352550" y="1245489"/>
                        <a:pt x="1348169" y="1245108"/>
                      </a:cubicBezTo>
                      <a:cubicBezTo>
                        <a:pt x="1338834" y="1244251"/>
                        <a:pt x="1329499" y="1243394"/>
                        <a:pt x="1320165" y="1242060"/>
                      </a:cubicBezTo>
                      <a:cubicBezTo>
                        <a:pt x="1315022" y="1241298"/>
                        <a:pt x="1309973" y="1240250"/>
                        <a:pt x="1304925" y="1239393"/>
                      </a:cubicBezTo>
                      <a:cubicBezTo>
                        <a:pt x="1296448" y="1237964"/>
                        <a:pt x="1287875" y="1236536"/>
                        <a:pt x="1279398" y="1234726"/>
                      </a:cubicBezTo>
                      <a:cubicBezTo>
                        <a:pt x="1273873" y="1233583"/>
                        <a:pt x="1268444" y="1232059"/>
                        <a:pt x="1263015" y="1230725"/>
                      </a:cubicBezTo>
                      <a:cubicBezTo>
                        <a:pt x="1255871" y="1229011"/>
                        <a:pt x="1248728" y="1227296"/>
                        <a:pt x="1241679" y="1225296"/>
                      </a:cubicBezTo>
                      <a:cubicBezTo>
                        <a:pt x="1240727" y="1222058"/>
                        <a:pt x="1239583" y="1218914"/>
                        <a:pt x="1238536" y="1215676"/>
                      </a:cubicBezTo>
                      <a:cubicBezTo>
                        <a:pt x="1237298" y="1211771"/>
                        <a:pt x="1236059" y="1207770"/>
                        <a:pt x="1234726" y="1203960"/>
                      </a:cubicBezTo>
                      <a:cubicBezTo>
                        <a:pt x="1233297" y="1199769"/>
                        <a:pt x="1231678" y="1195578"/>
                        <a:pt x="1230154" y="1191387"/>
                      </a:cubicBezTo>
                      <a:cubicBezTo>
                        <a:pt x="1228820" y="1187577"/>
                        <a:pt x="1227487" y="1183862"/>
                        <a:pt x="1225963" y="1180052"/>
                      </a:cubicBezTo>
                      <a:cubicBezTo>
                        <a:pt x="1224344" y="1175766"/>
                        <a:pt x="1222534" y="1171480"/>
                        <a:pt x="1220724" y="1167289"/>
                      </a:cubicBezTo>
                      <a:cubicBezTo>
                        <a:pt x="1219200" y="1163669"/>
                        <a:pt x="1217771" y="1160050"/>
                        <a:pt x="1216247" y="1156430"/>
                      </a:cubicBezTo>
                      <a:cubicBezTo>
                        <a:pt x="1214342" y="1152049"/>
                        <a:pt x="1212342" y="1147763"/>
                        <a:pt x="1210342" y="1143381"/>
                      </a:cubicBezTo>
                      <a:cubicBezTo>
                        <a:pt x="1208818" y="1139952"/>
                        <a:pt x="1207294" y="1136523"/>
                        <a:pt x="1205579" y="1133094"/>
                      </a:cubicBezTo>
                      <a:cubicBezTo>
                        <a:pt x="1203389" y="1128617"/>
                        <a:pt x="1201103" y="1124141"/>
                        <a:pt x="1198816" y="1119664"/>
                      </a:cubicBezTo>
                      <a:cubicBezTo>
                        <a:pt x="1197197" y="1116425"/>
                        <a:pt x="1195673" y="1113282"/>
                        <a:pt x="1193959" y="1110044"/>
                      </a:cubicBezTo>
                      <a:cubicBezTo>
                        <a:pt x="1191482" y="1105281"/>
                        <a:pt x="1188815" y="1100709"/>
                        <a:pt x="1186244" y="1095947"/>
                      </a:cubicBezTo>
                      <a:cubicBezTo>
                        <a:pt x="1184624" y="1093089"/>
                        <a:pt x="1183100" y="1090136"/>
                        <a:pt x="1181481" y="1087279"/>
                      </a:cubicBezTo>
                      <a:cubicBezTo>
                        <a:pt x="1178433" y="1082040"/>
                        <a:pt x="1175290" y="1076897"/>
                        <a:pt x="1172051" y="1071658"/>
                      </a:cubicBezTo>
                      <a:cubicBezTo>
                        <a:pt x="1170718" y="1069467"/>
                        <a:pt x="1169384" y="1067181"/>
                        <a:pt x="1167956" y="1064895"/>
                      </a:cubicBezTo>
                      <a:cubicBezTo>
                        <a:pt x="1163288" y="1057466"/>
                        <a:pt x="1158526" y="1050131"/>
                        <a:pt x="1153573" y="1042892"/>
                      </a:cubicBezTo>
                      <a:cubicBezTo>
                        <a:pt x="1162145" y="1041273"/>
                        <a:pt x="1170718" y="1039463"/>
                        <a:pt x="1179195" y="1037558"/>
                      </a:cubicBezTo>
                      <a:cubicBezTo>
                        <a:pt x="1182338" y="1036796"/>
                        <a:pt x="1185481" y="1036034"/>
                        <a:pt x="1188625" y="1035272"/>
                      </a:cubicBezTo>
                      <a:cubicBezTo>
                        <a:pt x="1193959" y="1034034"/>
                        <a:pt x="1199293" y="1032701"/>
                        <a:pt x="1204531" y="1031367"/>
                      </a:cubicBezTo>
                      <a:cubicBezTo>
                        <a:pt x="1208151" y="1030415"/>
                        <a:pt x="1211771" y="1029272"/>
                        <a:pt x="1215390" y="1028224"/>
                      </a:cubicBezTo>
                      <a:cubicBezTo>
                        <a:pt x="1220057" y="1026890"/>
                        <a:pt x="1224820" y="1025557"/>
                        <a:pt x="1229487" y="1024128"/>
                      </a:cubicBezTo>
                      <a:cubicBezTo>
                        <a:pt x="1233297" y="1022985"/>
                        <a:pt x="1237012" y="1021652"/>
                        <a:pt x="1240822" y="1020413"/>
                      </a:cubicBezTo>
                      <a:cubicBezTo>
                        <a:pt x="1245203" y="1018985"/>
                        <a:pt x="1249680" y="1017556"/>
                        <a:pt x="1253966" y="1016032"/>
                      </a:cubicBezTo>
                      <a:cubicBezTo>
                        <a:pt x="1257872" y="1014698"/>
                        <a:pt x="1261586" y="1013174"/>
                        <a:pt x="1265491" y="1011745"/>
                      </a:cubicBezTo>
                      <a:cubicBezTo>
                        <a:pt x="1269682" y="1010222"/>
                        <a:pt x="1273873" y="1008698"/>
                        <a:pt x="1277969" y="1006983"/>
                      </a:cubicBezTo>
                      <a:cubicBezTo>
                        <a:pt x="1281874" y="1005459"/>
                        <a:pt x="1285589" y="1003840"/>
                        <a:pt x="1289495" y="1002220"/>
                      </a:cubicBezTo>
                      <a:cubicBezTo>
                        <a:pt x="1293495" y="1000506"/>
                        <a:pt x="1297591" y="998887"/>
                        <a:pt x="1301591" y="997077"/>
                      </a:cubicBezTo>
                      <a:cubicBezTo>
                        <a:pt x="1305401" y="995362"/>
                        <a:pt x="1309211" y="993553"/>
                        <a:pt x="1313021" y="991838"/>
                      </a:cubicBezTo>
                      <a:cubicBezTo>
                        <a:pt x="1316927" y="990029"/>
                        <a:pt x="1320832" y="988219"/>
                        <a:pt x="1324642" y="986314"/>
                      </a:cubicBezTo>
                      <a:cubicBezTo>
                        <a:pt x="1328452" y="984409"/>
                        <a:pt x="1332166" y="982504"/>
                        <a:pt x="1335977" y="980504"/>
                      </a:cubicBezTo>
                      <a:cubicBezTo>
                        <a:pt x="1338929" y="978979"/>
                        <a:pt x="1341882" y="977551"/>
                        <a:pt x="1344739" y="976027"/>
                      </a:cubicBezTo>
                      <a:cubicBezTo>
                        <a:pt x="1351121" y="979551"/>
                        <a:pt x="1357217" y="983361"/>
                        <a:pt x="1363408" y="987076"/>
                      </a:cubicBezTo>
                      <a:cubicBezTo>
                        <a:pt x="1368362" y="990029"/>
                        <a:pt x="1373410" y="992886"/>
                        <a:pt x="1378172" y="996029"/>
                      </a:cubicBezTo>
                      <a:cubicBezTo>
                        <a:pt x="1385316" y="1000601"/>
                        <a:pt x="1392174" y="1005649"/>
                        <a:pt x="1399032" y="1010507"/>
                      </a:cubicBezTo>
                      <a:cubicBezTo>
                        <a:pt x="1403414" y="1013555"/>
                        <a:pt x="1407890" y="1016508"/>
                        <a:pt x="1412081" y="1019651"/>
                      </a:cubicBezTo>
                      <a:cubicBezTo>
                        <a:pt x="1419606" y="1025271"/>
                        <a:pt x="1426750" y="1031272"/>
                        <a:pt x="1433989" y="1037273"/>
                      </a:cubicBezTo>
                      <a:cubicBezTo>
                        <a:pt x="1437323" y="1040035"/>
                        <a:pt x="1440847" y="1042607"/>
                        <a:pt x="1444085" y="1045464"/>
                      </a:cubicBezTo>
                      <a:cubicBezTo>
                        <a:pt x="1454372" y="1054418"/>
                        <a:pt x="1464373" y="1063657"/>
                        <a:pt x="1473994" y="1073277"/>
                      </a:cubicBezTo>
                      <a:cubicBezTo>
                        <a:pt x="1484186" y="1083469"/>
                        <a:pt x="1493901" y="1094042"/>
                        <a:pt x="1503331" y="1104995"/>
                      </a:cubicBezTo>
                      <a:cubicBezTo>
                        <a:pt x="1503998" y="1105757"/>
                        <a:pt x="1504760" y="1106519"/>
                        <a:pt x="1505426" y="1107377"/>
                      </a:cubicBezTo>
                      <a:cubicBezTo>
                        <a:pt x="1514380" y="1117854"/>
                        <a:pt x="1522857" y="1128713"/>
                        <a:pt x="1531048" y="1139762"/>
                      </a:cubicBezTo>
                      <a:cubicBezTo>
                        <a:pt x="1532001" y="1141095"/>
                        <a:pt x="1533049" y="1142429"/>
                        <a:pt x="1534001" y="1143762"/>
                      </a:cubicBezTo>
                      <a:cubicBezTo>
                        <a:pt x="1541907" y="1154621"/>
                        <a:pt x="1549337" y="1165765"/>
                        <a:pt x="1556480" y="1177195"/>
                      </a:cubicBezTo>
                      <a:cubicBezTo>
                        <a:pt x="1557528" y="1178909"/>
                        <a:pt x="1558671" y="1180624"/>
                        <a:pt x="1559719" y="1182338"/>
                      </a:cubicBezTo>
                      <a:cubicBezTo>
                        <a:pt x="1566672" y="1193673"/>
                        <a:pt x="1573149" y="1205198"/>
                        <a:pt x="1579340" y="1217009"/>
                      </a:cubicBezTo>
                      <a:cubicBezTo>
                        <a:pt x="1579816" y="1217962"/>
                        <a:pt x="1580293" y="1218914"/>
                        <a:pt x="1580769" y="1219867"/>
                      </a:cubicBezTo>
                      <a:cubicBezTo>
                        <a:pt x="1578673" y="1220534"/>
                        <a:pt x="1576673" y="1221200"/>
                        <a:pt x="1574578" y="1221867"/>
                      </a:cubicBezTo>
                      <a:cubicBezTo>
                        <a:pt x="1571054" y="1222915"/>
                        <a:pt x="1567529" y="1223963"/>
                        <a:pt x="1564005" y="1225010"/>
                      </a:cubicBezTo>
                      <a:cubicBezTo>
                        <a:pt x="1559909" y="1226153"/>
                        <a:pt x="1555814" y="1227296"/>
                        <a:pt x="1551718" y="1228344"/>
                      </a:cubicBezTo>
                      <a:cubicBezTo>
                        <a:pt x="1548194" y="1229297"/>
                        <a:pt x="1544669" y="1230154"/>
                        <a:pt x="1541145" y="1231011"/>
                      </a:cubicBezTo>
                      <a:cubicBezTo>
                        <a:pt x="1536954" y="1232059"/>
                        <a:pt x="1532858" y="1233011"/>
                        <a:pt x="1528667" y="1233869"/>
                      </a:cubicBezTo>
                      <a:cubicBezTo>
                        <a:pt x="1525238" y="1234631"/>
                        <a:pt x="1521714" y="1235393"/>
                        <a:pt x="1518190" y="1236154"/>
                      </a:cubicBezTo>
                      <a:cubicBezTo>
                        <a:pt x="1513904" y="1237012"/>
                        <a:pt x="1509617" y="1237774"/>
                        <a:pt x="1505331" y="1238536"/>
                      </a:cubicBezTo>
                      <a:cubicBezTo>
                        <a:pt x="1501902" y="1239107"/>
                        <a:pt x="1498473" y="1239774"/>
                        <a:pt x="1495044" y="1240346"/>
                      </a:cubicBezTo>
                      <a:cubicBezTo>
                        <a:pt x="1490663" y="1241012"/>
                        <a:pt x="1486281" y="1241679"/>
                        <a:pt x="1481804" y="1242251"/>
                      </a:cubicBezTo>
                      <a:cubicBezTo>
                        <a:pt x="1478471" y="1242727"/>
                        <a:pt x="1475137" y="1243203"/>
                        <a:pt x="1471803" y="1243584"/>
                      </a:cubicBezTo>
                      <a:cubicBezTo>
                        <a:pt x="1467136" y="1244156"/>
                        <a:pt x="1462564" y="1244537"/>
                        <a:pt x="1457897" y="1245013"/>
                      </a:cubicBezTo>
                      <a:cubicBezTo>
                        <a:pt x="1454753" y="1245299"/>
                        <a:pt x="1451610" y="1245679"/>
                        <a:pt x="1448467" y="1245965"/>
                      </a:cubicBezTo>
                      <a:cubicBezTo>
                        <a:pt x="1443323" y="1246346"/>
                        <a:pt x="1438180" y="1246632"/>
                        <a:pt x="1432941" y="1246918"/>
                      </a:cubicBezTo>
                      <a:cubicBezTo>
                        <a:pt x="1430274" y="1247013"/>
                        <a:pt x="1427702" y="1247299"/>
                        <a:pt x="1425035" y="1247394"/>
                      </a:cubicBezTo>
                      <a:cubicBezTo>
                        <a:pt x="1417225" y="1247680"/>
                        <a:pt x="1409414" y="1247870"/>
                        <a:pt x="1401604" y="1247870"/>
                      </a:cubicBezTo>
                      <a:close/>
                      <a:moveTo>
                        <a:pt x="1363028" y="942023"/>
                      </a:moveTo>
                      <a:cubicBezTo>
                        <a:pt x="1357027" y="945642"/>
                        <a:pt x="1351026" y="949357"/>
                        <a:pt x="1344835" y="952786"/>
                      </a:cubicBezTo>
                      <a:cubicBezTo>
                        <a:pt x="1341787" y="951166"/>
                        <a:pt x="1338739" y="949643"/>
                        <a:pt x="1335691" y="948119"/>
                      </a:cubicBezTo>
                      <a:cubicBezTo>
                        <a:pt x="1332071" y="946214"/>
                        <a:pt x="1328452" y="944404"/>
                        <a:pt x="1324832" y="942594"/>
                      </a:cubicBezTo>
                      <a:cubicBezTo>
                        <a:pt x="1320832" y="940594"/>
                        <a:pt x="1316831" y="938784"/>
                        <a:pt x="1312736" y="936879"/>
                      </a:cubicBezTo>
                      <a:cubicBezTo>
                        <a:pt x="1309021" y="935165"/>
                        <a:pt x="1305401" y="933450"/>
                        <a:pt x="1301687" y="931736"/>
                      </a:cubicBezTo>
                      <a:cubicBezTo>
                        <a:pt x="1297591" y="929926"/>
                        <a:pt x="1293495" y="928211"/>
                        <a:pt x="1289399" y="926497"/>
                      </a:cubicBezTo>
                      <a:cubicBezTo>
                        <a:pt x="1285589" y="924878"/>
                        <a:pt x="1281874" y="923258"/>
                        <a:pt x="1278064" y="921829"/>
                      </a:cubicBezTo>
                      <a:cubicBezTo>
                        <a:pt x="1273873" y="920210"/>
                        <a:pt x="1269587" y="918591"/>
                        <a:pt x="1265396" y="917067"/>
                      </a:cubicBezTo>
                      <a:cubicBezTo>
                        <a:pt x="1261586" y="915638"/>
                        <a:pt x="1257872" y="914210"/>
                        <a:pt x="1254062" y="912876"/>
                      </a:cubicBezTo>
                      <a:cubicBezTo>
                        <a:pt x="1249680" y="911352"/>
                        <a:pt x="1245203" y="909923"/>
                        <a:pt x="1240727" y="908495"/>
                      </a:cubicBezTo>
                      <a:cubicBezTo>
                        <a:pt x="1237012" y="907256"/>
                        <a:pt x="1233297" y="906018"/>
                        <a:pt x="1229582" y="904875"/>
                      </a:cubicBezTo>
                      <a:cubicBezTo>
                        <a:pt x="1224915" y="903446"/>
                        <a:pt x="1220153" y="902113"/>
                        <a:pt x="1215390" y="900779"/>
                      </a:cubicBezTo>
                      <a:cubicBezTo>
                        <a:pt x="1211771" y="899732"/>
                        <a:pt x="1208246" y="898684"/>
                        <a:pt x="1204627" y="897731"/>
                      </a:cubicBezTo>
                      <a:cubicBezTo>
                        <a:pt x="1199198" y="896303"/>
                        <a:pt x="1193768" y="894969"/>
                        <a:pt x="1188339" y="893731"/>
                      </a:cubicBezTo>
                      <a:cubicBezTo>
                        <a:pt x="1185291" y="892969"/>
                        <a:pt x="1182338" y="892207"/>
                        <a:pt x="1179386" y="891540"/>
                      </a:cubicBezTo>
                      <a:cubicBezTo>
                        <a:pt x="1170908" y="889635"/>
                        <a:pt x="1162336" y="887825"/>
                        <a:pt x="1153668" y="886206"/>
                      </a:cubicBezTo>
                      <a:cubicBezTo>
                        <a:pt x="1158621" y="878967"/>
                        <a:pt x="1163479" y="871633"/>
                        <a:pt x="1168051" y="864203"/>
                      </a:cubicBezTo>
                      <a:cubicBezTo>
                        <a:pt x="1169480" y="862013"/>
                        <a:pt x="1170718" y="859727"/>
                        <a:pt x="1172147" y="857441"/>
                      </a:cubicBezTo>
                      <a:cubicBezTo>
                        <a:pt x="1175290" y="852297"/>
                        <a:pt x="1178528" y="847058"/>
                        <a:pt x="1181576" y="841820"/>
                      </a:cubicBezTo>
                      <a:cubicBezTo>
                        <a:pt x="1183196" y="838962"/>
                        <a:pt x="1184720" y="836105"/>
                        <a:pt x="1186339" y="833152"/>
                      </a:cubicBezTo>
                      <a:cubicBezTo>
                        <a:pt x="1188911" y="828485"/>
                        <a:pt x="1191578" y="823817"/>
                        <a:pt x="1194054" y="819055"/>
                      </a:cubicBezTo>
                      <a:cubicBezTo>
                        <a:pt x="1195769" y="815912"/>
                        <a:pt x="1197292" y="812673"/>
                        <a:pt x="1198912" y="809435"/>
                      </a:cubicBezTo>
                      <a:cubicBezTo>
                        <a:pt x="1201198" y="804958"/>
                        <a:pt x="1203484" y="800481"/>
                        <a:pt x="1205674" y="796004"/>
                      </a:cubicBezTo>
                      <a:cubicBezTo>
                        <a:pt x="1207294" y="792575"/>
                        <a:pt x="1208818" y="789146"/>
                        <a:pt x="1210437" y="785717"/>
                      </a:cubicBezTo>
                      <a:cubicBezTo>
                        <a:pt x="1212437" y="781336"/>
                        <a:pt x="1214438" y="777050"/>
                        <a:pt x="1216342" y="772668"/>
                      </a:cubicBezTo>
                      <a:cubicBezTo>
                        <a:pt x="1217866" y="769049"/>
                        <a:pt x="1219295" y="765429"/>
                        <a:pt x="1220819" y="761810"/>
                      </a:cubicBezTo>
                      <a:cubicBezTo>
                        <a:pt x="1222534" y="757523"/>
                        <a:pt x="1224344" y="753332"/>
                        <a:pt x="1226058" y="749046"/>
                      </a:cubicBezTo>
                      <a:cubicBezTo>
                        <a:pt x="1227487" y="745331"/>
                        <a:pt x="1228820" y="741521"/>
                        <a:pt x="1230249" y="737711"/>
                      </a:cubicBezTo>
                      <a:cubicBezTo>
                        <a:pt x="1231773" y="733520"/>
                        <a:pt x="1233297" y="729329"/>
                        <a:pt x="1234821" y="725138"/>
                      </a:cubicBezTo>
                      <a:cubicBezTo>
                        <a:pt x="1236155" y="721233"/>
                        <a:pt x="1237393" y="717328"/>
                        <a:pt x="1238631" y="713423"/>
                      </a:cubicBezTo>
                      <a:cubicBezTo>
                        <a:pt x="1239679" y="710184"/>
                        <a:pt x="1240727" y="707041"/>
                        <a:pt x="1241774" y="703802"/>
                      </a:cubicBezTo>
                      <a:cubicBezTo>
                        <a:pt x="1248918" y="701802"/>
                        <a:pt x="1255966" y="700088"/>
                        <a:pt x="1263110" y="698373"/>
                      </a:cubicBezTo>
                      <a:cubicBezTo>
                        <a:pt x="1268539" y="697040"/>
                        <a:pt x="1274064" y="695516"/>
                        <a:pt x="1279493" y="694277"/>
                      </a:cubicBezTo>
                      <a:cubicBezTo>
                        <a:pt x="1287971" y="692468"/>
                        <a:pt x="1296448" y="691134"/>
                        <a:pt x="1305020" y="689610"/>
                      </a:cubicBezTo>
                      <a:cubicBezTo>
                        <a:pt x="1310069" y="688753"/>
                        <a:pt x="1315212" y="687610"/>
                        <a:pt x="1320260" y="686943"/>
                      </a:cubicBezTo>
                      <a:cubicBezTo>
                        <a:pt x="1329595" y="685610"/>
                        <a:pt x="1338929" y="684752"/>
                        <a:pt x="1348264" y="683895"/>
                      </a:cubicBezTo>
                      <a:cubicBezTo>
                        <a:pt x="1352550" y="683514"/>
                        <a:pt x="1356836" y="682847"/>
                        <a:pt x="1361218" y="682562"/>
                      </a:cubicBezTo>
                      <a:cubicBezTo>
                        <a:pt x="1374839" y="681609"/>
                        <a:pt x="1388459" y="681038"/>
                        <a:pt x="1402080" y="681038"/>
                      </a:cubicBezTo>
                      <a:cubicBezTo>
                        <a:pt x="1409890" y="681038"/>
                        <a:pt x="1417701" y="681228"/>
                        <a:pt x="1425512" y="681514"/>
                      </a:cubicBezTo>
                      <a:cubicBezTo>
                        <a:pt x="1428083" y="681609"/>
                        <a:pt x="1430750" y="681800"/>
                        <a:pt x="1433322" y="681990"/>
                      </a:cubicBezTo>
                      <a:cubicBezTo>
                        <a:pt x="1438561" y="682276"/>
                        <a:pt x="1443704" y="682562"/>
                        <a:pt x="1448943" y="682943"/>
                      </a:cubicBezTo>
                      <a:cubicBezTo>
                        <a:pt x="1452086" y="683228"/>
                        <a:pt x="1455134" y="683514"/>
                        <a:pt x="1458278" y="683895"/>
                      </a:cubicBezTo>
                      <a:cubicBezTo>
                        <a:pt x="1462945" y="684371"/>
                        <a:pt x="1467612" y="684752"/>
                        <a:pt x="1472279" y="685324"/>
                      </a:cubicBezTo>
                      <a:cubicBezTo>
                        <a:pt x="1475613" y="685705"/>
                        <a:pt x="1478947" y="686276"/>
                        <a:pt x="1482281" y="686657"/>
                      </a:cubicBezTo>
                      <a:cubicBezTo>
                        <a:pt x="1486662" y="687229"/>
                        <a:pt x="1491139" y="687896"/>
                        <a:pt x="1495520" y="688562"/>
                      </a:cubicBezTo>
                      <a:cubicBezTo>
                        <a:pt x="1498949" y="689134"/>
                        <a:pt x="1502378" y="689705"/>
                        <a:pt x="1505807" y="690372"/>
                      </a:cubicBezTo>
                      <a:cubicBezTo>
                        <a:pt x="1510094" y="691134"/>
                        <a:pt x="1514380" y="691896"/>
                        <a:pt x="1518666" y="692753"/>
                      </a:cubicBezTo>
                      <a:cubicBezTo>
                        <a:pt x="1522095" y="693420"/>
                        <a:pt x="1525619" y="694277"/>
                        <a:pt x="1529048" y="695039"/>
                      </a:cubicBezTo>
                      <a:cubicBezTo>
                        <a:pt x="1533239" y="695992"/>
                        <a:pt x="1537430" y="696944"/>
                        <a:pt x="1541621" y="697897"/>
                      </a:cubicBezTo>
                      <a:cubicBezTo>
                        <a:pt x="1545146" y="698754"/>
                        <a:pt x="1548670" y="699707"/>
                        <a:pt x="1552099" y="700564"/>
                      </a:cubicBezTo>
                      <a:cubicBezTo>
                        <a:pt x="1556195" y="701612"/>
                        <a:pt x="1560290" y="702755"/>
                        <a:pt x="1564386" y="703898"/>
                      </a:cubicBezTo>
                      <a:cubicBezTo>
                        <a:pt x="1567910" y="704945"/>
                        <a:pt x="1571435" y="705993"/>
                        <a:pt x="1574959" y="707041"/>
                      </a:cubicBezTo>
                      <a:cubicBezTo>
                        <a:pt x="1577054" y="707708"/>
                        <a:pt x="1579055" y="708374"/>
                        <a:pt x="1581150" y="709041"/>
                      </a:cubicBezTo>
                      <a:cubicBezTo>
                        <a:pt x="1580674" y="709994"/>
                        <a:pt x="1580198" y="710946"/>
                        <a:pt x="1579626" y="711899"/>
                      </a:cubicBezTo>
                      <a:cubicBezTo>
                        <a:pt x="1573435" y="723710"/>
                        <a:pt x="1566863" y="735235"/>
                        <a:pt x="1560005" y="746570"/>
                      </a:cubicBezTo>
                      <a:cubicBezTo>
                        <a:pt x="1558957" y="748284"/>
                        <a:pt x="1557909" y="749999"/>
                        <a:pt x="1556766" y="751713"/>
                      </a:cubicBezTo>
                      <a:cubicBezTo>
                        <a:pt x="1549622" y="763143"/>
                        <a:pt x="1542193" y="774287"/>
                        <a:pt x="1534287" y="785146"/>
                      </a:cubicBezTo>
                      <a:cubicBezTo>
                        <a:pt x="1533335" y="786479"/>
                        <a:pt x="1532287" y="787813"/>
                        <a:pt x="1531334" y="789146"/>
                      </a:cubicBezTo>
                      <a:cubicBezTo>
                        <a:pt x="1523143" y="800195"/>
                        <a:pt x="1514665" y="811054"/>
                        <a:pt x="1505712" y="821531"/>
                      </a:cubicBezTo>
                      <a:cubicBezTo>
                        <a:pt x="1505045" y="822293"/>
                        <a:pt x="1504283" y="823055"/>
                        <a:pt x="1503616" y="823913"/>
                      </a:cubicBezTo>
                      <a:cubicBezTo>
                        <a:pt x="1494187" y="834771"/>
                        <a:pt x="1484471" y="845439"/>
                        <a:pt x="1474280" y="855631"/>
                      </a:cubicBezTo>
                      <a:cubicBezTo>
                        <a:pt x="1464659" y="865251"/>
                        <a:pt x="1454658" y="874490"/>
                        <a:pt x="1444371" y="883444"/>
                      </a:cubicBezTo>
                      <a:cubicBezTo>
                        <a:pt x="1440847" y="886492"/>
                        <a:pt x="1436941" y="889349"/>
                        <a:pt x="1433322" y="892397"/>
                      </a:cubicBezTo>
                      <a:cubicBezTo>
                        <a:pt x="1426464" y="898112"/>
                        <a:pt x="1419606" y="903827"/>
                        <a:pt x="1412367" y="909257"/>
                      </a:cubicBezTo>
                      <a:cubicBezTo>
                        <a:pt x="1407795" y="912686"/>
                        <a:pt x="1403032" y="915829"/>
                        <a:pt x="1398365" y="919067"/>
                      </a:cubicBezTo>
                      <a:cubicBezTo>
                        <a:pt x="1391793" y="923735"/>
                        <a:pt x="1385221" y="928497"/>
                        <a:pt x="1378458" y="932879"/>
                      </a:cubicBezTo>
                      <a:cubicBezTo>
                        <a:pt x="1373505" y="936117"/>
                        <a:pt x="1368266" y="939070"/>
                        <a:pt x="1363123" y="942118"/>
                      </a:cubicBezTo>
                      <a:close/>
                      <a:moveTo>
                        <a:pt x="1214342" y="712089"/>
                      </a:moveTo>
                      <a:cubicBezTo>
                        <a:pt x="1215581" y="711708"/>
                        <a:pt x="1216723" y="711327"/>
                        <a:pt x="1217962" y="710946"/>
                      </a:cubicBezTo>
                      <a:cubicBezTo>
                        <a:pt x="1217581" y="712184"/>
                        <a:pt x="1217200" y="713518"/>
                        <a:pt x="1216723" y="714756"/>
                      </a:cubicBezTo>
                      <a:cubicBezTo>
                        <a:pt x="1215581" y="718185"/>
                        <a:pt x="1214342" y="721519"/>
                        <a:pt x="1213199" y="724948"/>
                      </a:cubicBezTo>
                      <a:cubicBezTo>
                        <a:pt x="1211580" y="729615"/>
                        <a:pt x="1209865" y="734378"/>
                        <a:pt x="1208056" y="739045"/>
                      </a:cubicBezTo>
                      <a:cubicBezTo>
                        <a:pt x="1206722" y="742474"/>
                        <a:pt x="1205389" y="745998"/>
                        <a:pt x="1203960" y="749427"/>
                      </a:cubicBezTo>
                      <a:cubicBezTo>
                        <a:pt x="1202150" y="753999"/>
                        <a:pt x="1200245" y="758571"/>
                        <a:pt x="1198340" y="763048"/>
                      </a:cubicBezTo>
                      <a:cubicBezTo>
                        <a:pt x="1196816" y="766572"/>
                        <a:pt x="1195292" y="770001"/>
                        <a:pt x="1193768" y="773430"/>
                      </a:cubicBezTo>
                      <a:cubicBezTo>
                        <a:pt x="1191768" y="777907"/>
                        <a:pt x="1189673" y="782384"/>
                        <a:pt x="1187577" y="786765"/>
                      </a:cubicBezTo>
                      <a:cubicBezTo>
                        <a:pt x="1185958" y="790194"/>
                        <a:pt x="1184243" y="793623"/>
                        <a:pt x="1182624" y="797052"/>
                      </a:cubicBezTo>
                      <a:cubicBezTo>
                        <a:pt x="1180433" y="801529"/>
                        <a:pt x="1178052" y="805910"/>
                        <a:pt x="1175766" y="810292"/>
                      </a:cubicBezTo>
                      <a:cubicBezTo>
                        <a:pt x="1174052" y="813626"/>
                        <a:pt x="1172242" y="816959"/>
                        <a:pt x="1170432" y="820198"/>
                      </a:cubicBezTo>
                      <a:cubicBezTo>
                        <a:pt x="1167956" y="824770"/>
                        <a:pt x="1165289" y="829247"/>
                        <a:pt x="1162717" y="833723"/>
                      </a:cubicBezTo>
                      <a:cubicBezTo>
                        <a:pt x="1160907" y="836771"/>
                        <a:pt x="1159192" y="839915"/>
                        <a:pt x="1157288" y="842963"/>
                      </a:cubicBezTo>
                      <a:cubicBezTo>
                        <a:pt x="1154335" y="847916"/>
                        <a:pt x="1151191" y="852773"/>
                        <a:pt x="1148048" y="857631"/>
                      </a:cubicBezTo>
                      <a:cubicBezTo>
                        <a:pt x="1146429" y="860203"/>
                        <a:pt x="1144810" y="862775"/>
                        <a:pt x="1143190" y="865346"/>
                      </a:cubicBezTo>
                      <a:cubicBezTo>
                        <a:pt x="1138333" y="872776"/>
                        <a:pt x="1133285" y="880015"/>
                        <a:pt x="1128141" y="887349"/>
                      </a:cubicBezTo>
                      <a:lnTo>
                        <a:pt x="1118616" y="900589"/>
                      </a:lnTo>
                      <a:lnTo>
                        <a:pt x="1134713" y="903256"/>
                      </a:lnTo>
                      <a:cubicBezTo>
                        <a:pt x="1143476" y="904685"/>
                        <a:pt x="1152239" y="906304"/>
                        <a:pt x="1160907" y="908114"/>
                      </a:cubicBezTo>
                      <a:cubicBezTo>
                        <a:pt x="1163764" y="908685"/>
                        <a:pt x="1166622" y="909352"/>
                        <a:pt x="1169480" y="910019"/>
                      </a:cubicBezTo>
                      <a:cubicBezTo>
                        <a:pt x="1175290" y="911257"/>
                        <a:pt x="1181005" y="912590"/>
                        <a:pt x="1186720" y="913924"/>
                      </a:cubicBezTo>
                      <a:cubicBezTo>
                        <a:pt x="1190149" y="914781"/>
                        <a:pt x="1193482" y="915638"/>
                        <a:pt x="1196816" y="916591"/>
                      </a:cubicBezTo>
                      <a:cubicBezTo>
                        <a:pt x="1201960" y="917924"/>
                        <a:pt x="1207103" y="919258"/>
                        <a:pt x="1212152" y="920782"/>
                      </a:cubicBezTo>
                      <a:cubicBezTo>
                        <a:pt x="1215676" y="921829"/>
                        <a:pt x="1219200" y="922877"/>
                        <a:pt x="1222724" y="924020"/>
                      </a:cubicBezTo>
                      <a:cubicBezTo>
                        <a:pt x="1227582" y="925544"/>
                        <a:pt x="1232440" y="926973"/>
                        <a:pt x="1237202" y="928592"/>
                      </a:cubicBezTo>
                      <a:cubicBezTo>
                        <a:pt x="1240727" y="929735"/>
                        <a:pt x="1244251" y="930974"/>
                        <a:pt x="1247775" y="932307"/>
                      </a:cubicBezTo>
                      <a:cubicBezTo>
                        <a:pt x="1252442" y="933926"/>
                        <a:pt x="1257110" y="935641"/>
                        <a:pt x="1261777" y="937451"/>
                      </a:cubicBezTo>
                      <a:cubicBezTo>
                        <a:pt x="1265301" y="938784"/>
                        <a:pt x="1268825" y="940118"/>
                        <a:pt x="1272254" y="941546"/>
                      </a:cubicBezTo>
                      <a:cubicBezTo>
                        <a:pt x="1276826" y="943356"/>
                        <a:pt x="1281398" y="945261"/>
                        <a:pt x="1285970" y="947261"/>
                      </a:cubicBezTo>
                      <a:cubicBezTo>
                        <a:pt x="1289399" y="948690"/>
                        <a:pt x="1292733" y="950214"/>
                        <a:pt x="1296162" y="951738"/>
                      </a:cubicBezTo>
                      <a:cubicBezTo>
                        <a:pt x="1300734" y="953833"/>
                        <a:pt x="1305306" y="955929"/>
                        <a:pt x="1309878" y="958120"/>
                      </a:cubicBezTo>
                      <a:cubicBezTo>
                        <a:pt x="1313116" y="959644"/>
                        <a:pt x="1316355" y="961168"/>
                        <a:pt x="1319498" y="962787"/>
                      </a:cubicBezTo>
                      <a:cubicBezTo>
                        <a:pt x="1320641" y="963358"/>
                        <a:pt x="1321880" y="964025"/>
                        <a:pt x="1323023" y="964597"/>
                      </a:cubicBezTo>
                      <a:cubicBezTo>
                        <a:pt x="1321880" y="965168"/>
                        <a:pt x="1320737" y="965835"/>
                        <a:pt x="1319498" y="966407"/>
                      </a:cubicBezTo>
                      <a:cubicBezTo>
                        <a:pt x="1316260" y="968026"/>
                        <a:pt x="1312926" y="969550"/>
                        <a:pt x="1309688" y="971169"/>
                      </a:cubicBezTo>
                      <a:cubicBezTo>
                        <a:pt x="1305211" y="973265"/>
                        <a:pt x="1300734" y="975455"/>
                        <a:pt x="1296162" y="977456"/>
                      </a:cubicBezTo>
                      <a:cubicBezTo>
                        <a:pt x="1292733" y="978979"/>
                        <a:pt x="1289304" y="980504"/>
                        <a:pt x="1285875" y="981932"/>
                      </a:cubicBezTo>
                      <a:cubicBezTo>
                        <a:pt x="1281398" y="983837"/>
                        <a:pt x="1276826" y="985742"/>
                        <a:pt x="1272254" y="987552"/>
                      </a:cubicBezTo>
                      <a:cubicBezTo>
                        <a:pt x="1268730" y="988981"/>
                        <a:pt x="1265206" y="990314"/>
                        <a:pt x="1261681" y="991648"/>
                      </a:cubicBezTo>
                      <a:cubicBezTo>
                        <a:pt x="1257110" y="993362"/>
                        <a:pt x="1252442" y="995077"/>
                        <a:pt x="1247775" y="996696"/>
                      </a:cubicBezTo>
                      <a:cubicBezTo>
                        <a:pt x="1244251" y="997934"/>
                        <a:pt x="1240727" y="999173"/>
                        <a:pt x="1237107" y="1000411"/>
                      </a:cubicBezTo>
                      <a:cubicBezTo>
                        <a:pt x="1232345" y="1002030"/>
                        <a:pt x="1227487" y="1003554"/>
                        <a:pt x="1222629" y="1004983"/>
                      </a:cubicBezTo>
                      <a:cubicBezTo>
                        <a:pt x="1219105" y="1006031"/>
                        <a:pt x="1215676" y="1007174"/>
                        <a:pt x="1212152" y="1008126"/>
                      </a:cubicBezTo>
                      <a:cubicBezTo>
                        <a:pt x="1207008" y="1009650"/>
                        <a:pt x="1201864" y="1010983"/>
                        <a:pt x="1196721" y="1012317"/>
                      </a:cubicBezTo>
                      <a:cubicBezTo>
                        <a:pt x="1193387" y="1013174"/>
                        <a:pt x="1190054" y="1014127"/>
                        <a:pt x="1186720" y="1014889"/>
                      </a:cubicBezTo>
                      <a:cubicBezTo>
                        <a:pt x="1181005" y="1016318"/>
                        <a:pt x="1175195" y="1017556"/>
                        <a:pt x="1169384" y="1018889"/>
                      </a:cubicBezTo>
                      <a:cubicBezTo>
                        <a:pt x="1166527" y="1019461"/>
                        <a:pt x="1163764" y="1020223"/>
                        <a:pt x="1160907" y="1020794"/>
                      </a:cubicBezTo>
                      <a:cubicBezTo>
                        <a:pt x="1152239" y="1022604"/>
                        <a:pt x="1143476" y="1024223"/>
                        <a:pt x="1134713" y="1025652"/>
                      </a:cubicBezTo>
                      <a:lnTo>
                        <a:pt x="1118616" y="1028319"/>
                      </a:lnTo>
                      <a:lnTo>
                        <a:pt x="1128141" y="1041559"/>
                      </a:lnTo>
                      <a:cubicBezTo>
                        <a:pt x="1133380" y="1048798"/>
                        <a:pt x="1138333" y="1056132"/>
                        <a:pt x="1143190" y="1063562"/>
                      </a:cubicBezTo>
                      <a:cubicBezTo>
                        <a:pt x="1144905" y="1066133"/>
                        <a:pt x="1146429" y="1068705"/>
                        <a:pt x="1148048" y="1071277"/>
                      </a:cubicBezTo>
                      <a:cubicBezTo>
                        <a:pt x="1151191" y="1076135"/>
                        <a:pt x="1154335" y="1081088"/>
                        <a:pt x="1157288" y="1085945"/>
                      </a:cubicBezTo>
                      <a:cubicBezTo>
                        <a:pt x="1159192" y="1088993"/>
                        <a:pt x="1160907" y="1092137"/>
                        <a:pt x="1162717" y="1095185"/>
                      </a:cubicBezTo>
                      <a:cubicBezTo>
                        <a:pt x="1165289" y="1099661"/>
                        <a:pt x="1167956" y="1104138"/>
                        <a:pt x="1170432" y="1108710"/>
                      </a:cubicBezTo>
                      <a:cubicBezTo>
                        <a:pt x="1172242" y="1112044"/>
                        <a:pt x="1173956" y="1115378"/>
                        <a:pt x="1175766" y="1118616"/>
                      </a:cubicBezTo>
                      <a:cubicBezTo>
                        <a:pt x="1178052" y="1122998"/>
                        <a:pt x="1180433" y="1127474"/>
                        <a:pt x="1182624" y="1131856"/>
                      </a:cubicBezTo>
                      <a:cubicBezTo>
                        <a:pt x="1184339" y="1135285"/>
                        <a:pt x="1185958" y="1138714"/>
                        <a:pt x="1187577" y="1142143"/>
                      </a:cubicBezTo>
                      <a:cubicBezTo>
                        <a:pt x="1189673" y="1146620"/>
                        <a:pt x="1191768" y="1151001"/>
                        <a:pt x="1193768" y="1155478"/>
                      </a:cubicBezTo>
                      <a:cubicBezTo>
                        <a:pt x="1195292" y="1158907"/>
                        <a:pt x="1196816" y="1162431"/>
                        <a:pt x="1198340" y="1165860"/>
                      </a:cubicBezTo>
                      <a:cubicBezTo>
                        <a:pt x="1200245" y="1170432"/>
                        <a:pt x="1202150" y="1174909"/>
                        <a:pt x="1203960" y="1179481"/>
                      </a:cubicBezTo>
                      <a:cubicBezTo>
                        <a:pt x="1205389" y="1182910"/>
                        <a:pt x="1206722" y="1186434"/>
                        <a:pt x="1208056" y="1189863"/>
                      </a:cubicBezTo>
                      <a:cubicBezTo>
                        <a:pt x="1209865" y="1194530"/>
                        <a:pt x="1211485" y="1199198"/>
                        <a:pt x="1213199" y="1203960"/>
                      </a:cubicBezTo>
                      <a:cubicBezTo>
                        <a:pt x="1214438" y="1207389"/>
                        <a:pt x="1215581" y="1210723"/>
                        <a:pt x="1216723" y="1214152"/>
                      </a:cubicBezTo>
                      <a:cubicBezTo>
                        <a:pt x="1217105" y="1215390"/>
                        <a:pt x="1217486" y="1216724"/>
                        <a:pt x="1217962" y="1217962"/>
                      </a:cubicBezTo>
                      <a:cubicBezTo>
                        <a:pt x="1216723" y="1217581"/>
                        <a:pt x="1215581" y="1217200"/>
                        <a:pt x="1214342" y="1216819"/>
                      </a:cubicBezTo>
                      <a:cubicBezTo>
                        <a:pt x="1210818" y="1215676"/>
                        <a:pt x="1207294" y="1214342"/>
                        <a:pt x="1203770" y="1213104"/>
                      </a:cubicBezTo>
                      <a:cubicBezTo>
                        <a:pt x="1199198" y="1211485"/>
                        <a:pt x="1194530" y="1209770"/>
                        <a:pt x="1189958" y="1208056"/>
                      </a:cubicBezTo>
                      <a:cubicBezTo>
                        <a:pt x="1186434" y="1206722"/>
                        <a:pt x="1182910" y="1205294"/>
                        <a:pt x="1179386" y="1203960"/>
                      </a:cubicBezTo>
                      <a:cubicBezTo>
                        <a:pt x="1174814" y="1202150"/>
                        <a:pt x="1170337" y="1200245"/>
                        <a:pt x="1165765" y="1198340"/>
                      </a:cubicBezTo>
                      <a:cubicBezTo>
                        <a:pt x="1162336" y="1196912"/>
                        <a:pt x="1158907" y="1195388"/>
                        <a:pt x="1155478" y="1193768"/>
                      </a:cubicBezTo>
                      <a:cubicBezTo>
                        <a:pt x="1150906" y="1191673"/>
                        <a:pt x="1146429" y="1189577"/>
                        <a:pt x="1141857" y="1187482"/>
                      </a:cubicBezTo>
                      <a:cubicBezTo>
                        <a:pt x="1138523" y="1185863"/>
                        <a:pt x="1135189" y="1184339"/>
                        <a:pt x="1131951" y="1182624"/>
                      </a:cubicBezTo>
                      <a:cubicBezTo>
                        <a:pt x="1127379" y="1180338"/>
                        <a:pt x="1122807" y="1177957"/>
                        <a:pt x="1118235" y="1175480"/>
                      </a:cubicBezTo>
                      <a:cubicBezTo>
                        <a:pt x="1115092" y="1173766"/>
                        <a:pt x="1111948" y="1172147"/>
                        <a:pt x="1108805" y="1170432"/>
                      </a:cubicBezTo>
                      <a:cubicBezTo>
                        <a:pt x="1104043" y="1167860"/>
                        <a:pt x="1099375" y="1165098"/>
                        <a:pt x="1094613" y="1162336"/>
                      </a:cubicBezTo>
                      <a:cubicBezTo>
                        <a:pt x="1091756" y="1160621"/>
                        <a:pt x="1088803" y="1159002"/>
                        <a:pt x="1085945" y="1157288"/>
                      </a:cubicBezTo>
                      <a:cubicBezTo>
                        <a:pt x="1080802" y="1154144"/>
                        <a:pt x="1075658" y="1150906"/>
                        <a:pt x="1070610" y="1147667"/>
                      </a:cubicBezTo>
                      <a:cubicBezTo>
                        <a:pt x="1068229" y="1146143"/>
                        <a:pt x="1065943" y="1144715"/>
                        <a:pt x="1063562" y="1143191"/>
                      </a:cubicBezTo>
                      <a:cubicBezTo>
                        <a:pt x="1056132" y="1138333"/>
                        <a:pt x="1048798" y="1133285"/>
                        <a:pt x="1041559" y="1128046"/>
                      </a:cubicBezTo>
                      <a:lnTo>
                        <a:pt x="1028319" y="1118521"/>
                      </a:lnTo>
                      <a:lnTo>
                        <a:pt x="1025652" y="1134618"/>
                      </a:lnTo>
                      <a:cubicBezTo>
                        <a:pt x="1024223" y="1143476"/>
                        <a:pt x="1022604" y="1152144"/>
                        <a:pt x="1020794" y="1160812"/>
                      </a:cubicBezTo>
                      <a:cubicBezTo>
                        <a:pt x="1020223" y="1163669"/>
                        <a:pt x="1019556" y="1166527"/>
                        <a:pt x="1018889" y="1169289"/>
                      </a:cubicBezTo>
                      <a:cubicBezTo>
                        <a:pt x="1017651" y="1175099"/>
                        <a:pt x="1016318" y="1180910"/>
                        <a:pt x="1014984" y="1186625"/>
                      </a:cubicBezTo>
                      <a:cubicBezTo>
                        <a:pt x="1014127" y="1189958"/>
                        <a:pt x="1013269" y="1193292"/>
                        <a:pt x="1012317" y="1196626"/>
                      </a:cubicBezTo>
                      <a:cubicBezTo>
                        <a:pt x="1010984" y="1201769"/>
                        <a:pt x="1009555" y="1206913"/>
                        <a:pt x="1008126" y="1212056"/>
                      </a:cubicBezTo>
                      <a:cubicBezTo>
                        <a:pt x="1007078" y="1215581"/>
                        <a:pt x="1006030" y="1219105"/>
                        <a:pt x="1004983" y="1222534"/>
                      </a:cubicBezTo>
                      <a:cubicBezTo>
                        <a:pt x="1003459" y="1227392"/>
                        <a:pt x="1001935" y="1232249"/>
                        <a:pt x="1000411" y="1237012"/>
                      </a:cubicBezTo>
                      <a:cubicBezTo>
                        <a:pt x="999268" y="1240536"/>
                        <a:pt x="998030" y="1244060"/>
                        <a:pt x="996696" y="1247680"/>
                      </a:cubicBezTo>
                      <a:cubicBezTo>
                        <a:pt x="995077" y="1252347"/>
                        <a:pt x="993362" y="1257014"/>
                        <a:pt x="991648" y="1261682"/>
                      </a:cubicBezTo>
                      <a:cubicBezTo>
                        <a:pt x="990314" y="1265206"/>
                        <a:pt x="988885" y="1268730"/>
                        <a:pt x="987552" y="1272254"/>
                      </a:cubicBezTo>
                      <a:cubicBezTo>
                        <a:pt x="985742" y="1276826"/>
                        <a:pt x="983837" y="1281303"/>
                        <a:pt x="981932" y="1285780"/>
                      </a:cubicBezTo>
                      <a:cubicBezTo>
                        <a:pt x="980408" y="1289209"/>
                        <a:pt x="978980" y="1292733"/>
                        <a:pt x="977455" y="1296162"/>
                      </a:cubicBezTo>
                      <a:cubicBezTo>
                        <a:pt x="975455" y="1300639"/>
                        <a:pt x="973360" y="1305116"/>
                        <a:pt x="971264" y="1309592"/>
                      </a:cubicBezTo>
                      <a:cubicBezTo>
                        <a:pt x="969645" y="1312926"/>
                        <a:pt x="968121" y="1316260"/>
                        <a:pt x="966502" y="1319498"/>
                      </a:cubicBezTo>
                      <a:cubicBezTo>
                        <a:pt x="965930" y="1320641"/>
                        <a:pt x="965263" y="1321784"/>
                        <a:pt x="964692" y="1322927"/>
                      </a:cubicBezTo>
                      <a:cubicBezTo>
                        <a:pt x="964121" y="1321784"/>
                        <a:pt x="963454" y="1320641"/>
                        <a:pt x="962882" y="1319498"/>
                      </a:cubicBezTo>
                      <a:cubicBezTo>
                        <a:pt x="961263" y="1316165"/>
                        <a:pt x="959644" y="1312926"/>
                        <a:pt x="958120" y="1309592"/>
                      </a:cubicBezTo>
                      <a:cubicBezTo>
                        <a:pt x="956024" y="1305116"/>
                        <a:pt x="953929" y="1300734"/>
                        <a:pt x="951929" y="1296162"/>
                      </a:cubicBezTo>
                      <a:cubicBezTo>
                        <a:pt x="950405" y="1292733"/>
                        <a:pt x="948880" y="1289209"/>
                        <a:pt x="947452" y="1285780"/>
                      </a:cubicBezTo>
                      <a:cubicBezTo>
                        <a:pt x="945547" y="1281303"/>
                        <a:pt x="943642" y="1276826"/>
                        <a:pt x="941832" y="1272254"/>
                      </a:cubicBezTo>
                      <a:cubicBezTo>
                        <a:pt x="940403" y="1268730"/>
                        <a:pt x="939070" y="1265206"/>
                        <a:pt x="937736" y="1261682"/>
                      </a:cubicBezTo>
                      <a:cubicBezTo>
                        <a:pt x="936022" y="1257014"/>
                        <a:pt x="934307" y="1252442"/>
                        <a:pt x="932688" y="1247680"/>
                      </a:cubicBezTo>
                      <a:cubicBezTo>
                        <a:pt x="931450" y="1244156"/>
                        <a:pt x="930212" y="1240631"/>
                        <a:pt x="928973" y="1237012"/>
                      </a:cubicBezTo>
                      <a:cubicBezTo>
                        <a:pt x="927354" y="1232249"/>
                        <a:pt x="925830" y="1227392"/>
                        <a:pt x="924401" y="1222534"/>
                      </a:cubicBezTo>
                      <a:cubicBezTo>
                        <a:pt x="923354" y="1219010"/>
                        <a:pt x="922210" y="1215581"/>
                        <a:pt x="921258" y="1212056"/>
                      </a:cubicBezTo>
                      <a:cubicBezTo>
                        <a:pt x="919829" y="1206913"/>
                        <a:pt x="918401" y="1201769"/>
                        <a:pt x="917067" y="1196626"/>
                      </a:cubicBezTo>
                      <a:cubicBezTo>
                        <a:pt x="916210" y="1193292"/>
                        <a:pt x="915257" y="1189958"/>
                        <a:pt x="914400" y="1186625"/>
                      </a:cubicBezTo>
                      <a:cubicBezTo>
                        <a:pt x="912971" y="1180910"/>
                        <a:pt x="911733" y="1175099"/>
                        <a:pt x="910495" y="1169289"/>
                      </a:cubicBezTo>
                      <a:cubicBezTo>
                        <a:pt x="909923" y="1166432"/>
                        <a:pt x="909161" y="1163669"/>
                        <a:pt x="908590" y="1160812"/>
                      </a:cubicBezTo>
                      <a:cubicBezTo>
                        <a:pt x="906780" y="1152144"/>
                        <a:pt x="905161" y="1143381"/>
                        <a:pt x="903732" y="1134618"/>
                      </a:cubicBezTo>
                      <a:lnTo>
                        <a:pt x="901065" y="1118521"/>
                      </a:lnTo>
                      <a:lnTo>
                        <a:pt x="887825" y="1128046"/>
                      </a:lnTo>
                      <a:cubicBezTo>
                        <a:pt x="880586" y="1133285"/>
                        <a:pt x="873157" y="1138333"/>
                        <a:pt x="865822" y="1143191"/>
                      </a:cubicBezTo>
                      <a:cubicBezTo>
                        <a:pt x="863537" y="1144715"/>
                        <a:pt x="861155" y="1146143"/>
                        <a:pt x="858774" y="1147667"/>
                      </a:cubicBezTo>
                      <a:cubicBezTo>
                        <a:pt x="853630" y="1150906"/>
                        <a:pt x="848487" y="1154240"/>
                        <a:pt x="843343" y="1157383"/>
                      </a:cubicBezTo>
                      <a:cubicBezTo>
                        <a:pt x="840486" y="1159097"/>
                        <a:pt x="837533" y="1160717"/>
                        <a:pt x="834676" y="1162431"/>
                      </a:cubicBezTo>
                      <a:cubicBezTo>
                        <a:pt x="830009" y="1165193"/>
                        <a:pt x="825246" y="1167956"/>
                        <a:pt x="820484" y="1170527"/>
                      </a:cubicBezTo>
                      <a:cubicBezTo>
                        <a:pt x="817340" y="1172242"/>
                        <a:pt x="814197" y="1173861"/>
                        <a:pt x="811054" y="1175576"/>
                      </a:cubicBezTo>
                      <a:cubicBezTo>
                        <a:pt x="806482" y="1177957"/>
                        <a:pt x="801910" y="1180433"/>
                        <a:pt x="797338" y="1182719"/>
                      </a:cubicBezTo>
                      <a:cubicBezTo>
                        <a:pt x="794004" y="1184339"/>
                        <a:pt x="790670" y="1185958"/>
                        <a:pt x="787432" y="1187577"/>
                      </a:cubicBezTo>
                      <a:cubicBezTo>
                        <a:pt x="782955" y="1189768"/>
                        <a:pt x="778383" y="1191863"/>
                        <a:pt x="773811" y="1193864"/>
                      </a:cubicBezTo>
                      <a:cubicBezTo>
                        <a:pt x="770382" y="1195388"/>
                        <a:pt x="766953" y="1196912"/>
                        <a:pt x="763524" y="1198340"/>
                      </a:cubicBezTo>
                      <a:cubicBezTo>
                        <a:pt x="759047" y="1200245"/>
                        <a:pt x="754475" y="1202150"/>
                        <a:pt x="749903" y="1203960"/>
                      </a:cubicBezTo>
                      <a:cubicBezTo>
                        <a:pt x="746379" y="1205389"/>
                        <a:pt x="742950" y="1206722"/>
                        <a:pt x="739426" y="1208056"/>
                      </a:cubicBezTo>
                      <a:cubicBezTo>
                        <a:pt x="734854" y="1209770"/>
                        <a:pt x="730282" y="1211485"/>
                        <a:pt x="725614" y="1213104"/>
                      </a:cubicBezTo>
                      <a:cubicBezTo>
                        <a:pt x="722090" y="1214342"/>
                        <a:pt x="718566" y="1215581"/>
                        <a:pt x="715042" y="1216819"/>
                      </a:cubicBezTo>
                      <a:cubicBezTo>
                        <a:pt x="713804" y="1217200"/>
                        <a:pt x="712660" y="1217581"/>
                        <a:pt x="711422" y="1217962"/>
                      </a:cubicBezTo>
                      <a:cubicBezTo>
                        <a:pt x="711803" y="1216724"/>
                        <a:pt x="712184" y="1215390"/>
                        <a:pt x="712660" y="1214152"/>
                      </a:cubicBezTo>
                      <a:cubicBezTo>
                        <a:pt x="713804" y="1210818"/>
                        <a:pt x="714947" y="1207484"/>
                        <a:pt x="716185" y="1204151"/>
                      </a:cubicBezTo>
                      <a:cubicBezTo>
                        <a:pt x="717899" y="1199388"/>
                        <a:pt x="719614" y="1194626"/>
                        <a:pt x="721423" y="1189863"/>
                      </a:cubicBezTo>
                      <a:cubicBezTo>
                        <a:pt x="722757" y="1186434"/>
                        <a:pt x="724090" y="1183100"/>
                        <a:pt x="725424" y="1179671"/>
                      </a:cubicBezTo>
                      <a:cubicBezTo>
                        <a:pt x="727329" y="1175004"/>
                        <a:pt x="729234" y="1170337"/>
                        <a:pt x="731234" y="1165670"/>
                      </a:cubicBezTo>
                      <a:cubicBezTo>
                        <a:pt x="732663" y="1162336"/>
                        <a:pt x="734187" y="1159002"/>
                        <a:pt x="735616" y="1155668"/>
                      </a:cubicBezTo>
                      <a:cubicBezTo>
                        <a:pt x="737711" y="1151096"/>
                        <a:pt x="739807" y="1146429"/>
                        <a:pt x="741997" y="1141857"/>
                      </a:cubicBezTo>
                      <a:cubicBezTo>
                        <a:pt x="743617" y="1138523"/>
                        <a:pt x="745141" y="1135285"/>
                        <a:pt x="746760" y="1132046"/>
                      </a:cubicBezTo>
                      <a:cubicBezTo>
                        <a:pt x="749046" y="1127474"/>
                        <a:pt x="751427" y="1122902"/>
                        <a:pt x="753904" y="1118235"/>
                      </a:cubicBezTo>
                      <a:cubicBezTo>
                        <a:pt x="755618" y="1115092"/>
                        <a:pt x="757238" y="1111949"/>
                        <a:pt x="758952" y="1108805"/>
                      </a:cubicBezTo>
                      <a:cubicBezTo>
                        <a:pt x="761524" y="1104138"/>
                        <a:pt x="764286" y="1099376"/>
                        <a:pt x="766953" y="1094804"/>
                      </a:cubicBezTo>
                      <a:cubicBezTo>
                        <a:pt x="768668" y="1091851"/>
                        <a:pt x="770287" y="1088898"/>
                        <a:pt x="772097" y="1086041"/>
                      </a:cubicBezTo>
                      <a:cubicBezTo>
                        <a:pt x="775144" y="1080992"/>
                        <a:pt x="778383" y="1075944"/>
                        <a:pt x="781622" y="1070896"/>
                      </a:cubicBezTo>
                      <a:cubicBezTo>
                        <a:pt x="783146" y="1068515"/>
                        <a:pt x="784669" y="1066038"/>
                        <a:pt x="786289" y="1063657"/>
                      </a:cubicBezTo>
                      <a:cubicBezTo>
                        <a:pt x="791147" y="1056227"/>
                        <a:pt x="796195" y="1048893"/>
                        <a:pt x="801434" y="1041654"/>
                      </a:cubicBezTo>
                      <a:lnTo>
                        <a:pt x="810959" y="1028414"/>
                      </a:lnTo>
                      <a:lnTo>
                        <a:pt x="794861" y="1025747"/>
                      </a:lnTo>
                      <a:cubicBezTo>
                        <a:pt x="786003" y="1024319"/>
                        <a:pt x="777335" y="1022699"/>
                        <a:pt x="768668" y="1020890"/>
                      </a:cubicBezTo>
                      <a:cubicBezTo>
                        <a:pt x="765810" y="1020318"/>
                        <a:pt x="762952" y="1019651"/>
                        <a:pt x="760190" y="1018985"/>
                      </a:cubicBezTo>
                      <a:cubicBezTo>
                        <a:pt x="754380" y="1017746"/>
                        <a:pt x="748570" y="1016413"/>
                        <a:pt x="742855" y="1014984"/>
                      </a:cubicBezTo>
                      <a:cubicBezTo>
                        <a:pt x="739521" y="1014127"/>
                        <a:pt x="736187" y="1013270"/>
                        <a:pt x="732854" y="1012412"/>
                      </a:cubicBezTo>
                      <a:cubicBezTo>
                        <a:pt x="727710" y="1011079"/>
                        <a:pt x="722471" y="1009650"/>
                        <a:pt x="717423" y="1008221"/>
                      </a:cubicBezTo>
                      <a:cubicBezTo>
                        <a:pt x="713899" y="1007174"/>
                        <a:pt x="710375" y="1006126"/>
                        <a:pt x="706946" y="1005078"/>
                      </a:cubicBezTo>
                      <a:cubicBezTo>
                        <a:pt x="702088" y="1003554"/>
                        <a:pt x="697230" y="1002030"/>
                        <a:pt x="692468" y="1000506"/>
                      </a:cubicBezTo>
                      <a:cubicBezTo>
                        <a:pt x="688943" y="999363"/>
                        <a:pt x="685324" y="998029"/>
                        <a:pt x="681800" y="996791"/>
                      </a:cubicBezTo>
                      <a:cubicBezTo>
                        <a:pt x="677132" y="995172"/>
                        <a:pt x="672465" y="993458"/>
                        <a:pt x="667893" y="991743"/>
                      </a:cubicBezTo>
                      <a:cubicBezTo>
                        <a:pt x="664369" y="990410"/>
                        <a:pt x="660844" y="989076"/>
                        <a:pt x="657320" y="987647"/>
                      </a:cubicBezTo>
                      <a:cubicBezTo>
                        <a:pt x="652748" y="985837"/>
                        <a:pt x="648176" y="983933"/>
                        <a:pt x="643700" y="982028"/>
                      </a:cubicBezTo>
                      <a:cubicBezTo>
                        <a:pt x="640271" y="980599"/>
                        <a:pt x="636842" y="979075"/>
                        <a:pt x="633413" y="977551"/>
                      </a:cubicBezTo>
                      <a:cubicBezTo>
                        <a:pt x="628840" y="975551"/>
                        <a:pt x="624364" y="973360"/>
                        <a:pt x="619887" y="971264"/>
                      </a:cubicBezTo>
                      <a:cubicBezTo>
                        <a:pt x="616648" y="969740"/>
                        <a:pt x="613315" y="968121"/>
                        <a:pt x="610076" y="966502"/>
                      </a:cubicBezTo>
                      <a:cubicBezTo>
                        <a:pt x="608933" y="965930"/>
                        <a:pt x="607790" y="965264"/>
                        <a:pt x="606552" y="964692"/>
                      </a:cubicBezTo>
                      <a:cubicBezTo>
                        <a:pt x="607695" y="964120"/>
                        <a:pt x="608933" y="963454"/>
                        <a:pt x="610076" y="962882"/>
                      </a:cubicBezTo>
                      <a:cubicBezTo>
                        <a:pt x="613315" y="961263"/>
                        <a:pt x="616458" y="959739"/>
                        <a:pt x="619697" y="958215"/>
                      </a:cubicBezTo>
                      <a:cubicBezTo>
                        <a:pt x="624268" y="956024"/>
                        <a:pt x="628745" y="953929"/>
                        <a:pt x="633413" y="951833"/>
                      </a:cubicBezTo>
                      <a:cubicBezTo>
                        <a:pt x="636746" y="950309"/>
                        <a:pt x="640175" y="948881"/>
                        <a:pt x="643604" y="947357"/>
                      </a:cubicBezTo>
                      <a:cubicBezTo>
                        <a:pt x="648176" y="945452"/>
                        <a:pt x="652748" y="943547"/>
                        <a:pt x="657320" y="941641"/>
                      </a:cubicBezTo>
                      <a:cubicBezTo>
                        <a:pt x="660844" y="940213"/>
                        <a:pt x="664273" y="938879"/>
                        <a:pt x="667798" y="937546"/>
                      </a:cubicBezTo>
                      <a:cubicBezTo>
                        <a:pt x="672465" y="935831"/>
                        <a:pt x="677132" y="934117"/>
                        <a:pt x="681800" y="932402"/>
                      </a:cubicBezTo>
                      <a:cubicBezTo>
                        <a:pt x="685324" y="931164"/>
                        <a:pt x="688848" y="929926"/>
                        <a:pt x="692372" y="928687"/>
                      </a:cubicBezTo>
                      <a:cubicBezTo>
                        <a:pt x="697135" y="927068"/>
                        <a:pt x="701993" y="925544"/>
                        <a:pt x="706850" y="924116"/>
                      </a:cubicBezTo>
                      <a:cubicBezTo>
                        <a:pt x="710375" y="923068"/>
                        <a:pt x="713804" y="921925"/>
                        <a:pt x="717423" y="920877"/>
                      </a:cubicBezTo>
                      <a:cubicBezTo>
                        <a:pt x="722471" y="919448"/>
                        <a:pt x="727615" y="918020"/>
                        <a:pt x="732758" y="916686"/>
                      </a:cubicBezTo>
                      <a:cubicBezTo>
                        <a:pt x="736092" y="915829"/>
                        <a:pt x="739426" y="914876"/>
                        <a:pt x="742855" y="914019"/>
                      </a:cubicBezTo>
                      <a:cubicBezTo>
                        <a:pt x="748570" y="912590"/>
                        <a:pt x="754380" y="911352"/>
                        <a:pt x="760095" y="910114"/>
                      </a:cubicBezTo>
                      <a:cubicBezTo>
                        <a:pt x="762952" y="909447"/>
                        <a:pt x="765810" y="908780"/>
                        <a:pt x="768668" y="908209"/>
                      </a:cubicBezTo>
                      <a:cubicBezTo>
                        <a:pt x="777335" y="906399"/>
                        <a:pt x="786098" y="904780"/>
                        <a:pt x="794861" y="903351"/>
                      </a:cubicBezTo>
                      <a:lnTo>
                        <a:pt x="810959" y="900684"/>
                      </a:lnTo>
                      <a:lnTo>
                        <a:pt x="801434" y="887444"/>
                      </a:lnTo>
                      <a:cubicBezTo>
                        <a:pt x="796195" y="880205"/>
                        <a:pt x="791242" y="872871"/>
                        <a:pt x="786289" y="865442"/>
                      </a:cubicBezTo>
                      <a:cubicBezTo>
                        <a:pt x="784669" y="863060"/>
                        <a:pt x="783241" y="860584"/>
                        <a:pt x="781622" y="858203"/>
                      </a:cubicBezTo>
                      <a:cubicBezTo>
                        <a:pt x="778383" y="853154"/>
                        <a:pt x="775144" y="848106"/>
                        <a:pt x="772097" y="843058"/>
                      </a:cubicBezTo>
                      <a:cubicBezTo>
                        <a:pt x="770382" y="840200"/>
                        <a:pt x="768668" y="837248"/>
                        <a:pt x="766953" y="834295"/>
                      </a:cubicBezTo>
                      <a:cubicBezTo>
                        <a:pt x="764191" y="829628"/>
                        <a:pt x="761524" y="824960"/>
                        <a:pt x="758952" y="820198"/>
                      </a:cubicBezTo>
                      <a:cubicBezTo>
                        <a:pt x="757238" y="817055"/>
                        <a:pt x="755523" y="813911"/>
                        <a:pt x="753904" y="810768"/>
                      </a:cubicBezTo>
                      <a:cubicBezTo>
                        <a:pt x="751522" y="806196"/>
                        <a:pt x="749046" y="801624"/>
                        <a:pt x="746760" y="797052"/>
                      </a:cubicBezTo>
                      <a:cubicBezTo>
                        <a:pt x="745141" y="793814"/>
                        <a:pt x="743522" y="790480"/>
                        <a:pt x="741997" y="787241"/>
                      </a:cubicBezTo>
                      <a:cubicBezTo>
                        <a:pt x="739807" y="782669"/>
                        <a:pt x="737616" y="778097"/>
                        <a:pt x="735616" y="773430"/>
                      </a:cubicBezTo>
                      <a:cubicBezTo>
                        <a:pt x="734092" y="770096"/>
                        <a:pt x="732663" y="766763"/>
                        <a:pt x="731234" y="763334"/>
                      </a:cubicBezTo>
                      <a:cubicBezTo>
                        <a:pt x="729234" y="758666"/>
                        <a:pt x="727329" y="753999"/>
                        <a:pt x="725424" y="749332"/>
                      </a:cubicBezTo>
                      <a:cubicBezTo>
                        <a:pt x="724090" y="745998"/>
                        <a:pt x="722757" y="742569"/>
                        <a:pt x="721423" y="739140"/>
                      </a:cubicBezTo>
                      <a:cubicBezTo>
                        <a:pt x="719614" y="734378"/>
                        <a:pt x="717899" y="729615"/>
                        <a:pt x="716185" y="724853"/>
                      </a:cubicBezTo>
                      <a:cubicBezTo>
                        <a:pt x="715042" y="721519"/>
                        <a:pt x="713804" y="718185"/>
                        <a:pt x="712660" y="714851"/>
                      </a:cubicBezTo>
                      <a:cubicBezTo>
                        <a:pt x="712280" y="713613"/>
                        <a:pt x="711898" y="712280"/>
                        <a:pt x="711422" y="711041"/>
                      </a:cubicBezTo>
                      <a:cubicBezTo>
                        <a:pt x="712660" y="711422"/>
                        <a:pt x="713899" y="711803"/>
                        <a:pt x="715042" y="712184"/>
                      </a:cubicBezTo>
                      <a:cubicBezTo>
                        <a:pt x="718566" y="713327"/>
                        <a:pt x="721995" y="714566"/>
                        <a:pt x="725424" y="715804"/>
                      </a:cubicBezTo>
                      <a:cubicBezTo>
                        <a:pt x="730187" y="717518"/>
                        <a:pt x="734854" y="719138"/>
                        <a:pt x="739521" y="720947"/>
                      </a:cubicBezTo>
                      <a:cubicBezTo>
                        <a:pt x="742855" y="722186"/>
                        <a:pt x="746284" y="723614"/>
                        <a:pt x="749618" y="724948"/>
                      </a:cubicBezTo>
                      <a:cubicBezTo>
                        <a:pt x="754380" y="726853"/>
                        <a:pt x="759047" y="728758"/>
                        <a:pt x="763714" y="730853"/>
                      </a:cubicBezTo>
                      <a:cubicBezTo>
                        <a:pt x="766953" y="732282"/>
                        <a:pt x="770287" y="733711"/>
                        <a:pt x="773525" y="735140"/>
                      </a:cubicBezTo>
                      <a:cubicBezTo>
                        <a:pt x="778288" y="737235"/>
                        <a:pt x="782955" y="739426"/>
                        <a:pt x="787622" y="741712"/>
                      </a:cubicBezTo>
                      <a:cubicBezTo>
                        <a:pt x="790765" y="743236"/>
                        <a:pt x="794004" y="744760"/>
                        <a:pt x="797147" y="746379"/>
                      </a:cubicBezTo>
                      <a:cubicBezTo>
                        <a:pt x="801910" y="748760"/>
                        <a:pt x="806672" y="751237"/>
                        <a:pt x="811339" y="753713"/>
                      </a:cubicBezTo>
                      <a:cubicBezTo>
                        <a:pt x="814388" y="755333"/>
                        <a:pt x="817435" y="756857"/>
                        <a:pt x="820388" y="758571"/>
                      </a:cubicBezTo>
                      <a:cubicBezTo>
                        <a:pt x="825246" y="761238"/>
                        <a:pt x="830104" y="764096"/>
                        <a:pt x="834866" y="766858"/>
                      </a:cubicBezTo>
                      <a:cubicBezTo>
                        <a:pt x="837629" y="768477"/>
                        <a:pt x="840486" y="770096"/>
                        <a:pt x="843248" y="771716"/>
                      </a:cubicBezTo>
                      <a:cubicBezTo>
                        <a:pt x="848487" y="774859"/>
                        <a:pt x="853726" y="778193"/>
                        <a:pt x="858869" y="781526"/>
                      </a:cubicBezTo>
                      <a:cubicBezTo>
                        <a:pt x="861155" y="782955"/>
                        <a:pt x="863441" y="784384"/>
                        <a:pt x="865727" y="785908"/>
                      </a:cubicBezTo>
                      <a:cubicBezTo>
                        <a:pt x="873157" y="790766"/>
                        <a:pt x="880491" y="795814"/>
                        <a:pt x="887730" y="801053"/>
                      </a:cubicBezTo>
                      <a:lnTo>
                        <a:pt x="900970" y="810578"/>
                      </a:lnTo>
                      <a:lnTo>
                        <a:pt x="903637" y="794480"/>
                      </a:lnTo>
                      <a:cubicBezTo>
                        <a:pt x="905065" y="785717"/>
                        <a:pt x="906685" y="776954"/>
                        <a:pt x="908494" y="768287"/>
                      </a:cubicBezTo>
                      <a:cubicBezTo>
                        <a:pt x="909066" y="765334"/>
                        <a:pt x="909828" y="762476"/>
                        <a:pt x="910400" y="759619"/>
                      </a:cubicBezTo>
                      <a:cubicBezTo>
                        <a:pt x="911638" y="753904"/>
                        <a:pt x="912876" y="748189"/>
                        <a:pt x="914305" y="742474"/>
                      </a:cubicBezTo>
                      <a:cubicBezTo>
                        <a:pt x="915162" y="739045"/>
                        <a:pt x="916114" y="735616"/>
                        <a:pt x="916972" y="732282"/>
                      </a:cubicBezTo>
                      <a:cubicBezTo>
                        <a:pt x="918305" y="727234"/>
                        <a:pt x="919639" y="722090"/>
                        <a:pt x="921068" y="717137"/>
                      </a:cubicBezTo>
                      <a:cubicBezTo>
                        <a:pt x="922115" y="713518"/>
                        <a:pt x="923258" y="709994"/>
                        <a:pt x="924306" y="706469"/>
                      </a:cubicBezTo>
                      <a:cubicBezTo>
                        <a:pt x="925735" y="701707"/>
                        <a:pt x="927259" y="696944"/>
                        <a:pt x="928878" y="692182"/>
                      </a:cubicBezTo>
                      <a:cubicBezTo>
                        <a:pt x="930116" y="688562"/>
                        <a:pt x="931355" y="684943"/>
                        <a:pt x="932593" y="681419"/>
                      </a:cubicBezTo>
                      <a:cubicBezTo>
                        <a:pt x="934212" y="676751"/>
                        <a:pt x="935926" y="672179"/>
                        <a:pt x="937641" y="667607"/>
                      </a:cubicBezTo>
                      <a:cubicBezTo>
                        <a:pt x="938975" y="663988"/>
                        <a:pt x="940403" y="660464"/>
                        <a:pt x="941832" y="656939"/>
                      </a:cubicBezTo>
                      <a:cubicBezTo>
                        <a:pt x="943642" y="652463"/>
                        <a:pt x="945547" y="647891"/>
                        <a:pt x="947452" y="643509"/>
                      </a:cubicBezTo>
                      <a:cubicBezTo>
                        <a:pt x="948976" y="639985"/>
                        <a:pt x="950405" y="636556"/>
                        <a:pt x="952024" y="633032"/>
                      </a:cubicBezTo>
                      <a:cubicBezTo>
                        <a:pt x="954024" y="628555"/>
                        <a:pt x="956119" y="624078"/>
                        <a:pt x="958215" y="619697"/>
                      </a:cubicBezTo>
                      <a:cubicBezTo>
                        <a:pt x="959834" y="616363"/>
                        <a:pt x="961358" y="613029"/>
                        <a:pt x="963073" y="609695"/>
                      </a:cubicBezTo>
                      <a:cubicBezTo>
                        <a:pt x="963644" y="608552"/>
                        <a:pt x="964311" y="607409"/>
                        <a:pt x="964883" y="606266"/>
                      </a:cubicBezTo>
                      <a:cubicBezTo>
                        <a:pt x="965454" y="607409"/>
                        <a:pt x="966121" y="608552"/>
                        <a:pt x="966692" y="609695"/>
                      </a:cubicBezTo>
                      <a:cubicBezTo>
                        <a:pt x="968312" y="613029"/>
                        <a:pt x="969931" y="616363"/>
                        <a:pt x="971550" y="619697"/>
                      </a:cubicBezTo>
                      <a:cubicBezTo>
                        <a:pt x="973646" y="624078"/>
                        <a:pt x="975741" y="628555"/>
                        <a:pt x="977741" y="633032"/>
                      </a:cubicBezTo>
                      <a:cubicBezTo>
                        <a:pt x="979265" y="636461"/>
                        <a:pt x="980789" y="639985"/>
                        <a:pt x="982313" y="643509"/>
                      </a:cubicBezTo>
                      <a:cubicBezTo>
                        <a:pt x="984218" y="647986"/>
                        <a:pt x="986123" y="652463"/>
                        <a:pt x="987933" y="656939"/>
                      </a:cubicBezTo>
                      <a:cubicBezTo>
                        <a:pt x="989362" y="660464"/>
                        <a:pt x="990695" y="664083"/>
                        <a:pt x="992124" y="667607"/>
                      </a:cubicBezTo>
                      <a:cubicBezTo>
                        <a:pt x="993838" y="672179"/>
                        <a:pt x="995553" y="676751"/>
                        <a:pt x="997172" y="681419"/>
                      </a:cubicBezTo>
                      <a:cubicBezTo>
                        <a:pt x="998410" y="685038"/>
                        <a:pt x="999649" y="688562"/>
                        <a:pt x="1000887" y="692182"/>
                      </a:cubicBezTo>
                      <a:cubicBezTo>
                        <a:pt x="1002506" y="696944"/>
                        <a:pt x="1003935" y="701707"/>
                        <a:pt x="1005459" y="706469"/>
                      </a:cubicBezTo>
                      <a:cubicBezTo>
                        <a:pt x="1006507" y="709994"/>
                        <a:pt x="1007650" y="713613"/>
                        <a:pt x="1008697" y="717137"/>
                      </a:cubicBezTo>
                      <a:cubicBezTo>
                        <a:pt x="1010126" y="722186"/>
                        <a:pt x="1011460" y="727234"/>
                        <a:pt x="1012793" y="732282"/>
                      </a:cubicBezTo>
                      <a:cubicBezTo>
                        <a:pt x="1013651" y="735711"/>
                        <a:pt x="1014603" y="739045"/>
                        <a:pt x="1015460" y="742474"/>
                      </a:cubicBezTo>
                      <a:cubicBezTo>
                        <a:pt x="1016889" y="748189"/>
                        <a:pt x="1018127" y="753904"/>
                        <a:pt x="1019365" y="759619"/>
                      </a:cubicBezTo>
                      <a:cubicBezTo>
                        <a:pt x="1020032" y="762476"/>
                        <a:pt x="1020699" y="765429"/>
                        <a:pt x="1021271" y="768287"/>
                      </a:cubicBezTo>
                      <a:cubicBezTo>
                        <a:pt x="1023080" y="776954"/>
                        <a:pt x="1024699" y="785717"/>
                        <a:pt x="1026128" y="794480"/>
                      </a:cubicBezTo>
                      <a:lnTo>
                        <a:pt x="1028795" y="810578"/>
                      </a:lnTo>
                      <a:lnTo>
                        <a:pt x="1042035" y="801053"/>
                      </a:lnTo>
                      <a:cubicBezTo>
                        <a:pt x="1049274" y="795814"/>
                        <a:pt x="1056704" y="790766"/>
                        <a:pt x="1064038" y="785908"/>
                      </a:cubicBezTo>
                      <a:cubicBezTo>
                        <a:pt x="1066324" y="784384"/>
                        <a:pt x="1068705" y="782955"/>
                        <a:pt x="1070991" y="781431"/>
                      </a:cubicBezTo>
                      <a:cubicBezTo>
                        <a:pt x="1076135" y="778097"/>
                        <a:pt x="1081278" y="774859"/>
                        <a:pt x="1086422" y="771716"/>
                      </a:cubicBezTo>
                      <a:cubicBezTo>
                        <a:pt x="1089279" y="770001"/>
                        <a:pt x="1092137" y="768382"/>
                        <a:pt x="1095089" y="766667"/>
                      </a:cubicBezTo>
                      <a:cubicBezTo>
                        <a:pt x="1099756" y="763905"/>
                        <a:pt x="1104519" y="761143"/>
                        <a:pt x="1109281" y="758571"/>
                      </a:cubicBezTo>
                      <a:cubicBezTo>
                        <a:pt x="1112425" y="756857"/>
                        <a:pt x="1115568" y="755237"/>
                        <a:pt x="1118711" y="753523"/>
                      </a:cubicBezTo>
                      <a:cubicBezTo>
                        <a:pt x="1123283" y="751142"/>
                        <a:pt x="1127855" y="748665"/>
                        <a:pt x="1132427" y="746379"/>
                      </a:cubicBezTo>
                      <a:cubicBezTo>
                        <a:pt x="1135761" y="744760"/>
                        <a:pt x="1139095" y="743141"/>
                        <a:pt x="1142333" y="741521"/>
                      </a:cubicBezTo>
                      <a:cubicBezTo>
                        <a:pt x="1146810" y="739331"/>
                        <a:pt x="1151382" y="737235"/>
                        <a:pt x="1155954" y="735140"/>
                      </a:cubicBezTo>
                      <a:cubicBezTo>
                        <a:pt x="1159383" y="733616"/>
                        <a:pt x="1162812" y="732092"/>
                        <a:pt x="1166241" y="730663"/>
                      </a:cubicBezTo>
                      <a:cubicBezTo>
                        <a:pt x="1170813" y="728758"/>
                        <a:pt x="1175290" y="726853"/>
                        <a:pt x="1179862" y="725043"/>
                      </a:cubicBezTo>
                      <a:cubicBezTo>
                        <a:pt x="1183386" y="723614"/>
                        <a:pt x="1186815" y="722281"/>
                        <a:pt x="1190339" y="720947"/>
                      </a:cubicBezTo>
                      <a:cubicBezTo>
                        <a:pt x="1194911" y="719233"/>
                        <a:pt x="1199483" y="717518"/>
                        <a:pt x="1204150" y="715899"/>
                      </a:cubicBezTo>
                      <a:cubicBezTo>
                        <a:pt x="1207675" y="714661"/>
                        <a:pt x="1211199" y="713423"/>
                        <a:pt x="1214723" y="712184"/>
                      </a:cubicBezTo>
                      <a:close/>
                      <a:moveTo>
                        <a:pt x="1590294" y="690658"/>
                      </a:moveTo>
                      <a:cubicBezTo>
                        <a:pt x="1587722" y="689801"/>
                        <a:pt x="1585055" y="689134"/>
                        <a:pt x="1582483" y="688277"/>
                      </a:cubicBezTo>
                      <a:cubicBezTo>
                        <a:pt x="1578673" y="687134"/>
                        <a:pt x="1574864" y="685895"/>
                        <a:pt x="1570958" y="684752"/>
                      </a:cubicBezTo>
                      <a:cubicBezTo>
                        <a:pt x="1566767" y="683514"/>
                        <a:pt x="1562576" y="682466"/>
                        <a:pt x="1558385" y="681323"/>
                      </a:cubicBezTo>
                      <a:cubicBezTo>
                        <a:pt x="1554671" y="680371"/>
                        <a:pt x="1551051" y="679323"/>
                        <a:pt x="1547336" y="678466"/>
                      </a:cubicBezTo>
                      <a:cubicBezTo>
                        <a:pt x="1542955" y="677418"/>
                        <a:pt x="1538573" y="676370"/>
                        <a:pt x="1534097" y="675418"/>
                      </a:cubicBezTo>
                      <a:cubicBezTo>
                        <a:pt x="1530572" y="674656"/>
                        <a:pt x="1526953" y="673799"/>
                        <a:pt x="1523429" y="673037"/>
                      </a:cubicBezTo>
                      <a:cubicBezTo>
                        <a:pt x="1518856" y="672084"/>
                        <a:pt x="1514380" y="671322"/>
                        <a:pt x="1509808" y="670465"/>
                      </a:cubicBezTo>
                      <a:cubicBezTo>
                        <a:pt x="1506283" y="669798"/>
                        <a:pt x="1502855" y="669131"/>
                        <a:pt x="1499330" y="668560"/>
                      </a:cubicBezTo>
                      <a:cubicBezTo>
                        <a:pt x="1494663" y="667798"/>
                        <a:pt x="1489900" y="667131"/>
                        <a:pt x="1485233" y="666560"/>
                      </a:cubicBezTo>
                      <a:cubicBezTo>
                        <a:pt x="1481899" y="666083"/>
                        <a:pt x="1478471" y="665607"/>
                        <a:pt x="1475137" y="665131"/>
                      </a:cubicBezTo>
                      <a:cubicBezTo>
                        <a:pt x="1470184" y="664559"/>
                        <a:pt x="1465231" y="664083"/>
                        <a:pt x="1460278" y="663607"/>
                      </a:cubicBezTo>
                      <a:cubicBezTo>
                        <a:pt x="1457135" y="663321"/>
                        <a:pt x="1453991" y="662940"/>
                        <a:pt x="1450848" y="662654"/>
                      </a:cubicBezTo>
                      <a:cubicBezTo>
                        <a:pt x="1445323" y="662178"/>
                        <a:pt x="1439894" y="661892"/>
                        <a:pt x="1434370" y="661607"/>
                      </a:cubicBezTo>
                      <a:cubicBezTo>
                        <a:pt x="1431703" y="661511"/>
                        <a:pt x="1429131" y="661226"/>
                        <a:pt x="1426464" y="661130"/>
                      </a:cubicBezTo>
                      <a:cubicBezTo>
                        <a:pt x="1418368" y="660845"/>
                        <a:pt x="1410176" y="660654"/>
                        <a:pt x="1401985" y="660654"/>
                      </a:cubicBezTo>
                      <a:cubicBezTo>
                        <a:pt x="1388364" y="660654"/>
                        <a:pt x="1374743" y="661226"/>
                        <a:pt x="1361123" y="662178"/>
                      </a:cubicBezTo>
                      <a:cubicBezTo>
                        <a:pt x="1356741" y="662464"/>
                        <a:pt x="1352360" y="663035"/>
                        <a:pt x="1347883" y="663512"/>
                      </a:cubicBezTo>
                      <a:cubicBezTo>
                        <a:pt x="1338644" y="664369"/>
                        <a:pt x="1329404" y="665226"/>
                        <a:pt x="1320165" y="666560"/>
                      </a:cubicBezTo>
                      <a:cubicBezTo>
                        <a:pt x="1314926" y="667322"/>
                        <a:pt x="1309783" y="668274"/>
                        <a:pt x="1304544" y="669131"/>
                      </a:cubicBezTo>
                      <a:cubicBezTo>
                        <a:pt x="1296067" y="670560"/>
                        <a:pt x="1287685" y="671989"/>
                        <a:pt x="1279303" y="673703"/>
                      </a:cubicBezTo>
                      <a:cubicBezTo>
                        <a:pt x="1273778" y="674846"/>
                        <a:pt x="1268254" y="676180"/>
                        <a:pt x="1262729" y="677513"/>
                      </a:cubicBezTo>
                      <a:cubicBezTo>
                        <a:pt x="1257967" y="678656"/>
                        <a:pt x="1253204" y="679514"/>
                        <a:pt x="1248442" y="680752"/>
                      </a:cubicBezTo>
                      <a:lnTo>
                        <a:pt x="1248442" y="680466"/>
                      </a:lnTo>
                      <a:cubicBezTo>
                        <a:pt x="1248442" y="680466"/>
                        <a:pt x="1248251" y="680466"/>
                        <a:pt x="1248251" y="680466"/>
                      </a:cubicBezTo>
                      <a:cubicBezTo>
                        <a:pt x="1248442" y="679895"/>
                        <a:pt x="1248537" y="679323"/>
                        <a:pt x="1248632" y="678752"/>
                      </a:cubicBezTo>
                      <a:cubicBezTo>
                        <a:pt x="1251395" y="667988"/>
                        <a:pt x="1253871" y="657225"/>
                        <a:pt x="1256062" y="646367"/>
                      </a:cubicBezTo>
                      <a:cubicBezTo>
                        <a:pt x="1256633" y="643414"/>
                        <a:pt x="1257205" y="640461"/>
                        <a:pt x="1257776" y="637413"/>
                      </a:cubicBezTo>
                      <a:cubicBezTo>
                        <a:pt x="1259586" y="627507"/>
                        <a:pt x="1261300" y="617601"/>
                        <a:pt x="1262634" y="607695"/>
                      </a:cubicBezTo>
                      <a:cubicBezTo>
                        <a:pt x="1263110" y="603980"/>
                        <a:pt x="1263491" y="600266"/>
                        <a:pt x="1263967" y="596551"/>
                      </a:cubicBezTo>
                      <a:cubicBezTo>
                        <a:pt x="1264825" y="589026"/>
                        <a:pt x="1265587" y="581501"/>
                        <a:pt x="1266158" y="573977"/>
                      </a:cubicBezTo>
                      <a:cubicBezTo>
                        <a:pt x="1266539" y="569500"/>
                        <a:pt x="1266920" y="565023"/>
                        <a:pt x="1267111" y="560451"/>
                      </a:cubicBezTo>
                      <a:cubicBezTo>
                        <a:pt x="1267587" y="551307"/>
                        <a:pt x="1267873" y="542163"/>
                        <a:pt x="1267968" y="533019"/>
                      </a:cubicBezTo>
                      <a:cubicBezTo>
                        <a:pt x="1267968" y="530924"/>
                        <a:pt x="1268158" y="528923"/>
                        <a:pt x="1268158" y="526828"/>
                      </a:cubicBezTo>
                      <a:cubicBezTo>
                        <a:pt x="1268158" y="522351"/>
                        <a:pt x="1267968" y="517970"/>
                        <a:pt x="1267873" y="513493"/>
                      </a:cubicBezTo>
                      <a:cubicBezTo>
                        <a:pt x="1267873" y="513112"/>
                        <a:pt x="1267873" y="512636"/>
                        <a:pt x="1267873" y="512255"/>
                      </a:cubicBezTo>
                      <a:cubicBezTo>
                        <a:pt x="1267682" y="505301"/>
                        <a:pt x="1267397" y="498348"/>
                        <a:pt x="1267015" y="491490"/>
                      </a:cubicBezTo>
                      <a:cubicBezTo>
                        <a:pt x="1267015" y="490347"/>
                        <a:pt x="1266920" y="489204"/>
                        <a:pt x="1266825" y="488061"/>
                      </a:cubicBezTo>
                      <a:cubicBezTo>
                        <a:pt x="1266444" y="481775"/>
                        <a:pt x="1265873" y="475488"/>
                        <a:pt x="1265301" y="469202"/>
                      </a:cubicBezTo>
                      <a:cubicBezTo>
                        <a:pt x="1265111" y="467487"/>
                        <a:pt x="1264920" y="465677"/>
                        <a:pt x="1264825" y="463963"/>
                      </a:cubicBezTo>
                      <a:cubicBezTo>
                        <a:pt x="1264253" y="458248"/>
                        <a:pt x="1263587" y="452533"/>
                        <a:pt x="1262824" y="446913"/>
                      </a:cubicBezTo>
                      <a:cubicBezTo>
                        <a:pt x="1262539" y="444532"/>
                        <a:pt x="1262158" y="442246"/>
                        <a:pt x="1261872" y="439865"/>
                      </a:cubicBezTo>
                      <a:cubicBezTo>
                        <a:pt x="1261110" y="434721"/>
                        <a:pt x="1260348" y="429578"/>
                        <a:pt x="1259491" y="424434"/>
                      </a:cubicBezTo>
                      <a:cubicBezTo>
                        <a:pt x="1259014" y="421577"/>
                        <a:pt x="1258443" y="418719"/>
                        <a:pt x="1257967" y="415861"/>
                      </a:cubicBezTo>
                      <a:cubicBezTo>
                        <a:pt x="1257110" y="411194"/>
                        <a:pt x="1256157" y="406527"/>
                        <a:pt x="1255205" y="401860"/>
                      </a:cubicBezTo>
                      <a:cubicBezTo>
                        <a:pt x="1254538" y="398621"/>
                        <a:pt x="1253776" y="395383"/>
                        <a:pt x="1253109" y="392144"/>
                      </a:cubicBezTo>
                      <a:cubicBezTo>
                        <a:pt x="1252156" y="387858"/>
                        <a:pt x="1251109" y="383572"/>
                        <a:pt x="1250061" y="379286"/>
                      </a:cubicBezTo>
                      <a:cubicBezTo>
                        <a:pt x="1249204" y="375761"/>
                        <a:pt x="1248251" y="372142"/>
                        <a:pt x="1247299" y="368618"/>
                      </a:cubicBezTo>
                      <a:cubicBezTo>
                        <a:pt x="1246251" y="364617"/>
                        <a:pt x="1245108" y="360712"/>
                        <a:pt x="1243965" y="356711"/>
                      </a:cubicBezTo>
                      <a:cubicBezTo>
                        <a:pt x="1242917" y="352997"/>
                        <a:pt x="1241774" y="349186"/>
                        <a:pt x="1240536" y="345472"/>
                      </a:cubicBezTo>
                      <a:cubicBezTo>
                        <a:pt x="1239774" y="343091"/>
                        <a:pt x="1239203" y="340805"/>
                        <a:pt x="1238440" y="338423"/>
                      </a:cubicBezTo>
                      <a:cubicBezTo>
                        <a:pt x="1358074" y="281559"/>
                        <a:pt x="1498854" y="262223"/>
                        <a:pt x="1646587" y="282321"/>
                      </a:cubicBezTo>
                      <a:cubicBezTo>
                        <a:pt x="1666685" y="430054"/>
                        <a:pt x="1647254" y="570738"/>
                        <a:pt x="1590485" y="690467"/>
                      </a:cubicBezTo>
                      <a:close/>
                      <a:moveTo>
                        <a:pt x="1600581" y="1213390"/>
                      </a:moveTo>
                      <a:cubicBezTo>
                        <a:pt x="1600010" y="1212342"/>
                        <a:pt x="1599343" y="1211294"/>
                        <a:pt x="1598866" y="1210247"/>
                      </a:cubicBezTo>
                      <a:cubicBezTo>
                        <a:pt x="1592294" y="1197674"/>
                        <a:pt x="1585436" y="1185291"/>
                        <a:pt x="1578102" y="1173194"/>
                      </a:cubicBezTo>
                      <a:cubicBezTo>
                        <a:pt x="1577149" y="1171575"/>
                        <a:pt x="1576102" y="1170051"/>
                        <a:pt x="1575149" y="1168527"/>
                      </a:cubicBezTo>
                      <a:cubicBezTo>
                        <a:pt x="1567624" y="1156335"/>
                        <a:pt x="1559623" y="1144429"/>
                        <a:pt x="1551337" y="1132808"/>
                      </a:cubicBezTo>
                      <a:cubicBezTo>
                        <a:pt x="1550480" y="1131665"/>
                        <a:pt x="1549622" y="1130522"/>
                        <a:pt x="1548765" y="1129284"/>
                      </a:cubicBezTo>
                      <a:cubicBezTo>
                        <a:pt x="1540097" y="1117473"/>
                        <a:pt x="1531048" y="1105853"/>
                        <a:pt x="1521523" y="1094708"/>
                      </a:cubicBezTo>
                      <a:cubicBezTo>
                        <a:pt x="1520952" y="1094042"/>
                        <a:pt x="1520381" y="1093375"/>
                        <a:pt x="1519809" y="1092708"/>
                      </a:cubicBezTo>
                      <a:cubicBezTo>
                        <a:pt x="1509808" y="1081088"/>
                        <a:pt x="1499521" y="1069848"/>
                        <a:pt x="1488662" y="1058990"/>
                      </a:cubicBezTo>
                      <a:cubicBezTo>
                        <a:pt x="1479042" y="1049369"/>
                        <a:pt x="1469041" y="1040130"/>
                        <a:pt x="1458658" y="1031177"/>
                      </a:cubicBezTo>
                      <a:cubicBezTo>
                        <a:pt x="1455325" y="1028224"/>
                        <a:pt x="1451705" y="1025462"/>
                        <a:pt x="1448276" y="1022604"/>
                      </a:cubicBezTo>
                      <a:cubicBezTo>
                        <a:pt x="1441228" y="1016699"/>
                        <a:pt x="1434084" y="1010888"/>
                        <a:pt x="1426655" y="1005269"/>
                      </a:cubicBezTo>
                      <a:cubicBezTo>
                        <a:pt x="1422368" y="1002030"/>
                        <a:pt x="1417987" y="998982"/>
                        <a:pt x="1413605" y="995839"/>
                      </a:cubicBezTo>
                      <a:cubicBezTo>
                        <a:pt x="1406747" y="990886"/>
                        <a:pt x="1399794" y="986028"/>
                        <a:pt x="1392746" y="981361"/>
                      </a:cubicBezTo>
                      <a:cubicBezTo>
                        <a:pt x="1387983" y="978218"/>
                        <a:pt x="1383030" y="975265"/>
                        <a:pt x="1378172" y="972217"/>
                      </a:cubicBezTo>
                      <a:cubicBezTo>
                        <a:pt x="1374077" y="969645"/>
                        <a:pt x="1370076" y="966978"/>
                        <a:pt x="1365885" y="964502"/>
                      </a:cubicBezTo>
                      <a:lnTo>
                        <a:pt x="1366171" y="964311"/>
                      </a:lnTo>
                      <a:lnTo>
                        <a:pt x="1365885" y="964120"/>
                      </a:lnTo>
                      <a:cubicBezTo>
                        <a:pt x="1370076" y="961739"/>
                        <a:pt x="1373981" y="958977"/>
                        <a:pt x="1378077" y="956501"/>
                      </a:cubicBezTo>
                      <a:cubicBezTo>
                        <a:pt x="1383030" y="953453"/>
                        <a:pt x="1387983" y="950404"/>
                        <a:pt x="1392841" y="947261"/>
                      </a:cubicBezTo>
                      <a:cubicBezTo>
                        <a:pt x="1399889" y="942594"/>
                        <a:pt x="1406747" y="937736"/>
                        <a:pt x="1413605" y="932879"/>
                      </a:cubicBezTo>
                      <a:cubicBezTo>
                        <a:pt x="1417987" y="929735"/>
                        <a:pt x="1422464" y="926687"/>
                        <a:pt x="1426750" y="923449"/>
                      </a:cubicBezTo>
                      <a:cubicBezTo>
                        <a:pt x="1434084" y="917829"/>
                        <a:pt x="1441228" y="912019"/>
                        <a:pt x="1448276" y="906113"/>
                      </a:cubicBezTo>
                      <a:cubicBezTo>
                        <a:pt x="1451705" y="903256"/>
                        <a:pt x="1455325" y="900494"/>
                        <a:pt x="1458658" y="897541"/>
                      </a:cubicBezTo>
                      <a:cubicBezTo>
                        <a:pt x="1468946" y="888587"/>
                        <a:pt x="1479042" y="879348"/>
                        <a:pt x="1488662" y="869728"/>
                      </a:cubicBezTo>
                      <a:cubicBezTo>
                        <a:pt x="1499521" y="858869"/>
                        <a:pt x="1509808" y="847630"/>
                        <a:pt x="1519809" y="836009"/>
                      </a:cubicBezTo>
                      <a:cubicBezTo>
                        <a:pt x="1520381" y="835343"/>
                        <a:pt x="1520952" y="834676"/>
                        <a:pt x="1521523" y="834009"/>
                      </a:cubicBezTo>
                      <a:cubicBezTo>
                        <a:pt x="1531048" y="822865"/>
                        <a:pt x="1540097" y="811244"/>
                        <a:pt x="1548765" y="799433"/>
                      </a:cubicBezTo>
                      <a:cubicBezTo>
                        <a:pt x="1549622" y="798290"/>
                        <a:pt x="1550480" y="797147"/>
                        <a:pt x="1551337" y="795909"/>
                      </a:cubicBezTo>
                      <a:cubicBezTo>
                        <a:pt x="1559719" y="784289"/>
                        <a:pt x="1567624" y="772382"/>
                        <a:pt x="1575149" y="760190"/>
                      </a:cubicBezTo>
                      <a:cubicBezTo>
                        <a:pt x="1576102" y="758571"/>
                        <a:pt x="1577149" y="757047"/>
                        <a:pt x="1578102" y="755523"/>
                      </a:cubicBezTo>
                      <a:cubicBezTo>
                        <a:pt x="1585436" y="743426"/>
                        <a:pt x="1592294" y="731139"/>
                        <a:pt x="1598866" y="718471"/>
                      </a:cubicBezTo>
                      <a:cubicBezTo>
                        <a:pt x="1599438" y="717423"/>
                        <a:pt x="1600105" y="716375"/>
                        <a:pt x="1600581" y="715328"/>
                      </a:cubicBezTo>
                      <a:cubicBezTo>
                        <a:pt x="1725358" y="759714"/>
                        <a:pt x="1838611" y="845534"/>
                        <a:pt x="1928908" y="964216"/>
                      </a:cubicBezTo>
                      <a:cubicBezTo>
                        <a:pt x="1838611" y="1082897"/>
                        <a:pt x="1725454" y="1168718"/>
                        <a:pt x="1600581" y="1213104"/>
                      </a:cubicBezTo>
                      <a:close/>
                      <a:moveTo>
                        <a:pt x="1238250" y="1590294"/>
                      </a:moveTo>
                      <a:cubicBezTo>
                        <a:pt x="1238631" y="1589151"/>
                        <a:pt x="1238917" y="1587913"/>
                        <a:pt x="1239298" y="1586770"/>
                      </a:cubicBezTo>
                      <a:cubicBezTo>
                        <a:pt x="1243108" y="1574768"/>
                        <a:pt x="1246632" y="1562672"/>
                        <a:pt x="1249680" y="1550479"/>
                      </a:cubicBezTo>
                      <a:cubicBezTo>
                        <a:pt x="1250156" y="1548670"/>
                        <a:pt x="1250537" y="1546765"/>
                        <a:pt x="1251014" y="1544955"/>
                      </a:cubicBezTo>
                      <a:cubicBezTo>
                        <a:pt x="1254062" y="1532477"/>
                        <a:pt x="1256729" y="1519904"/>
                        <a:pt x="1258919" y="1507236"/>
                      </a:cubicBezTo>
                      <a:cubicBezTo>
                        <a:pt x="1259110" y="1505998"/>
                        <a:pt x="1259300" y="1504760"/>
                        <a:pt x="1259491" y="1503521"/>
                      </a:cubicBezTo>
                      <a:cubicBezTo>
                        <a:pt x="1261586" y="1490948"/>
                        <a:pt x="1263396" y="1478375"/>
                        <a:pt x="1264634" y="1465802"/>
                      </a:cubicBezTo>
                      <a:cubicBezTo>
                        <a:pt x="1264730" y="1464754"/>
                        <a:pt x="1264920" y="1463707"/>
                        <a:pt x="1265015" y="1462754"/>
                      </a:cubicBezTo>
                      <a:cubicBezTo>
                        <a:pt x="1266254" y="1450086"/>
                        <a:pt x="1267015" y="1437323"/>
                        <a:pt x="1267492" y="1424464"/>
                      </a:cubicBezTo>
                      <a:cubicBezTo>
                        <a:pt x="1267492" y="1422464"/>
                        <a:pt x="1267682" y="1420463"/>
                        <a:pt x="1267778" y="1418558"/>
                      </a:cubicBezTo>
                      <a:cubicBezTo>
                        <a:pt x="1268063" y="1406271"/>
                        <a:pt x="1267968" y="1393984"/>
                        <a:pt x="1267587" y="1381697"/>
                      </a:cubicBezTo>
                      <a:cubicBezTo>
                        <a:pt x="1267587" y="1379315"/>
                        <a:pt x="1267492" y="1376839"/>
                        <a:pt x="1267301" y="1374458"/>
                      </a:cubicBezTo>
                      <a:cubicBezTo>
                        <a:pt x="1266730" y="1362361"/>
                        <a:pt x="1265777" y="1350264"/>
                        <a:pt x="1264444" y="1338072"/>
                      </a:cubicBezTo>
                      <a:cubicBezTo>
                        <a:pt x="1264158" y="1335596"/>
                        <a:pt x="1263872" y="1333119"/>
                        <a:pt x="1263587" y="1330547"/>
                      </a:cubicBezTo>
                      <a:cubicBezTo>
                        <a:pt x="1262158" y="1318355"/>
                        <a:pt x="1260348" y="1306163"/>
                        <a:pt x="1258062" y="1294067"/>
                      </a:cubicBezTo>
                      <a:cubicBezTo>
                        <a:pt x="1257681" y="1291781"/>
                        <a:pt x="1257205" y="1289590"/>
                        <a:pt x="1256729" y="1287304"/>
                      </a:cubicBezTo>
                      <a:cubicBezTo>
                        <a:pt x="1254347" y="1274826"/>
                        <a:pt x="1251585" y="1262444"/>
                        <a:pt x="1248347" y="1250061"/>
                      </a:cubicBezTo>
                      <a:cubicBezTo>
                        <a:pt x="1248251" y="1249585"/>
                        <a:pt x="1248156" y="1249013"/>
                        <a:pt x="1247965" y="1248537"/>
                      </a:cubicBezTo>
                      <a:lnTo>
                        <a:pt x="1248251" y="1248537"/>
                      </a:lnTo>
                      <a:cubicBezTo>
                        <a:pt x="1248251" y="1248537"/>
                        <a:pt x="1248251" y="1248347"/>
                        <a:pt x="1248251" y="1248347"/>
                      </a:cubicBezTo>
                      <a:cubicBezTo>
                        <a:pt x="1253014" y="1249585"/>
                        <a:pt x="1257776" y="1250442"/>
                        <a:pt x="1262539" y="1251585"/>
                      </a:cubicBezTo>
                      <a:cubicBezTo>
                        <a:pt x="1268063" y="1252919"/>
                        <a:pt x="1273492" y="1254252"/>
                        <a:pt x="1279017" y="1255395"/>
                      </a:cubicBezTo>
                      <a:cubicBezTo>
                        <a:pt x="1287399" y="1257110"/>
                        <a:pt x="1295876" y="1258634"/>
                        <a:pt x="1304258" y="1259967"/>
                      </a:cubicBezTo>
                      <a:cubicBezTo>
                        <a:pt x="1309497" y="1260824"/>
                        <a:pt x="1314640" y="1261777"/>
                        <a:pt x="1319879" y="1262539"/>
                      </a:cubicBezTo>
                      <a:cubicBezTo>
                        <a:pt x="1329119" y="1263777"/>
                        <a:pt x="1338453" y="1264729"/>
                        <a:pt x="1347692" y="1265587"/>
                      </a:cubicBezTo>
                      <a:cubicBezTo>
                        <a:pt x="1352074" y="1265968"/>
                        <a:pt x="1356455" y="1266539"/>
                        <a:pt x="1360837" y="1266920"/>
                      </a:cubicBezTo>
                      <a:cubicBezTo>
                        <a:pt x="1374457" y="1267873"/>
                        <a:pt x="1388173" y="1268444"/>
                        <a:pt x="1401794" y="1268444"/>
                      </a:cubicBezTo>
                      <a:cubicBezTo>
                        <a:pt x="1409986" y="1268444"/>
                        <a:pt x="1418082" y="1268254"/>
                        <a:pt x="1426273" y="1267968"/>
                      </a:cubicBezTo>
                      <a:cubicBezTo>
                        <a:pt x="1428940" y="1267873"/>
                        <a:pt x="1431607" y="1267682"/>
                        <a:pt x="1434274" y="1267492"/>
                      </a:cubicBezTo>
                      <a:cubicBezTo>
                        <a:pt x="1439704" y="1267206"/>
                        <a:pt x="1445228" y="1266920"/>
                        <a:pt x="1450657" y="1266444"/>
                      </a:cubicBezTo>
                      <a:cubicBezTo>
                        <a:pt x="1453896" y="1266158"/>
                        <a:pt x="1457039" y="1265777"/>
                        <a:pt x="1460278" y="1265492"/>
                      </a:cubicBezTo>
                      <a:cubicBezTo>
                        <a:pt x="1465231" y="1265015"/>
                        <a:pt x="1470089" y="1264539"/>
                        <a:pt x="1475041" y="1263968"/>
                      </a:cubicBezTo>
                      <a:cubicBezTo>
                        <a:pt x="1478375" y="1263587"/>
                        <a:pt x="1481804" y="1263015"/>
                        <a:pt x="1485138" y="1262539"/>
                      </a:cubicBezTo>
                      <a:cubicBezTo>
                        <a:pt x="1489805" y="1261872"/>
                        <a:pt x="1494568" y="1261301"/>
                        <a:pt x="1499235" y="1260539"/>
                      </a:cubicBezTo>
                      <a:cubicBezTo>
                        <a:pt x="1502759" y="1259967"/>
                        <a:pt x="1506188" y="1259300"/>
                        <a:pt x="1509713" y="1258634"/>
                      </a:cubicBezTo>
                      <a:cubicBezTo>
                        <a:pt x="1514285" y="1257776"/>
                        <a:pt x="1518761" y="1257014"/>
                        <a:pt x="1523333" y="1256062"/>
                      </a:cubicBezTo>
                      <a:cubicBezTo>
                        <a:pt x="1526953" y="1255300"/>
                        <a:pt x="1530477" y="1254538"/>
                        <a:pt x="1534097" y="1253681"/>
                      </a:cubicBezTo>
                      <a:cubicBezTo>
                        <a:pt x="1538478" y="1252728"/>
                        <a:pt x="1542860" y="1251776"/>
                        <a:pt x="1547241" y="1250633"/>
                      </a:cubicBezTo>
                      <a:cubicBezTo>
                        <a:pt x="1550956" y="1249680"/>
                        <a:pt x="1554671" y="1248728"/>
                        <a:pt x="1558385" y="1247775"/>
                      </a:cubicBezTo>
                      <a:cubicBezTo>
                        <a:pt x="1562576" y="1246632"/>
                        <a:pt x="1566767" y="1245584"/>
                        <a:pt x="1570958" y="1244346"/>
                      </a:cubicBezTo>
                      <a:cubicBezTo>
                        <a:pt x="1574768" y="1243203"/>
                        <a:pt x="1578673" y="1242060"/>
                        <a:pt x="1582483" y="1240822"/>
                      </a:cubicBezTo>
                      <a:cubicBezTo>
                        <a:pt x="1585055" y="1240060"/>
                        <a:pt x="1587722" y="1239298"/>
                        <a:pt x="1590294" y="1238441"/>
                      </a:cubicBezTo>
                      <a:cubicBezTo>
                        <a:pt x="1647158" y="1358075"/>
                        <a:pt x="1666494" y="1498854"/>
                        <a:pt x="1646396" y="1646587"/>
                      </a:cubicBezTo>
                      <a:cubicBezTo>
                        <a:pt x="1498664" y="1666685"/>
                        <a:pt x="1357884" y="1647254"/>
                        <a:pt x="1238250" y="1590485"/>
                      </a:cubicBezTo>
                      <a:close/>
                      <a:moveTo>
                        <a:pt x="715518" y="1600581"/>
                      </a:moveTo>
                      <a:cubicBezTo>
                        <a:pt x="716566" y="1600010"/>
                        <a:pt x="717613" y="1599343"/>
                        <a:pt x="718756" y="1598771"/>
                      </a:cubicBezTo>
                      <a:cubicBezTo>
                        <a:pt x="731330" y="1592294"/>
                        <a:pt x="743712" y="1585341"/>
                        <a:pt x="755713" y="1578007"/>
                      </a:cubicBezTo>
                      <a:cubicBezTo>
                        <a:pt x="757238" y="1577054"/>
                        <a:pt x="758762" y="1576102"/>
                        <a:pt x="760285" y="1575149"/>
                      </a:cubicBezTo>
                      <a:cubicBezTo>
                        <a:pt x="772477" y="1567529"/>
                        <a:pt x="784479" y="1559624"/>
                        <a:pt x="796100" y="1551242"/>
                      </a:cubicBezTo>
                      <a:cubicBezTo>
                        <a:pt x="797243" y="1550384"/>
                        <a:pt x="798385" y="1549527"/>
                        <a:pt x="799529" y="1548670"/>
                      </a:cubicBezTo>
                      <a:cubicBezTo>
                        <a:pt x="811435" y="1540002"/>
                        <a:pt x="823055" y="1530858"/>
                        <a:pt x="834200" y="1521333"/>
                      </a:cubicBezTo>
                      <a:cubicBezTo>
                        <a:pt x="834866" y="1520762"/>
                        <a:pt x="835438" y="1520190"/>
                        <a:pt x="836105" y="1519619"/>
                      </a:cubicBezTo>
                      <a:cubicBezTo>
                        <a:pt x="847725" y="1509617"/>
                        <a:pt x="858964" y="1499330"/>
                        <a:pt x="869823" y="1488472"/>
                      </a:cubicBezTo>
                      <a:cubicBezTo>
                        <a:pt x="879443" y="1478852"/>
                        <a:pt x="888683" y="1468850"/>
                        <a:pt x="897731" y="1458468"/>
                      </a:cubicBezTo>
                      <a:cubicBezTo>
                        <a:pt x="900684" y="1455134"/>
                        <a:pt x="903351" y="1451610"/>
                        <a:pt x="906209" y="1448181"/>
                      </a:cubicBezTo>
                      <a:cubicBezTo>
                        <a:pt x="912114" y="1441037"/>
                        <a:pt x="918019" y="1433894"/>
                        <a:pt x="923639" y="1426559"/>
                      </a:cubicBezTo>
                      <a:cubicBezTo>
                        <a:pt x="926878" y="1422273"/>
                        <a:pt x="929926" y="1417892"/>
                        <a:pt x="933069" y="1413510"/>
                      </a:cubicBezTo>
                      <a:cubicBezTo>
                        <a:pt x="938022" y="1406652"/>
                        <a:pt x="942880" y="1399794"/>
                        <a:pt x="947452" y="1392650"/>
                      </a:cubicBezTo>
                      <a:cubicBezTo>
                        <a:pt x="950595" y="1387793"/>
                        <a:pt x="953643" y="1382935"/>
                        <a:pt x="956691" y="1377982"/>
                      </a:cubicBezTo>
                      <a:cubicBezTo>
                        <a:pt x="959168" y="1373886"/>
                        <a:pt x="961930" y="1369981"/>
                        <a:pt x="964311" y="1365790"/>
                      </a:cubicBezTo>
                      <a:lnTo>
                        <a:pt x="964501" y="1366076"/>
                      </a:lnTo>
                      <a:lnTo>
                        <a:pt x="964692" y="1365790"/>
                      </a:lnTo>
                      <a:cubicBezTo>
                        <a:pt x="967168" y="1369981"/>
                        <a:pt x="969835" y="1373886"/>
                        <a:pt x="972312" y="1377982"/>
                      </a:cubicBezTo>
                      <a:cubicBezTo>
                        <a:pt x="975360" y="1382935"/>
                        <a:pt x="978313" y="1387793"/>
                        <a:pt x="981551" y="1392650"/>
                      </a:cubicBezTo>
                      <a:cubicBezTo>
                        <a:pt x="986218" y="1399699"/>
                        <a:pt x="991076" y="1406652"/>
                        <a:pt x="995934" y="1413510"/>
                      </a:cubicBezTo>
                      <a:cubicBezTo>
                        <a:pt x="999077" y="1417892"/>
                        <a:pt x="1002125" y="1422273"/>
                        <a:pt x="1005364" y="1426559"/>
                      </a:cubicBezTo>
                      <a:cubicBezTo>
                        <a:pt x="1010984" y="1433989"/>
                        <a:pt x="1016889" y="1441133"/>
                        <a:pt x="1022795" y="1448181"/>
                      </a:cubicBezTo>
                      <a:cubicBezTo>
                        <a:pt x="1025652" y="1451610"/>
                        <a:pt x="1028319" y="1455134"/>
                        <a:pt x="1031272" y="1458468"/>
                      </a:cubicBezTo>
                      <a:cubicBezTo>
                        <a:pt x="1040225" y="1468755"/>
                        <a:pt x="1049464" y="1478852"/>
                        <a:pt x="1059180" y="1488472"/>
                      </a:cubicBezTo>
                      <a:cubicBezTo>
                        <a:pt x="1070039" y="1499330"/>
                        <a:pt x="1081278" y="1509713"/>
                        <a:pt x="1092898" y="1519619"/>
                      </a:cubicBezTo>
                      <a:cubicBezTo>
                        <a:pt x="1093565" y="1520190"/>
                        <a:pt x="1094137" y="1520762"/>
                        <a:pt x="1094804" y="1521333"/>
                      </a:cubicBezTo>
                      <a:cubicBezTo>
                        <a:pt x="1106043" y="1530858"/>
                        <a:pt x="1117664" y="1539907"/>
                        <a:pt x="1129474" y="1548670"/>
                      </a:cubicBezTo>
                      <a:cubicBezTo>
                        <a:pt x="1130617" y="1549527"/>
                        <a:pt x="1131761" y="1550384"/>
                        <a:pt x="1132904" y="1551242"/>
                      </a:cubicBezTo>
                      <a:cubicBezTo>
                        <a:pt x="1144524" y="1559624"/>
                        <a:pt x="1156525" y="1567529"/>
                        <a:pt x="1168717" y="1575149"/>
                      </a:cubicBezTo>
                      <a:cubicBezTo>
                        <a:pt x="1170241" y="1576102"/>
                        <a:pt x="1171765" y="1577054"/>
                        <a:pt x="1173289" y="1578007"/>
                      </a:cubicBezTo>
                      <a:cubicBezTo>
                        <a:pt x="1185291" y="1585341"/>
                        <a:pt x="1197673" y="1592199"/>
                        <a:pt x="1210247" y="1598771"/>
                      </a:cubicBezTo>
                      <a:cubicBezTo>
                        <a:pt x="1211294" y="1599343"/>
                        <a:pt x="1212342" y="1600010"/>
                        <a:pt x="1213485" y="1600581"/>
                      </a:cubicBezTo>
                      <a:cubicBezTo>
                        <a:pt x="1169098" y="1725359"/>
                        <a:pt x="1083278" y="1838611"/>
                        <a:pt x="964597" y="1928813"/>
                      </a:cubicBezTo>
                      <a:cubicBezTo>
                        <a:pt x="845915" y="1838516"/>
                        <a:pt x="760095" y="1725359"/>
                        <a:pt x="715709" y="1600581"/>
                      </a:cubicBezTo>
                      <a:close/>
                      <a:moveTo>
                        <a:pt x="338614" y="1238250"/>
                      </a:moveTo>
                      <a:cubicBezTo>
                        <a:pt x="341185" y="1239107"/>
                        <a:pt x="343852" y="1239774"/>
                        <a:pt x="346424" y="1240631"/>
                      </a:cubicBezTo>
                      <a:cubicBezTo>
                        <a:pt x="350234" y="1241774"/>
                        <a:pt x="354044" y="1243013"/>
                        <a:pt x="357950" y="1244156"/>
                      </a:cubicBezTo>
                      <a:cubicBezTo>
                        <a:pt x="362140" y="1245394"/>
                        <a:pt x="366331" y="1246442"/>
                        <a:pt x="370522" y="1247585"/>
                      </a:cubicBezTo>
                      <a:cubicBezTo>
                        <a:pt x="374237" y="1248537"/>
                        <a:pt x="377952" y="1249585"/>
                        <a:pt x="381667" y="1250442"/>
                      </a:cubicBezTo>
                      <a:cubicBezTo>
                        <a:pt x="386048" y="1251490"/>
                        <a:pt x="390430" y="1252442"/>
                        <a:pt x="394811" y="1253490"/>
                      </a:cubicBezTo>
                      <a:cubicBezTo>
                        <a:pt x="398431" y="1254252"/>
                        <a:pt x="401955" y="1255109"/>
                        <a:pt x="405575" y="1255871"/>
                      </a:cubicBezTo>
                      <a:cubicBezTo>
                        <a:pt x="410146" y="1256824"/>
                        <a:pt x="414623" y="1257586"/>
                        <a:pt x="419195" y="1258443"/>
                      </a:cubicBezTo>
                      <a:cubicBezTo>
                        <a:pt x="422719" y="1259110"/>
                        <a:pt x="426148" y="1259777"/>
                        <a:pt x="429673" y="1260348"/>
                      </a:cubicBezTo>
                      <a:cubicBezTo>
                        <a:pt x="434340" y="1261110"/>
                        <a:pt x="439102" y="1261777"/>
                        <a:pt x="443770" y="1262348"/>
                      </a:cubicBezTo>
                      <a:cubicBezTo>
                        <a:pt x="447104" y="1262825"/>
                        <a:pt x="450533" y="1263301"/>
                        <a:pt x="453866" y="1263777"/>
                      </a:cubicBezTo>
                      <a:cubicBezTo>
                        <a:pt x="458819" y="1264349"/>
                        <a:pt x="463677" y="1264825"/>
                        <a:pt x="468630" y="1265301"/>
                      </a:cubicBezTo>
                      <a:cubicBezTo>
                        <a:pt x="471868" y="1265587"/>
                        <a:pt x="475012" y="1265968"/>
                        <a:pt x="478250" y="1266254"/>
                      </a:cubicBezTo>
                      <a:cubicBezTo>
                        <a:pt x="483680" y="1266730"/>
                        <a:pt x="489109" y="1267016"/>
                        <a:pt x="494633" y="1267301"/>
                      </a:cubicBezTo>
                      <a:cubicBezTo>
                        <a:pt x="497300" y="1267492"/>
                        <a:pt x="499967" y="1267682"/>
                        <a:pt x="502634" y="1267778"/>
                      </a:cubicBezTo>
                      <a:cubicBezTo>
                        <a:pt x="510730" y="1268063"/>
                        <a:pt x="518922" y="1268254"/>
                        <a:pt x="527113" y="1268254"/>
                      </a:cubicBezTo>
                      <a:cubicBezTo>
                        <a:pt x="540734" y="1268254"/>
                        <a:pt x="554355" y="1267682"/>
                        <a:pt x="567976" y="1266730"/>
                      </a:cubicBezTo>
                      <a:cubicBezTo>
                        <a:pt x="572357" y="1266444"/>
                        <a:pt x="576739" y="1265873"/>
                        <a:pt x="581120" y="1265396"/>
                      </a:cubicBezTo>
                      <a:cubicBezTo>
                        <a:pt x="590359" y="1264539"/>
                        <a:pt x="599694" y="1263682"/>
                        <a:pt x="608933" y="1262348"/>
                      </a:cubicBezTo>
                      <a:cubicBezTo>
                        <a:pt x="614172" y="1261586"/>
                        <a:pt x="619315" y="1260634"/>
                        <a:pt x="624554" y="1259777"/>
                      </a:cubicBezTo>
                      <a:cubicBezTo>
                        <a:pt x="633031" y="1258348"/>
                        <a:pt x="641413" y="1256919"/>
                        <a:pt x="649796" y="1255204"/>
                      </a:cubicBezTo>
                      <a:cubicBezTo>
                        <a:pt x="655320" y="1254062"/>
                        <a:pt x="660844" y="1252728"/>
                        <a:pt x="666274" y="1251395"/>
                      </a:cubicBezTo>
                      <a:cubicBezTo>
                        <a:pt x="671036" y="1250252"/>
                        <a:pt x="675799" y="1249394"/>
                        <a:pt x="680561" y="1248156"/>
                      </a:cubicBezTo>
                      <a:lnTo>
                        <a:pt x="680561" y="1248442"/>
                      </a:lnTo>
                      <a:cubicBezTo>
                        <a:pt x="680561" y="1248442"/>
                        <a:pt x="680752" y="1248442"/>
                        <a:pt x="680752" y="1248442"/>
                      </a:cubicBezTo>
                      <a:cubicBezTo>
                        <a:pt x="679704" y="1252442"/>
                        <a:pt x="679037" y="1256443"/>
                        <a:pt x="678085" y="1260443"/>
                      </a:cubicBezTo>
                      <a:cubicBezTo>
                        <a:pt x="676275" y="1267873"/>
                        <a:pt x="674560" y="1275302"/>
                        <a:pt x="673132" y="1282732"/>
                      </a:cubicBezTo>
                      <a:cubicBezTo>
                        <a:pt x="671798" y="1289304"/>
                        <a:pt x="670655" y="1295876"/>
                        <a:pt x="669512" y="1302449"/>
                      </a:cubicBezTo>
                      <a:cubicBezTo>
                        <a:pt x="668179" y="1310545"/>
                        <a:pt x="666940" y="1318546"/>
                        <a:pt x="665893" y="1326642"/>
                      </a:cubicBezTo>
                      <a:cubicBezTo>
                        <a:pt x="665131" y="1332452"/>
                        <a:pt x="664559" y="1338358"/>
                        <a:pt x="663988" y="1344168"/>
                      </a:cubicBezTo>
                      <a:cubicBezTo>
                        <a:pt x="663130" y="1352931"/>
                        <a:pt x="662464" y="1361694"/>
                        <a:pt x="661988" y="1370362"/>
                      </a:cubicBezTo>
                      <a:cubicBezTo>
                        <a:pt x="661702" y="1375791"/>
                        <a:pt x="661511" y="1381316"/>
                        <a:pt x="661416" y="1386745"/>
                      </a:cubicBezTo>
                      <a:cubicBezTo>
                        <a:pt x="661321" y="1391793"/>
                        <a:pt x="660844" y="1396937"/>
                        <a:pt x="660844" y="1401985"/>
                      </a:cubicBezTo>
                      <a:cubicBezTo>
                        <a:pt x="660844" y="1407795"/>
                        <a:pt x="661035" y="1413605"/>
                        <a:pt x="661226" y="1419416"/>
                      </a:cubicBezTo>
                      <a:cubicBezTo>
                        <a:pt x="661226" y="1419987"/>
                        <a:pt x="661226" y="1420559"/>
                        <a:pt x="661226" y="1421130"/>
                      </a:cubicBezTo>
                      <a:cubicBezTo>
                        <a:pt x="661606" y="1434560"/>
                        <a:pt x="662559" y="1447895"/>
                        <a:pt x="663893" y="1461230"/>
                      </a:cubicBezTo>
                      <a:cubicBezTo>
                        <a:pt x="664083" y="1462850"/>
                        <a:pt x="664178" y="1464374"/>
                        <a:pt x="664369" y="1465993"/>
                      </a:cubicBezTo>
                      <a:cubicBezTo>
                        <a:pt x="665797" y="1479042"/>
                        <a:pt x="667512" y="1492091"/>
                        <a:pt x="669703" y="1505045"/>
                      </a:cubicBezTo>
                      <a:cubicBezTo>
                        <a:pt x="669893" y="1506284"/>
                        <a:pt x="670179" y="1507522"/>
                        <a:pt x="670369" y="1508760"/>
                      </a:cubicBezTo>
                      <a:cubicBezTo>
                        <a:pt x="672655" y="1521524"/>
                        <a:pt x="675322" y="1534097"/>
                        <a:pt x="678371" y="1546765"/>
                      </a:cubicBezTo>
                      <a:cubicBezTo>
                        <a:pt x="678561" y="1547527"/>
                        <a:pt x="678751" y="1548384"/>
                        <a:pt x="678942" y="1549146"/>
                      </a:cubicBezTo>
                      <a:cubicBezTo>
                        <a:pt x="682085" y="1561624"/>
                        <a:pt x="685609" y="1574006"/>
                        <a:pt x="689515" y="1586294"/>
                      </a:cubicBezTo>
                      <a:cubicBezTo>
                        <a:pt x="689896" y="1587627"/>
                        <a:pt x="690181" y="1588961"/>
                        <a:pt x="690658" y="1590294"/>
                      </a:cubicBezTo>
                      <a:cubicBezTo>
                        <a:pt x="571024" y="1647158"/>
                        <a:pt x="430244" y="1666494"/>
                        <a:pt x="282512" y="1646396"/>
                      </a:cubicBezTo>
                      <a:cubicBezTo>
                        <a:pt x="262414" y="1498664"/>
                        <a:pt x="281845" y="1357884"/>
                        <a:pt x="338614" y="1238250"/>
                      </a:cubicBezTo>
                      <a:close/>
                      <a:moveTo>
                        <a:pt x="328327" y="715518"/>
                      </a:moveTo>
                      <a:cubicBezTo>
                        <a:pt x="328898" y="716566"/>
                        <a:pt x="329565" y="717614"/>
                        <a:pt x="330041" y="718661"/>
                      </a:cubicBezTo>
                      <a:cubicBezTo>
                        <a:pt x="336613" y="731234"/>
                        <a:pt x="343471" y="743617"/>
                        <a:pt x="350806" y="755714"/>
                      </a:cubicBezTo>
                      <a:cubicBezTo>
                        <a:pt x="351758" y="757333"/>
                        <a:pt x="352806" y="758857"/>
                        <a:pt x="353759" y="760381"/>
                      </a:cubicBezTo>
                      <a:cubicBezTo>
                        <a:pt x="361283" y="772573"/>
                        <a:pt x="369284" y="784479"/>
                        <a:pt x="377666" y="796100"/>
                      </a:cubicBezTo>
                      <a:cubicBezTo>
                        <a:pt x="378523" y="797243"/>
                        <a:pt x="379381" y="798386"/>
                        <a:pt x="380238" y="799624"/>
                      </a:cubicBezTo>
                      <a:cubicBezTo>
                        <a:pt x="388906" y="811530"/>
                        <a:pt x="397955" y="823055"/>
                        <a:pt x="407480" y="834200"/>
                      </a:cubicBezTo>
                      <a:cubicBezTo>
                        <a:pt x="408051" y="834866"/>
                        <a:pt x="408622" y="835438"/>
                        <a:pt x="409194" y="836105"/>
                      </a:cubicBezTo>
                      <a:cubicBezTo>
                        <a:pt x="419195" y="847725"/>
                        <a:pt x="429482" y="858965"/>
                        <a:pt x="440341" y="869823"/>
                      </a:cubicBezTo>
                      <a:cubicBezTo>
                        <a:pt x="449961" y="879443"/>
                        <a:pt x="459962" y="888683"/>
                        <a:pt x="470344" y="897636"/>
                      </a:cubicBezTo>
                      <a:cubicBezTo>
                        <a:pt x="473773" y="900589"/>
                        <a:pt x="477298" y="903351"/>
                        <a:pt x="480727" y="906209"/>
                      </a:cubicBezTo>
                      <a:cubicBezTo>
                        <a:pt x="487775" y="912114"/>
                        <a:pt x="494919" y="917924"/>
                        <a:pt x="502253" y="923544"/>
                      </a:cubicBezTo>
                      <a:cubicBezTo>
                        <a:pt x="506539" y="926783"/>
                        <a:pt x="511016" y="929831"/>
                        <a:pt x="515398" y="932974"/>
                      </a:cubicBezTo>
                      <a:cubicBezTo>
                        <a:pt x="522256" y="937832"/>
                        <a:pt x="529114" y="942689"/>
                        <a:pt x="536162" y="947357"/>
                      </a:cubicBezTo>
                      <a:cubicBezTo>
                        <a:pt x="541020" y="950500"/>
                        <a:pt x="545973" y="953548"/>
                        <a:pt x="550926" y="956596"/>
                      </a:cubicBezTo>
                      <a:cubicBezTo>
                        <a:pt x="555022" y="959072"/>
                        <a:pt x="558927" y="961835"/>
                        <a:pt x="563118" y="964216"/>
                      </a:cubicBezTo>
                      <a:lnTo>
                        <a:pt x="562832" y="964406"/>
                      </a:lnTo>
                      <a:lnTo>
                        <a:pt x="563118" y="964597"/>
                      </a:lnTo>
                      <a:cubicBezTo>
                        <a:pt x="558927" y="967073"/>
                        <a:pt x="554926" y="969740"/>
                        <a:pt x="550831" y="972312"/>
                      </a:cubicBezTo>
                      <a:cubicBezTo>
                        <a:pt x="545973" y="975360"/>
                        <a:pt x="541020" y="978313"/>
                        <a:pt x="536258" y="981456"/>
                      </a:cubicBezTo>
                      <a:cubicBezTo>
                        <a:pt x="529114" y="986123"/>
                        <a:pt x="522256" y="990981"/>
                        <a:pt x="515398" y="995934"/>
                      </a:cubicBezTo>
                      <a:cubicBezTo>
                        <a:pt x="511016" y="999077"/>
                        <a:pt x="506635" y="1002125"/>
                        <a:pt x="502348" y="1005364"/>
                      </a:cubicBezTo>
                      <a:cubicBezTo>
                        <a:pt x="494919" y="1010983"/>
                        <a:pt x="487871" y="1016794"/>
                        <a:pt x="480727" y="1022699"/>
                      </a:cubicBezTo>
                      <a:cubicBezTo>
                        <a:pt x="477298" y="1025557"/>
                        <a:pt x="473678" y="1028319"/>
                        <a:pt x="470344" y="1031272"/>
                      </a:cubicBezTo>
                      <a:cubicBezTo>
                        <a:pt x="460058" y="1040225"/>
                        <a:pt x="450056" y="1049465"/>
                        <a:pt x="440341" y="1059085"/>
                      </a:cubicBezTo>
                      <a:cubicBezTo>
                        <a:pt x="429482" y="1069943"/>
                        <a:pt x="419195" y="1081183"/>
                        <a:pt x="409194" y="1092803"/>
                      </a:cubicBezTo>
                      <a:cubicBezTo>
                        <a:pt x="408622" y="1093470"/>
                        <a:pt x="408051" y="1094042"/>
                        <a:pt x="407480" y="1094708"/>
                      </a:cubicBezTo>
                      <a:cubicBezTo>
                        <a:pt x="397955" y="1105853"/>
                        <a:pt x="388906" y="1117473"/>
                        <a:pt x="380238" y="1129284"/>
                      </a:cubicBezTo>
                      <a:cubicBezTo>
                        <a:pt x="379381" y="1130427"/>
                        <a:pt x="378523" y="1131570"/>
                        <a:pt x="377666" y="1132808"/>
                      </a:cubicBezTo>
                      <a:cubicBezTo>
                        <a:pt x="369284" y="1144429"/>
                        <a:pt x="361379" y="1156335"/>
                        <a:pt x="353759" y="1168527"/>
                      </a:cubicBezTo>
                      <a:cubicBezTo>
                        <a:pt x="352806" y="1170051"/>
                        <a:pt x="351758" y="1171670"/>
                        <a:pt x="350806" y="1173194"/>
                      </a:cubicBezTo>
                      <a:cubicBezTo>
                        <a:pt x="343471" y="1185291"/>
                        <a:pt x="336613" y="1197578"/>
                        <a:pt x="330041" y="1210247"/>
                      </a:cubicBezTo>
                      <a:cubicBezTo>
                        <a:pt x="329470" y="1211294"/>
                        <a:pt x="328803" y="1212342"/>
                        <a:pt x="328327" y="1213390"/>
                      </a:cubicBezTo>
                      <a:cubicBezTo>
                        <a:pt x="203454" y="1169003"/>
                        <a:pt x="90297" y="1083183"/>
                        <a:pt x="0" y="964502"/>
                      </a:cubicBezTo>
                      <a:cubicBezTo>
                        <a:pt x="90297" y="845820"/>
                        <a:pt x="203454" y="760000"/>
                        <a:pt x="328327" y="715613"/>
                      </a:cubicBezTo>
                      <a:close/>
                      <a:moveTo>
                        <a:pt x="690658" y="338614"/>
                      </a:moveTo>
                      <a:cubicBezTo>
                        <a:pt x="690277" y="339947"/>
                        <a:pt x="689896" y="341281"/>
                        <a:pt x="689515" y="342614"/>
                      </a:cubicBezTo>
                      <a:cubicBezTo>
                        <a:pt x="685609" y="354902"/>
                        <a:pt x="681990" y="367379"/>
                        <a:pt x="678942" y="379857"/>
                      </a:cubicBezTo>
                      <a:cubicBezTo>
                        <a:pt x="678751" y="380619"/>
                        <a:pt x="678561" y="381381"/>
                        <a:pt x="678371" y="382238"/>
                      </a:cubicBezTo>
                      <a:cubicBezTo>
                        <a:pt x="675322" y="394907"/>
                        <a:pt x="672655" y="407575"/>
                        <a:pt x="670369" y="420338"/>
                      </a:cubicBezTo>
                      <a:cubicBezTo>
                        <a:pt x="670179" y="421577"/>
                        <a:pt x="669893" y="422720"/>
                        <a:pt x="669703" y="423958"/>
                      </a:cubicBezTo>
                      <a:cubicBezTo>
                        <a:pt x="667417" y="437007"/>
                        <a:pt x="665702" y="450056"/>
                        <a:pt x="664273" y="463201"/>
                      </a:cubicBezTo>
                      <a:cubicBezTo>
                        <a:pt x="664083" y="464725"/>
                        <a:pt x="663988" y="466153"/>
                        <a:pt x="663797" y="467678"/>
                      </a:cubicBezTo>
                      <a:cubicBezTo>
                        <a:pt x="662464" y="481108"/>
                        <a:pt x="661606" y="494538"/>
                        <a:pt x="661130" y="508063"/>
                      </a:cubicBezTo>
                      <a:cubicBezTo>
                        <a:pt x="661130" y="508540"/>
                        <a:pt x="661130" y="508921"/>
                        <a:pt x="661130" y="509397"/>
                      </a:cubicBezTo>
                      <a:cubicBezTo>
                        <a:pt x="660940" y="515303"/>
                        <a:pt x="660749" y="521113"/>
                        <a:pt x="660749" y="527018"/>
                      </a:cubicBezTo>
                      <a:cubicBezTo>
                        <a:pt x="660749" y="532162"/>
                        <a:pt x="661130" y="537305"/>
                        <a:pt x="661321" y="542449"/>
                      </a:cubicBezTo>
                      <a:cubicBezTo>
                        <a:pt x="661416" y="547783"/>
                        <a:pt x="661606" y="553117"/>
                        <a:pt x="661892" y="558546"/>
                      </a:cubicBezTo>
                      <a:cubicBezTo>
                        <a:pt x="662368" y="567404"/>
                        <a:pt x="663130" y="576263"/>
                        <a:pt x="663988" y="585121"/>
                      </a:cubicBezTo>
                      <a:cubicBezTo>
                        <a:pt x="664559" y="590931"/>
                        <a:pt x="665131" y="596646"/>
                        <a:pt x="665893" y="602456"/>
                      </a:cubicBezTo>
                      <a:cubicBezTo>
                        <a:pt x="666940" y="610648"/>
                        <a:pt x="668179" y="618744"/>
                        <a:pt x="669512" y="626840"/>
                      </a:cubicBezTo>
                      <a:cubicBezTo>
                        <a:pt x="670560" y="633317"/>
                        <a:pt x="671703" y="639890"/>
                        <a:pt x="673037" y="646367"/>
                      </a:cubicBezTo>
                      <a:cubicBezTo>
                        <a:pt x="674560" y="653796"/>
                        <a:pt x="676275" y="661226"/>
                        <a:pt x="678085" y="668655"/>
                      </a:cubicBezTo>
                      <a:cubicBezTo>
                        <a:pt x="679037" y="672656"/>
                        <a:pt x="679704" y="676656"/>
                        <a:pt x="680752" y="680561"/>
                      </a:cubicBezTo>
                      <a:lnTo>
                        <a:pt x="680466" y="680561"/>
                      </a:lnTo>
                      <a:cubicBezTo>
                        <a:pt x="680466" y="680561"/>
                        <a:pt x="680466" y="680752"/>
                        <a:pt x="680466" y="680752"/>
                      </a:cubicBezTo>
                      <a:cubicBezTo>
                        <a:pt x="675704" y="679514"/>
                        <a:pt x="670941" y="678656"/>
                        <a:pt x="666179" y="677513"/>
                      </a:cubicBezTo>
                      <a:cubicBezTo>
                        <a:pt x="660654" y="676180"/>
                        <a:pt x="655130" y="674846"/>
                        <a:pt x="649605" y="673703"/>
                      </a:cubicBezTo>
                      <a:cubicBezTo>
                        <a:pt x="641223" y="671989"/>
                        <a:pt x="632746" y="670465"/>
                        <a:pt x="624364" y="669131"/>
                      </a:cubicBezTo>
                      <a:cubicBezTo>
                        <a:pt x="619125" y="668274"/>
                        <a:pt x="613981" y="667322"/>
                        <a:pt x="608743" y="666560"/>
                      </a:cubicBezTo>
                      <a:cubicBezTo>
                        <a:pt x="599504" y="665321"/>
                        <a:pt x="590264" y="664369"/>
                        <a:pt x="581025" y="663512"/>
                      </a:cubicBezTo>
                      <a:cubicBezTo>
                        <a:pt x="576643" y="663131"/>
                        <a:pt x="572262" y="662559"/>
                        <a:pt x="567785" y="662178"/>
                      </a:cubicBezTo>
                      <a:cubicBezTo>
                        <a:pt x="554164" y="661226"/>
                        <a:pt x="540544" y="660654"/>
                        <a:pt x="526923" y="660654"/>
                      </a:cubicBezTo>
                      <a:cubicBezTo>
                        <a:pt x="518731" y="660654"/>
                        <a:pt x="510635" y="660845"/>
                        <a:pt x="502444" y="661130"/>
                      </a:cubicBezTo>
                      <a:cubicBezTo>
                        <a:pt x="499777" y="661226"/>
                        <a:pt x="497205" y="661416"/>
                        <a:pt x="494538" y="661607"/>
                      </a:cubicBezTo>
                      <a:cubicBezTo>
                        <a:pt x="489013" y="661892"/>
                        <a:pt x="483489" y="662178"/>
                        <a:pt x="478060" y="662654"/>
                      </a:cubicBezTo>
                      <a:cubicBezTo>
                        <a:pt x="474917" y="662940"/>
                        <a:pt x="471773" y="663321"/>
                        <a:pt x="468630" y="663607"/>
                      </a:cubicBezTo>
                      <a:cubicBezTo>
                        <a:pt x="463677" y="664083"/>
                        <a:pt x="458724" y="664559"/>
                        <a:pt x="453771" y="665131"/>
                      </a:cubicBezTo>
                      <a:cubicBezTo>
                        <a:pt x="450437" y="665512"/>
                        <a:pt x="447008" y="666083"/>
                        <a:pt x="443675" y="666560"/>
                      </a:cubicBezTo>
                      <a:cubicBezTo>
                        <a:pt x="439007" y="667226"/>
                        <a:pt x="434245" y="667798"/>
                        <a:pt x="429577" y="668560"/>
                      </a:cubicBezTo>
                      <a:cubicBezTo>
                        <a:pt x="426053" y="669131"/>
                        <a:pt x="422624" y="669798"/>
                        <a:pt x="419100" y="670465"/>
                      </a:cubicBezTo>
                      <a:cubicBezTo>
                        <a:pt x="414528" y="671322"/>
                        <a:pt x="410051" y="672084"/>
                        <a:pt x="405479" y="673037"/>
                      </a:cubicBezTo>
                      <a:cubicBezTo>
                        <a:pt x="401860" y="673799"/>
                        <a:pt x="398335" y="674561"/>
                        <a:pt x="394811" y="675418"/>
                      </a:cubicBezTo>
                      <a:cubicBezTo>
                        <a:pt x="390430" y="676370"/>
                        <a:pt x="386048" y="677323"/>
                        <a:pt x="381571" y="678466"/>
                      </a:cubicBezTo>
                      <a:cubicBezTo>
                        <a:pt x="377857" y="679418"/>
                        <a:pt x="374237" y="680371"/>
                        <a:pt x="370522" y="681323"/>
                      </a:cubicBezTo>
                      <a:cubicBezTo>
                        <a:pt x="366331" y="682466"/>
                        <a:pt x="362140" y="683514"/>
                        <a:pt x="357950" y="684752"/>
                      </a:cubicBezTo>
                      <a:cubicBezTo>
                        <a:pt x="354139" y="685895"/>
                        <a:pt x="350234" y="687038"/>
                        <a:pt x="346424" y="688277"/>
                      </a:cubicBezTo>
                      <a:cubicBezTo>
                        <a:pt x="343852" y="689039"/>
                        <a:pt x="341185" y="689801"/>
                        <a:pt x="338614" y="690658"/>
                      </a:cubicBezTo>
                      <a:cubicBezTo>
                        <a:pt x="281750" y="571024"/>
                        <a:pt x="262414" y="430244"/>
                        <a:pt x="282512" y="282512"/>
                      </a:cubicBezTo>
                      <a:cubicBezTo>
                        <a:pt x="430244" y="262414"/>
                        <a:pt x="571024" y="281845"/>
                        <a:pt x="690658" y="338614"/>
                      </a:cubicBezTo>
                      <a:close/>
                      <a:moveTo>
                        <a:pt x="964501" y="0"/>
                      </a:moveTo>
                      <a:cubicBezTo>
                        <a:pt x="1083183" y="90297"/>
                        <a:pt x="1169003" y="203454"/>
                        <a:pt x="1213390" y="328232"/>
                      </a:cubicBezTo>
                      <a:cubicBezTo>
                        <a:pt x="1212342" y="328803"/>
                        <a:pt x="1211294" y="329470"/>
                        <a:pt x="1210151" y="330041"/>
                      </a:cubicBezTo>
                      <a:cubicBezTo>
                        <a:pt x="1197578" y="336518"/>
                        <a:pt x="1185196" y="343472"/>
                        <a:pt x="1173194" y="350806"/>
                      </a:cubicBezTo>
                      <a:cubicBezTo>
                        <a:pt x="1171670" y="351758"/>
                        <a:pt x="1170146" y="352711"/>
                        <a:pt x="1168527" y="353663"/>
                      </a:cubicBezTo>
                      <a:cubicBezTo>
                        <a:pt x="1156335" y="361283"/>
                        <a:pt x="1144333" y="369189"/>
                        <a:pt x="1132713" y="377571"/>
                      </a:cubicBezTo>
                      <a:cubicBezTo>
                        <a:pt x="1131570" y="378428"/>
                        <a:pt x="1130427" y="379286"/>
                        <a:pt x="1129284" y="380143"/>
                      </a:cubicBezTo>
                      <a:cubicBezTo>
                        <a:pt x="1117378" y="388811"/>
                        <a:pt x="1105757" y="397955"/>
                        <a:pt x="1094613" y="407480"/>
                      </a:cubicBezTo>
                      <a:cubicBezTo>
                        <a:pt x="1093946" y="408051"/>
                        <a:pt x="1093375" y="408623"/>
                        <a:pt x="1092708" y="409194"/>
                      </a:cubicBezTo>
                      <a:cubicBezTo>
                        <a:pt x="1081088" y="419195"/>
                        <a:pt x="1069848" y="429482"/>
                        <a:pt x="1058989" y="440341"/>
                      </a:cubicBezTo>
                      <a:cubicBezTo>
                        <a:pt x="1049369" y="449961"/>
                        <a:pt x="1040130" y="459962"/>
                        <a:pt x="1031081" y="470345"/>
                      </a:cubicBezTo>
                      <a:cubicBezTo>
                        <a:pt x="1028129" y="473678"/>
                        <a:pt x="1025462" y="477298"/>
                        <a:pt x="1022604" y="480632"/>
                      </a:cubicBezTo>
                      <a:cubicBezTo>
                        <a:pt x="1016698" y="487775"/>
                        <a:pt x="1010793" y="494919"/>
                        <a:pt x="1005173" y="502253"/>
                      </a:cubicBezTo>
                      <a:cubicBezTo>
                        <a:pt x="1001935" y="506540"/>
                        <a:pt x="998887" y="510921"/>
                        <a:pt x="995743" y="515303"/>
                      </a:cubicBezTo>
                      <a:cubicBezTo>
                        <a:pt x="990790" y="522161"/>
                        <a:pt x="985933" y="529019"/>
                        <a:pt x="981361" y="536162"/>
                      </a:cubicBezTo>
                      <a:cubicBezTo>
                        <a:pt x="978218" y="541020"/>
                        <a:pt x="975169" y="545878"/>
                        <a:pt x="972122" y="550831"/>
                      </a:cubicBezTo>
                      <a:cubicBezTo>
                        <a:pt x="969645" y="554927"/>
                        <a:pt x="966883" y="558832"/>
                        <a:pt x="964501" y="563023"/>
                      </a:cubicBezTo>
                      <a:lnTo>
                        <a:pt x="964311" y="562737"/>
                      </a:lnTo>
                      <a:lnTo>
                        <a:pt x="964121" y="563023"/>
                      </a:lnTo>
                      <a:cubicBezTo>
                        <a:pt x="961644" y="558832"/>
                        <a:pt x="958977" y="554927"/>
                        <a:pt x="956501" y="550831"/>
                      </a:cubicBezTo>
                      <a:cubicBezTo>
                        <a:pt x="953452" y="545878"/>
                        <a:pt x="950500" y="541020"/>
                        <a:pt x="947261" y="536162"/>
                      </a:cubicBezTo>
                      <a:cubicBezTo>
                        <a:pt x="942594" y="529114"/>
                        <a:pt x="937736" y="522161"/>
                        <a:pt x="932879" y="515303"/>
                      </a:cubicBezTo>
                      <a:cubicBezTo>
                        <a:pt x="929735" y="510921"/>
                        <a:pt x="926687" y="506540"/>
                        <a:pt x="923449" y="502253"/>
                      </a:cubicBezTo>
                      <a:cubicBezTo>
                        <a:pt x="917829" y="494824"/>
                        <a:pt x="911923" y="487680"/>
                        <a:pt x="906018" y="480632"/>
                      </a:cubicBezTo>
                      <a:cubicBezTo>
                        <a:pt x="903160" y="477203"/>
                        <a:pt x="900493" y="473678"/>
                        <a:pt x="897541" y="470345"/>
                      </a:cubicBezTo>
                      <a:cubicBezTo>
                        <a:pt x="888587" y="460057"/>
                        <a:pt x="879348" y="449961"/>
                        <a:pt x="869633" y="440341"/>
                      </a:cubicBezTo>
                      <a:cubicBezTo>
                        <a:pt x="858774" y="429482"/>
                        <a:pt x="847534" y="419195"/>
                        <a:pt x="835914" y="409194"/>
                      </a:cubicBezTo>
                      <a:cubicBezTo>
                        <a:pt x="835247" y="408623"/>
                        <a:pt x="834676" y="408051"/>
                        <a:pt x="834009" y="407480"/>
                      </a:cubicBezTo>
                      <a:cubicBezTo>
                        <a:pt x="822769" y="397955"/>
                        <a:pt x="811244" y="388906"/>
                        <a:pt x="799338" y="380143"/>
                      </a:cubicBezTo>
                      <a:cubicBezTo>
                        <a:pt x="798195" y="379286"/>
                        <a:pt x="797052" y="378428"/>
                        <a:pt x="795909" y="377571"/>
                      </a:cubicBezTo>
                      <a:cubicBezTo>
                        <a:pt x="784288" y="369189"/>
                        <a:pt x="772287" y="361283"/>
                        <a:pt x="760095" y="353663"/>
                      </a:cubicBezTo>
                      <a:cubicBezTo>
                        <a:pt x="758571" y="352711"/>
                        <a:pt x="757047" y="351663"/>
                        <a:pt x="755428" y="350806"/>
                      </a:cubicBezTo>
                      <a:cubicBezTo>
                        <a:pt x="743426" y="343472"/>
                        <a:pt x="731044" y="336613"/>
                        <a:pt x="718471" y="330041"/>
                      </a:cubicBezTo>
                      <a:cubicBezTo>
                        <a:pt x="717423" y="329470"/>
                        <a:pt x="716375" y="328803"/>
                        <a:pt x="715232" y="328232"/>
                      </a:cubicBezTo>
                      <a:cubicBezTo>
                        <a:pt x="759619" y="203454"/>
                        <a:pt x="845439" y="90202"/>
                        <a:pt x="964121"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82" name="Google Shape;582;p28"/>
              <p:cNvGrpSpPr/>
              <p:nvPr/>
            </p:nvGrpSpPr>
            <p:grpSpPr>
              <a:xfrm>
                <a:off x="-478777" y="-701906"/>
                <a:ext cx="1398245" cy="1398245"/>
                <a:chOff x="6694981" y="1739374"/>
                <a:chExt cx="1979676" cy="1979676"/>
              </a:xfrm>
            </p:grpSpPr>
            <p:sp>
              <p:nvSpPr>
                <p:cNvPr id="583" name="Google Shape;583;p28"/>
                <p:cNvSpPr/>
                <p:nvPr/>
              </p:nvSpPr>
              <p:spPr>
                <a:xfrm>
                  <a:off x="6694981" y="1739374"/>
                  <a:ext cx="1979676" cy="1979580"/>
                </a:xfrm>
                <a:custGeom>
                  <a:avLst/>
                  <a:gdLst/>
                  <a:ahLst/>
                  <a:cxnLst/>
                  <a:rect l="l" t="t" r="r" b="b"/>
                  <a:pathLst>
                    <a:path w="1979676" h="1979580" extrusionOk="0">
                      <a:moveTo>
                        <a:pt x="996029" y="4667"/>
                      </a:moveTo>
                      <a:cubicBezTo>
                        <a:pt x="1120331" y="97536"/>
                        <a:pt x="1210247" y="214979"/>
                        <a:pt x="1257014" y="344805"/>
                      </a:cubicBezTo>
                      <a:lnTo>
                        <a:pt x="1257205" y="344805"/>
                      </a:lnTo>
                      <a:cubicBezTo>
                        <a:pt x="1257205" y="344805"/>
                        <a:pt x="1257205" y="344900"/>
                        <a:pt x="1257205" y="344900"/>
                      </a:cubicBezTo>
                      <a:cubicBezTo>
                        <a:pt x="1382078" y="286131"/>
                        <a:pt x="1528667" y="266795"/>
                        <a:pt x="1682210" y="288989"/>
                      </a:cubicBezTo>
                      <a:lnTo>
                        <a:pt x="1689735" y="290036"/>
                      </a:lnTo>
                      <a:lnTo>
                        <a:pt x="1690783" y="297561"/>
                      </a:lnTo>
                      <a:cubicBezTo>
                        <a:pt x="1712976" y="451199"/>
                        <a:pt x="1693545" y="597789"/>
                        <a:pt x="1634871" y="722567"/>
                      </a:cubicBezTo>
                      <a:lnTo>
                        <a:pt x="1635062" y="722567"/>
                      </a:lnTo>
                      <a:cubicBezTo>
                        <a:pt x="1635062" y="722567"/>
                        <a:pt x="1634966" y="722852"/>
                        <a:pt x="1634966" y="722852"/>
                      </a:cubicBezTo>
                      <a:cubicBezTo>
                        <a:pt x="1764792" y="769620"/>
                        <a:pt x="1882235" y="859536"/>
                        <a:pt x="1975104" y="983837"/>
                      </a:cubicBezTo>
                      <a:lnTo>
                        <a:pt x="1979676" y="989933"/>
                      </a:lnTo>
                      <a:lnTo>
                        <a:pt x="1975104" y="996029"/>
                      </a:lnTo>
                      <a:cubicBezTo>
                        <a:pt x="1882235" y="1120331"/>
                        <a:pt x="1764792" y="1210247"/>
                        <a:pt x="1634966" y="1257014"/>
                      </a:cubicBezTo>
                      <a:lnTo>
                        <a:pt x="1634966" y="1257205"/>
                      </a:lnTo>
                      <a:cubicBezTo>
                        <a:pt x="1634966" y="1257205"/>
                        <a:pt x="1634871" y="1257205"/>
                        <a:pt x="1634871" y="1257205"/>
                      </a:cubicBezTo>
                      <a:cubicBezTo>
                        <a:pt x="1693545" y="1382078"/>
                        <a:pt x="1712976" y="1528667"/>
                        <a:pt x="1690783" y="1682210"/>
                      </a:cubicBezTo>
                      <a:lnTo>
                        <a:pt x="1689735" y="1689735"/>
                      </a:lnTo>
                      <a:lnTo>
                        <a:pt x="1682210" y="1690783"/>
                      </a:lnTo>
                      <a:cubicBezTo>
                        <a:pt x="1528667" y="1712976"/>
                        <a:pt x="1381982" y="1693640"/>
                        <a:pt x="1257205" y="1634871"/>
                      </a:cubicBezTo>
                      <a:lnTo>
                        <a:pt x="1257205" y="1635062"/>
                      </a:lnTo>
                      <a:cubicBezTo>
                        <a:pt x="1257205" y="1635062"/>
                        <a:pt x="1256919" y="1634966"/>
                        <a:pt x="1256919" y="1634966"/>
                      </a:cubicBezTo>
                      <a:cubicBezTo>
                        <a:pt x="1210151" y="1764792"/>
                        <a:pt x="1120235" y="1882140"/>
                        <a:pt x="995934" y="1975009"/>
                      </a:cubicBezTo>
                      <a:lnTo>
                        <a:pt x="989838" y="1979581"/>
                      </a:lnTo>
                      <a:lnTo>
                        <a:pt x="983742" y="1975009"/>
                      </a:lnTo>
                      <a:cubicBezTo>
                        <a:pt x="859441" y="1882140"/>
                        <a:pt x="769525" y="1764697"/>
                        <a:pt x="722757" y="1634966"/>
                      </a:cubicBezTo>
                      <a:lnTo>
                        <a:pt x="722567" y="1634966"/>
                      </a:lnTo>
                      <a:cubicBezTo>
                        <a:pt x="722567" y="1634966"/>
                        <a:pt x="722567" y="1634871"/>
                        <a:pt x="722567" y="1634871"/>
                      </a:cubicBezTo>
                      <a:cubicBezTo>
                        <a:pt x="597694" y="1693640"/>
                        <a:pt x="451104" y="1712976"/>
                        <a:pt x="297561" y="1690783"/>
                      </a:cubicBezTo>
                      <a:lnTo>
                        <a:pt x="290036" y="1689735"/>
                      </a:lnTo>
                      <a:lnTo>
                        <a:pt x="288989" y="1682210"/>
                      </a:lnTo>
                      <a:cubicBezTo>
                        <a:pt x="282988" y="1640777"/>
                        <a:pt x="280035" y="1599914"/>
                        <a:pt x="280035" y="1559909"/>
                      </a:cubicBezTo>
                      <a:cubicBezTo>
                        <a:pt x="280035" y="1451229"/>
                        <a:pt x="302133" y="1348454"/>
                        <a:pt x="344996" y="1257205"/>
                      </a:cubicBezTo>
                      <a:lnTo>
                        <a:pt x="344614" y="1257205"/>
                      </a:lnTo>
                      <a:cubicBezTo>
                        <a:pt x="344614" y="1257205"/>
                        <a:pt x="344710" y="1256919"/>
                        <a:pt x="344710" y="1256919"/>
                      </a:cubicBezTo>
                      <a:cubicBezTo>
                        <a:pt x="214884" y="1210151"/>
                        <a:pt x="97441" y="1120235"/>
                        <a:pt x="4572" y="995934"/>
                      </a:cubicBezTo>
                      <a:lnTo>
                        <a:pt x="0" y="989838"/>
                      </a:lnTo>
                      <a:lnTo>
                        <a:pt x="4572" y="983742"/>
                      </a:lnTo>
                      <a:cubicBezTo>
                        <a:pt x="97441" y="859441"/>
                        <a:pt x="214884" y="769525"/>
                        <a:pt x="344710" y="722757"/>
                      </a:cubicBezTo>
                      <a:lnTo>
                        <a:pt x="344710" y="722567"/>
                      </a:lnTo>
                      <a:cubicBezTo>
                        <a:pt x="344710" y="722567"/>
                        <a:pt x="344900" y="722471"/>
                        <a:pt x="344900" y="722471"/>
                      </a:cubicBezTo>
                      <a:cubicBezTo>
                        <a:pt x="302038" y="631222"/>
                        <a:pt x="279940" y="528542"/>
                        <a:pt x="279940" y="419767"/>
                      </a:cubicBezTo>
                      <a:cubicBezTo>
                        <a:pt x="279940" y="379667"/>
                        <a:pt x="282893" y="338804"/>
                        <a:pt x="288893" y="297466"/>
                      </a:cubicBezTo>
                      <a:lnTo>
                        <a:pt x="289941" y="289941"/>
                      </a:lnTo>
                      <a:lnTo>
                        <a:pt x="297466" y="288893"/>
                      </a:lnTo>
                      <a:cubicBezTo>
                        <a:pt x="451009" y="266700"/>
                        <a:pt x="597694" y="286036"/>
                        <a:pt x="722471" y="344805"/>
                      </a:cubicBezTo>
                      <a:lnTo>
                        <a:pt x="722471" y="344614"/>
                      </a:lnTo>
                      <a:cubicBezTo>
                        <a:pt x="722471" y="344614"/>
                        <a:pt x="722757" y="344710"/>
                        <a:pt x="722757" y="344710"/>
                      </a:cubicBezTo>
                      <a:cubicBezTo>
                        <a:pt x="769525" y="214884"/>
                        <a:pt x="859441" y="97536"/>
                        <a:pt x="983742" y="4572"/>
                      </a:cubicBezTo>
                      <a:lnTo>
                        <a:pt x="989838" y="0"/>
                      </a:lnTo>
                      <a:lnTo>
                        <a:pt x="995934" y="457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28"/>
                <p:cNvSpPr/>
                <p:nvPr/>
              </p:nvSpPr>
              <p:spPr>
                <a:xfrm>
                  <a:off x="6695077" y="1739470"/>
                  <a:ext cx="1979580" cy="1979580"/>
                </a:xfrm>
                <a:custGeom>
                  <a:avLst/>
                  <a:gdLst/>
                  <a:ahLst/>
                  <a:cxnLst/>
                  <a:rect l="l" t="t" r="r" b="b"/>
                  <a:pathLst>
                    <a:path w="1979580" h="1979580" extrusionOk="0">
                      <a:moveTo>
                        <a:pt x="989838" y="0"/>
                      </a:moveTo>
                      <a:lnTo>
                        <a:pt x="983742" y="4572"/>
                      </a:lnTo>
                      <a:cubicBezTo>
                        <a:pt x="859441" y="97441"/>
                        <a:pt x="769525" y="214884"/>
                        <a:pt x="722757" y="344710"/>
                      </a:cubicBezTo>
                      <a:lnTo>
                        <a:pt x="722567" y="344710"/>
                      </a:lnTo>
                      <a:cubicBezTo>
                        <a:pt x="722567" y="344710"/>
                        <a:pt x="722567" y="344805"/>
                        <a:pt x="722567" y="344805"/>
                      </a:cubicBezTo>
                      <a:cubicBezTo>
                        <a:pt x="597694" y="286036"/>
                        <a:pt x="451104" y="266700"/>
                        <a:pt x="297561" y="288893"/>
                      </a:cubicBezTo>
                      <a:lnTo>
                        <a:pt x="290036" y="289941"/>
                      </a:lnTo>
                      <a:lnTo>
                        <a:pt x="288989" y="297466"/>
                      </a:lnTo>
                      <a:cubicBezTo>
                        <a:pt x="282988" y="338804"/>
                        <a:pt x="280035" y="379762"/>
                        <a:pt x="280035" y="419767"/>
                      </a:cubicBezTo>
                      <a:cubicBezTo>
                        <a:pt x="280035" y="528447"/>
                        <a:pt x="302133" y="631222"/>
                        <a:pt x="344996" y="722471"/>
                      </a:cubicBezTo>
                      <a:lnTo>
                        <a:pt x="344615" y="722471"/>
                      </a:lnTo>
                      <a:cubicBezTo>
                        <a:pt x="344615" y="722471"/>
                        <a:pt x="344710" y="722757"/>
                        <a:pt x="344710" y="722757"/>
                      </a:cubicBezTo>
                      <a:cubicBezTo>
                        <a:pt x="214884" y="769525"/>
                        <a:pt x="97441" y="859441"/>
                        <a:pt x="4572" y="983742"/>
                      </a:cubicBezTo>
                      <a:lnTo>
                        <a:pt x="0" y="989838"/>
                      </a:lnTo>
                      <a:lnTo>
                        <a:pt x="4572" y="995934"/>
                      </a:lnTo>
                      <a:cubicBezTo>
                        <a:pt x="97441" y="1120235"/>
                        <a:pt x="214884" y="1210151"/>
                        <a:pt x="344710" y="1256919"/>
                      </a:cubicBezTo>
                      <a:lnTo>
                        <a:pt x="344710" y="1257110"/>
                      </a:lnTo>
                      <a:cubicBezTo>
                        <a:pt x="344710" y="1257110"/>
                        <a:pt x="344900" y="1257205"/>
                        <a:pt x="344900" y="1257205"/>
                      </a:cubicBezTo>
                      <a:cubicBezTo>
                        <a:pt x="302038" y="1348454"/>
                        <a:pt x="279940" y="1451229"/>
                        <a:pt x="279940" y="1559909"/>
                      </a:cubicBezTo>
                      <a:cubicBezTo>
                        <a:pt x="279940" y="1600010"/>
                        <a:pt x="282893" y="1640872"/>
                        <a:pt x="288893" y="1682210"/>
                      </a:cubicBezTo>
                      <a:lnTo>
                        <a:pt x="289941" y="1689735"/>
                      </a:lnTo>
                      <a:lnTo>
                        <a:pt x="297466" y="1690783"/>
                      </a:lnTo>
                      <a:cubicBezTo>
                        <a:pt x="451009" y="1712976"/>
                        <a:pt x="597694" y="1693640"/>
                        <a:pt x="722471" y="1634871"/>
                      </a:cubicBezTo>
                      <a:lnTo>
                        <a:pt x="722471" y="1635062"/>
                      </a:lnTo>
                      <a:cubicBezTo>
                        <a:pt x="722471" y="1635062"/>
                        <a:pt x="722757" y="1634966"/>
                        <a:pt x="722757" y="1634966"/>
                      </a:cubicBezTo>
                      <a:cubicBezTo>
                        <a:pt x="769525" y="1764792"/>
                        <a:pt x="859441" y="1882140"/>
                        <a:pt x="983742" y="1975009"/>
                      </a:cubicBezTo>
                      <a:lnTo>
                        <a:pt x="989838" y="1979581"/>
                      </a:lnTo>
                      <a:lnTo>
                        <a:pt x="995934" y="1975009"/>
                      </a:lnTo>
                      <a:cubicBezTo>
                        <a:pt x="1120235" y="1882140"/>
                        <a:pt x="1210151" y="1764697"/>
                        <a:pt x="1256919" y="1634966"/>
                      </a:cubicBezTo>
                      <a:lnTo>
                        <a:pt x="1257110" y="1634966"/>
                      </a:lnTo>
                      <a:cubicBezTo>
                        <a:pt x="1257110" y="1634966"/>
                        <a:pt x="1257110" y="1634871"/>
                        <a:pt x="1257110" y="1634871"/>
                      </a:cubicBezTo>
                      <a:cubicBezTo>
                        <a:pt x="1381982" y="1693640"/>
                        <a:pt x="1528572" y="1712976"/>
                        <a:pt x="1682115" y="1690783"/>
                      </a:cubicBezTo>
                      <a:lnTo>
                        <a:pt x="1689640" y="1689735"/>
                      </a:lnTo>
                      <a:lnTo>
                        <a:pt x="1690688" y="1682210"/>
                      </a:lnTo>
                      <a:cubicBezTo>
                        <a:pt x="1712881" y="1528572"/>
                        <a:pt x="1693450" y="1381982"/>
                        <a:pt x="1634776" y="1257205"/>
                      </a:cubicBezTo>
                      <a:lnTo>
                        <a:pt x="1634966" y="1257205"/>
                      </a:lnTo>
                      <a:cubicBezTo>
                        <a:pt x="1634966" y="1257205"/>
                        <a:pt x="1634871" y="1256919"/>
                        <a:pt x="1634871" y="1256919"/>
                      </a:cubicBezTo>
                      <a:cubicBezTo>
                        <a:pt x="1764697" y="1210151"/>
                        <a:pt x="1882140" y="1120235"/>
                        <a:pt x="1975009" y="995934"/>
                      </a:cubicBezTo>
                      <a:lnTo>
                        <a:pt x="1979581" y="989838"/>
                      </a:lnTo>
                      <a:lnTo>
                        <a:pt x="1975009" y="983742"/>
                      </a:lnTo>
                      <a:cubicBezTo>
                        <a:pt x="1882140" y="859441"/>
                        <a:pt x="1764697" y="769525"/>
                        <a:pt x="1634871" y="722757"/>
                      </a:cubicBezTo>
                      <a:lnTo>
                        <a:pt x="1634871" y="722567"/>
                      </a:lnTo>
                      <a:cubicBezTo>
                        <a:pt x="1634871" y="722567"/>
                        <a:pt x="1634776" y="722567"/>
                        <a:pt x="1634776" y="722567"/>
                      </a:cubicBezTo>
                      <a:cubicBezTo>
                        <a:pt x="1693545" y="597694"/>
                        <a:pt x="1712881" y="451104"/>
                        <a:pt x="1690688" y="297561"/>
                      </a:cubicBezTo>
                      <a:lnTo>
                        <a:pt x="1689640" y="290036"/>
                      </a:lnTo>
                      <a:lnTo>
                        <a:pt x="1682115" y="288989"/>
                      </a:lnTo>
                      <a:cubicBezTo>
                        <a:pt x="1528572" y="266795"/>
                        <a:pt x="1381887" y="286131"/>
                        <a:pt x="1257110" y="344900"/>
                      </a:cubicBezTo>
                      <a:lnTo>
                        <a:pt x="1257110" y="344710"/>
                      </a:lnTo>
                      <a:cubicBezTo>
                        <a:pt x="1257110" y="344710"/>
                        <a:pt x="1256824" y="344805"/>
                        <a:pt x="1256824" y="344805"/>
                      </a:cubicBezTo>
                      <a:cubicBezTo>
                        <a:pt x="1210056" y="214979"/>
                        <a:pt x="1120140" y="97631"/>
                        <a:pt x="995839" y="4667"/>
                      </a:cubicBezTo>
                      <a:lnTo>
                        <a:pt x="989743" y="95"/>
                      </a:lnTo>
                      <a:close/>
                      <a:moveTo>
                        <a:pt x="989838" y="3620"/>
                      </a:moveTo>
                      <a:lnTo>
                        <a:pt x="994220" y="6858"/>
                      </a:lnTo>
                      <a:cubicBezTo>
                        <a:pt x="1117759" y="99155"/>
                        <a:pt x="1207675" y="216313"/>
                        <a:pt x="1254252" y="345567"/>
                      </a:cubicBezTo>
                      <a:lnTo>
                        <a:pt x="1255586" y="348710"/>
                      </a:lnTo>
                      <a:lnTo>
                        <a:pt x="1258538" y="347282"/>
                      </a:lnTo>
                      <a:cubicBezTo>
                        <a:pt x="1382935" y="288798"/>
                        <a:pt x="1529334" y="269558"/>
                        <a:pt x="1681925" y="291656"/>
                      </a:cubicBezTo>
                      <a:lnTo>
                        <a:pt x="1687259" y="292418"/>
                      </a:lnTo>
                      <a:lnTo>
                        <a:pt x="1688021" y="297752"/>
                      </a:lnTo>
                      <a:cubicBezTo>
                        <a:pt x="1693926" y="338614"/>
                        <a:pt x="1696879" y="379571"/>
                        <a:pt x="1696879" y="419386"/>
                      </a:cubicBezTo>
                      <a:cubicBezTo>
                        <a:pt x="1696879" y="528447"/>
                        <a:pt x="1675162" y="629984"/>
                        <a:pt x="1632299" y="721138"/>
                      </a:cubicBezTo>
                      <a:lnTo>
                        <a:pt x="1631442" y="723424"/>
                      </a:lnTo>
                      <a:lnTo>
                        <a:pt x="1630966" y="724281"/>
                      </a:lnTo>
                      <a:lnTo>
                        <a:pt x="1634014" y="725424"/>
                      </a:lnTo>
                      <a:cubicBezTo>
                        <a:pt x="1763363" y="772001"/>
                        <a:pt x="1880521" y="861917"/>
                        <a:pt x="1972723" y="985457"/>
                      </a:cubicBezTo>
                      <a:lnTo>
                        <a:pt x="1975961" y="989743"/>
                      </a:lnTo>
                      <a:lnTo>
                        <a:pt x="1972723" y="994029"/>
                      </a:lnTo>
                      <a:cubicBezTo>
                        <a:pt x="1880426" y="1117568"/>
                        <a:pt x="1763268" y="1207484"/>
                        <a:pt x="1633918" y="1254062"/>
                      </a:cubicBezTo>
                      <a:lnTo>
                        <a:pt x="1630775" y="1255490"/>
                      </a:lnTo>
                      <a:lnTo>
                        <a:pt x="1632109" y="1258348"/>
                      </a:lnTo>
                      <a:cubicBezTo>
                        <a:pt x="1674971" y="1349502"/>
                        <a:pt x="1696688" y="1450943"/>
                        <a:pt x="1696688" y="1560100"/>
                      </a:cubicBezTo>
                      <a:cubicBezTo>
                        <a:pt x="1696688" y="1600010"/>
                        <a:pt x="1693736" y="1640872"/>
                        <a:pt x="1687830" y="1681734"/>
                      </a:cubicBezTo>
                      <a:lnTo>
                        <a:pt x="1687068" y="1687068"/>
                      </a:lnTo>
                      <a:lnTo>
                        <a:pt x="1681734" y="1687830"/>
                      </a:lnTo>
                      <a:cubicBezTo>
                        <a:pt x="1529143" y="1709928"/>
                        <a:pt x="1382744" y="1690688"/>
                        <a:pt x="1258348" y="1632204"/>
                      </a:cubicBezTo>
                      <a:lnTo>
                        <a:pt x="1256348" y="1631442"/>
                      </a:lnTo>
                      <a:lnTo>
                        <a:pt x="1255205" y="1630871"/>
                      </a:lnTo>
                      <a:lnTo>
                        <a:pt x="1254062" y="1634014"/>
                      </a:lnTo>
                      <a:cubicBezTo>
                        <a:pt x="1207484" y="1763363"/>
                        <a:pt x="1117568" y="1880521"/>
                        <a:pt x="994029" y="1972723"/>
                      </a:cubicBezTo>
                      <a:lnTo>
                        <a:pt x="989648" y="1975961"/>
                      </a:lnTo>
                      <a:lnTo>
                        <a:pt x="985266" y="1972723"/>
                      </a:lnTo>
                      <a:cubicBezTo>
                        <a:pt x="861727" y="1880426"/>
                        <a:pt x="771811" y="1763268"/>
                        <a:pt x="725234" y="1634014"/>
                      </a:cubicBezTo>
                      <a:lnTo>
                        <a:pt x="724090" y="1631537"/>
                      </a:lnTo>
                      <a:lnTo>
                        <a:pt x="723900" y="1630871"/>
                      </a:lnTo>
                      <a:lnTo>
                        <a:pt x="720947" y="1632299"/>
                      </a:lnTo>
                      <a:cubicBezTo>
                        <a:pt x="596551" y="1690783"/>
                        <a:pt x="450151" y="1710023"/>
                        <a:pt x="297561" y="1687925"/>
                      </a:cubicBezTo>
                      <a:lnTo>
                        <a:pt x="292227" y="1687163"/>
                      </a:lnTo>
                      <a:lnTo>
                        <a:pt x="291465" y="1681829"/>
                      </a:lnTo>
                      <a:cubicBezTo>
                        <a:pt x="285560" y="1640872"/>
                        <a:pt x="282512" y="1599819"/>
                        <a:pt x="282512" y="1559909"/>
                      </a:cubicBezTo>
                      <a:cubicBezTo>
                        <a:pt x="282512" y="1451134"/>
                        <a:pt x="304324" y="1349788"/>
                        <a:pt x="347282" y="1258443"/>
                      </a:cubicBezTo>
                      <a:lnTo>
                        <a:pt x="348139" y="1255967"/>
                      </a:lnTo>
                      <a:lnTo>
                        <a:pt x="348425" y="1255300"/>
                      </a:lnTo>
                      <a:lnTo>
                        <a:pt x="345376" y="1254157"/>
                      </a:lnTo>
                      <a:cubicBezTo>
                        <a:pt x="216027" y="1207580"/>
                        <a:pt x="98870" y="1117664"/>
                        <a:pt x="6572" y="994124"/>
                      </a:cubicBezTo>
                      <a:lnTo>
                        <a:pt x="3334" y="989743"/>
                      </a:lnTo>
                      <a:lnTo>
                        <a:pt x="6572" y="985457"/>
                      </a:lnTo>
                      <a:cubicBezTo>
                        <a:pt x="98870" y="861917"/>
                        <a:pt x="216027" y="772001"/>
                        <a:pt x="345281" y="725424"/>
                      </a:cubicBezTo>
                      <a:lnTo>
                        <a:pt x="347472" y="724472"/>
                      </a:lnTo>
                      <a:lnTo>
                        <a:pt x="348520" y="724090"/>
                      </a:lnTo>
                      <a:lnTo>
                        <a:pt x="347091" y="721138"/>
                      </a:lnTo>
                      <a:cubicBezTo>
                        <a:pt x="304133" y="629888"/>
                        <a:pt x="282321" y="528447"/>
                        <a:pt x="282321" y="419672"/>
                      </a:cubicBezTo>
                      <a:cubicBezTo>
                        <a:pt x="282321" y="379762"/>
                        <a:pt x="285274" y="338709"/>
                        <a:pt x="291275" y="297752"/>
                      </a:cubicBezTo>
                      <a:lnTo>
                        <a:pt x="292037" y="292418"/>
                      </a:lnTo>
                      <a:lnTo>
                        <a:pt x="297371" y="291656"/>
                      </a:lnTo>
                      <a:cubicBezTo>
                        <a:pt x="449961" y="269558"/>
                        <a:pt x="596360" y="288798"/>
                        <a:pt x="720757" y="347282"/>
                      </a:cubicBezTo>
                      <a:lnTo>
                        <a:pt x="722757" y="348044"/>
                      </a:lnTo>
                      <a:lnTo>
                        <a:pt x="723900" y="348615"/>
                      </a:lnTo>
                      <a:lnTo>
                        <a:pt x="725043" y="345472"/>
                      </a:lnTo>
                      <a:cubicBezTo>
                        <a:pt x="771620" y="216122"/>
                        <a:pt x="861536" y="98965"/>
                        <a:pt x="985076" y="6763"/>
                      </a:cubicBezTo>
                      <a:lnTo>
                        <a:pt x="989457" y="352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28"/>
                <p:cNvSpPr/>
                <p:nvPr/>
              </p:nvSpPr>
              <p:spPr>
                <a:xfrm>
                  <a:off x="6720413" y="1764901"/>
                  <a:ext cx="1928907" cy="1928621"/>
                </a:xfrm>
                <a:custGeom>
                  <a:avLst/>
                  <a:gdLst/>
                  <a:ahLst/>
                  <a:cxnLst/>
                  <a:rect l="l" t="t" r="r" b="b"/>
                  <a:pathLst>
                    <a:path w="1928907" h="1928621" extrusionOk="0">
                      <a:moveTo>
                        <a:pt x="1216914" y="349377"/>
                      </a:moveTo>
                      <a:cubicBezTo>
                        <a:pt x="1217867" y="348901"/>
                        <a:pt x="1218819" y="348329"/>
                        <a:pt x="1219867" y="347853"/>
                      </a:cubicBezTo>
                      <a:cubicBezTo>
                        <a:pt x="1220153" y="348710"/>
                        <a:pt x="1220438" y="349663"/>
                        <a:pt x="1220724" y="350520"/>
                      </a:cubicBezTo>
                      <a:cubicBezTo>
                        <a:pt x="1224439" y="362426"/>
                        <a:pt x="1227868" y="374523"/>
                        <a:pt x="1230821" y="386620"/>
                      </a:cubicBezTo>
                      <a:cubicBezTo>
                        <a:pt x="1231297" y="388525"/>
                        <a:pt x="1231773" y="390430"/>
                        <a:pt x="1232154" y="392335"/>
                      </a:cubicBezTo>
                      <a:cubicBezTo>
                        <a:pt x="1235012" y="404527"/>
                        <a:pt x="1237488" y="416719"/>
                        <a:pt x="1239584" y="429006"/>
                      </a:cubicBezTo>
                      <a:cubicBezTo>
                        <a:pt x="1239869" y="430816"/>
                        <a:pt x="1240155" y="432721"/>
                        <a:pt x="1240441" y="434531"/>
                      </a:cubicBezTo>
                      <a:cubicBezTo>
                        <a:pt x="1242441" y="446913"/>
                        <a:pt x="1244060" y="459391"/>
                        <a:pt x="1245203" y="471869"/>
                      </a:cubicBezTo>
                      <a:cubicBezTo>
                        <a:pt x="1245394" y="473583"/>
                        <a:pt x="1245489" y="475202"/>
                        <a:pt x="1245584" y="476822"/>
                      </a:cubicBezTo>
                      <a:cubicBezTo>
                        <a:pt x="1246632" y="489585"/>
                        <a:pt x="1247394" y="502349"/>
                        <a:pt x="1247680" y="515112"/>
                      </a:cubicBezTo>
                      <a:cubicBezTo>
                        <a:pt x="1247680" y="516446"/>
                        <a:pt x="1247680" y="517684"/>
                        <a:pt x="1247680" y="519017"/>
                      </a:cubicBezTo>
                      <a:cubicBezTo>
                        <a:pt x="1247870" y="532257"/>
                        <a:pt x="1247680" y="545402"/>
                        <a:pt x="1246918" y="558641"/>
                      </a:cubicBezTo>
                      <a:cubicBezTo>
                        <a:pt x="1246918" y="559308"/>
                        <a:pt x="1246823" y="559975"/>
                        <a:pt x="1246727" y="560546"/>
                      </a:cubicBezTo>
                      <a:cubicBezTo>
                        <a:pt x="1245965" y="573786"/>
                        <a:pt x="1244727" y="587121"/>
                        <a:pt x="1243013" y="600361"/>
                      </a:cubicBezTo>
                      <a:cubicBezTo>
                        <a:pt x="1243013" y="601027"/>
                        <a:pt x="1242822" y="601790"/>
                        <a:pt x="1242727" y="602456"/>
                      </a:cubicBezTo>
                      <a:cubicBezTo>
                        <a:pt x="1241012" y="615696"/>
                        <a:pt x="1238726" y="628936"/>
                        <a:pt x="1236059" y="642080"/>
                      </a:cubicBezTo>
                      <a:cubicBezTo>
                        <a:pt x="1235774" y="643319"/>
                        <a:pt x="1235583" y="644557"/>
                        <a:pt x="1235393" y="645700"/>
                      </a:cubicBezTo>
                      <a:cubicBezTo>
                        <a:pt x="1232726" y="658559"/>
                        <a:pt x="1229582" y="671322"/>
                        <a:pt x="1226058" y="684086"/>
                      </a:cubicBezTo>
                      <a:cubicBezTo>
                        <a:pt x="1225772" y="685038"/>
                        <a:pt x="1225582" y="686086"/>
                        <a:pt x="1225296" y="687038"/>
                      </a:cubicBezTo>
                      <a:cubicBezTo>
                        <a:pt x="1222058" y="687991"/>
                        <a:pt x="1218819" y="689134"/>
                        <a:pt x="1215581" y="690182"/>
                      </a:cubicBezTo>
                      <a:cubicBezTo>
                        <a:pt x="1211675" y="691420"/>
                        <a:pt x="1207770" y="692658"/>
                        <a:pt x="1203865" y="693992"/>
                      </a:cubicBezTo>
                      <a:cubicBezTo>
                        <a:pt x="1199674" y="695420"/>
                        <a:pt x="1195483" y="697040"/>
                        <a:pt x="1191292" y="698564"/>
                      </a:cubicBezTo>
                      <a:cubicBezTo>
                        <a:pt x="1187482" y="699897"/>
                        <a:pt x="1183767" y="701231"/>
                        <a:pt x="1179957" y="702755"/>
                      </a:cubicBezTo>
                      <a:cubicBezTo>
                        <a:pt x="1175671" y="704374"/>
                        <a:pt x="1171385" y="706184"/>
                        <a:pt x="1167194" y="707993"/>
                      </a:cubicBezTo>
                      <a:cubicBezTo>
                        <a:pt x="1163574" y="709517"/>
                        <a:pt x="1159955" y="710946"/>
                        <a:pt x="1156335" y="712470"/>
                      </a:cubicBezTo>
                      <a:cubicBezTo>
                        <a:pt x="1151954" y="714375"/>
                        <a:pt x="1147667" y="716375"/>
                        <a:pt x="1143286" y="718375"/>
                      </a:cubicBezTo>
                      <a:cubicBezTo>
                        <a:pt x="1139857" y="719900"/>
                        <a:pt x="1136428" y="721424"/>
                        <a:pt x="1132999" y="723138"/>
                      </a:cubicBezTo>
                      <a:cubicBezTo>
                        <a:pt x="1128522" y="725329"/>
                        <a:pt x="1124045" y="727615"/>
                        <a:pt x="1119569" y="729901"/>
                      </a:cubicBezTo>
                      <a:cubicBezTo>
                        <a:pt x="1116425" y="731520"/>
                        <a:pt x="1113187" y="733044"/>
                        <a:pt x="1110044" y="734759"/>
                      </a:cubicBezTo>
                      <a:cubicBezTo>
                        <a:pt x="1105281" y="737235"/>
                        <a:pt x="1100614" y="739902"/>
                        <a:pt x="1095947" y="742474"/>
                      </a:cubicBezTo>
                      <a:cubicBezTo>
                        <a:pt x="1093089" y="744093"/>
                        <a:pt x="1090136" y="745617"/>
                        <a:pt x="1087279" y="747236"/>
                      </a:cubicBezTo>
                      <a:cubicBezTo>
                        <a:pt x="1082040" y="750284"/>
                        <a:pt x="1076897" y="753427"/>
                        <a:pt x="1071753" y="756571"/>
                      </a:cubicBezTo>
                      <a:cubicBezTo>
                        <a:pt x="1069467" y="758000"/>
                        <a:pt x="1067181" y="759238"/>
                        <a:pt x="1064990" y="760667"/>
                      </a:cubicBezTo>
                      <a:cubicBezTo>
                        <a:pt x="1057561" y="765334"/>
                        <a:pt x="1050322" y="770096"/>
                        <a:pt x="1042988" y="775049"/>
                      </a:cubicBezTo>
                      <a:cubicBezTo>
                        <a:pt x="1041368" y="766382"/>
                        <a:pt x="1039559" y="757809"/>
                        <a:pt x="1037654" y="749332"/>
                      </a:cubicBezTo>
                      <a:cubicBezTo>
                        <a:pt x="1036987" y="746570"/>
                        <a:pt x="1036320" y="743807"/>
                        <a:pt x="1035653" y="741045"/>
                      </a:cubicBezTo>
                      <a:cubicBezTo>
                        <a:pt x="1034320" y="735330"/>
                        <a:pt x="1032891" y="729615"/>
                        <a:pt x="1031462" y="723995"/>
                      </a:cubicBezTo>
                      <a:cubicBezTo>
                        <a:pt x="1030605" y="720757"/>
                        <a:pt x="1029557" y="717518"/>
                        <a:pt x="1028700" y="714280"/>
                      </a:cubicBezTo>
                      <a:cubicBezTo>
                        <a:pt x="1027271" y="709232"/>
                        <a:pt x="1025843" y="704088"/>
                        <a:pt x="1024319" y="699040"/>
                      </a:cubicBezTo>
                      <a:cubicBezTo>
                        <a:pt x="1023271" y="695516"/>
                        <a:pt x="1022033" y="692087"/>
                        <a:pt x="1020889" y="688562"/>
                      </a:cubicBezTo>
                      <a:cubicBezTo>
                        <a:pt x="1019366" y="683895"/>
                        <a:pt x="1017841" y="679228"/>
                        <a:pt x="1016222" y="674561"/>
                      </a:cubicBezTo>
                      <a:cubicBezTo>
                        <a:pt x="1014984" y="670941"/>
                        <a:pt x="1013555" y="667322"/>
                        <a:pt x="1012222" y="663702"/>
                      </a:cubicBezTo>
                      <a:cubicBezTo>
                        <a:pt x="1010603" y="659321"/>
                        <a:pt x="1008983" y="654939"/>
                        <a:pt x="1007269" y="650558"/>
                      </a:cubicBezTo>
                      <a:cubicBezTo>
                        <a:pt x="1005840" y="646843"/>
                        <a:pt x="1004221" y="643223"/>
                        <a:pt x="1002697" y="639604"/>
                      </a:cubicBezTo>
                      <a:cubicBezTo>
                        <a:pt x="1000982" y="635413"/>
                        <a:pt x="999173" y="631127"/>
                        <a:pt x="997363" y="627031"/>
                      </a:cubicBezTo>
                      <a:cubicBezTo>
                        <a:pt x="995744" y="623316"/>
                        <a:pt x="993934" y="619697"/>
                        <a:pt x="992219" y="615982"/>
                      </a:cubicBezTo>
                      <a:cubicBezTo>
                        <a:pt x="990314" y="611981"/>
                        <a:pt x="988505" y="607981"/>
                        <a:pt x="986600" y="603980"/>
                      </a:cubicBezTo>
                      <a:cubicBezTo>
                        <a:pt x="984790" y="600266"/>
                        <a:pt x="982789" y="596551"/>
                        <a:pt x="980885" y="592836"/>
                      </a:cubicBezTo>
                      <a:cubicBezTo>
                        <a:pt x="979361" y="589883"/>
                        <a:pt x="977932" y="586835"/>
                        <a:pt x="976313" y="583978"/>
                      </a:cubicBezTo>
                      <a:cubicBezTo>
                        <a:pt x="979741" y="577787"/>
                        <a:pt x="983456" y="571691"/>
                        <a:pt x="987171" y="565690"/>
                      </a:cubicBezTo>
                      <a:cubicBezTo>
                        <a:pt x="990219" y="560642"/>
                        <a:pt x="993172" y="555403"/>
                        <a:pt x="996315" y="550450"/>
                      </a:cubicBezTo>
                      <a:cubicBezTo>
                        <a:pt x="1000792" y="543401"/>
                        <a:pt x="1005745" y="536734"/>
                        <a:pt x="1010507" y="529971"/>
                      </a:cubicBezTo>
                      <a:cubicBezTo>
                        <a:pt x="1013651" y="525494"/>
                        <a:pt x="1016699" y="520827"/>
                        <a:pt x="1019937" y="516446"/>
                      </a:cubicBezTo>
                      <a:cubicBezTo>
                        <a:pt x="1025366" y="509207"/>
                        <a:pt x="1031177" y="502253"/>
                        <a:pt x="1036891" y="495300"/>
                      </a:cubicBezTo>
                      <a:cubicBezTo>
                        <a:pt x="1039844" y="491681"/>
                        <a:pt x="1042702" y="487871"/>
                        <a:pt x="1045750" y="484346"/>
                      </a:cubicBezTo>
                      <a:cubicBezTo>
                        <a:pt x="1054703" y="474059"/>
                        <a:pt x="1063943" y="464058"/>
                        <a:pt x="1073563" y="454438"/>
                      </a:cubicBezTo>
                      <a:cubicBezTo>
                        <a:pt x="1083659" y="444341"/>
                        <a:pt x="1094232" y="434626"/>
                        <a:pt x="1105091" y="425291"/>
                      </a:cubicBezTo>
                      <a:cubicBezTo>
                        <a:pt x="1105948" y="424529"/>
                        <a:pt x="1106805" y="423767"/>
                        <a:pt x="1107758" y="422910"/>
                      </a:cubicBezTo>
                      <a:cubicBezTo>
                        <a:pt x="1118140" y="414052"/>
                        <a:pt x="1128903" y="405670"/>
                        <a:pt x="1139857" y="397478"/>
                      </a:cubicBezTo>
                      <a:cubicBezTo>
                        <a:pt x="1141286" y="396431"/>
                        <a:pt x="1142714" y="395287"/>
                        <a:pt x="1144143" y="394335"/>
                      </a:cubicBezTo>
                      <a:cubicBezTo>
                        <a:pt x="1154906" y="386525"/>
                        <a:pt x="1166051" y="379095"/>
                        <a:pt x="1177290" y="372047"/>
                      </a:cubicBezTo>
                      <a:cubicBezTo>
                        <a:pt x="1179100" y="370904"/>
                        <a:pt x="1180814" y="369856"/>
                        <a:pt x="1182624" y="368713"/>
                      </a:cubicBezTo>
                      <a:cubicBezTo>
                        <a:pt x="1193864" y="361855"/>
                        <a:pt x="1205389" y="355378"/>
                        <a:pt x="1217105" y="349187"/>
                      </a:cubicBezTo>
                      <a:close/>
                      <a:moveTo>
                        <a:pt x="941927" y="565690"/>
                      </a:moveTo>
                      <a:cubicBezTo>
                        <a:pt x="945642" y="571786"/>
                        <a:pt x="949357" y="577787"/>
                        <a:pt x="952786" y="584073"/>
                      </a:cubicBezTo>
                      <a:cubicBezTo>
                        <a:pt x="951262" y="587026"/>
                        <a:pt x="949738" y="589979"/>
                        <a:pt x="948214" y="592931"/>
                      </a:cubicBezTo>
                      <a:cubicBezTo>
                        <a:pt x="946309" y="596646"/>
                        <a:pt x="944309" y="600361"/>
                        <a:pt x="942499" y="604075"/>
                      </a:cubicBezTo>
                      <a:cubicBezTo>
                        <a:pt x="940594" y="607981"/>
                        <a:pt x="938689" y="612077"/>
                        <a:pt x="936879" y="616077"/>
                      </a:cubicBezTo>
                      <a:cubicBezTo>
                        <a:pt x="935164" y="619792"/>
                        <a:pt x="933355" y="623411"/>
                        <a:pt x="931736" y="627221"/>
                      </a:cubicBezTo>
                      <a:cubicBezTo>
                        <a:pt x="929926" y="631317"/>
                        <a:pt x="928211" y="635508"/>
                        <a:pt x="926402" y="639699"/>
                      </a:cubicBezTo>
                      <a:cubicBezTo>
                        <a:pt x="924878" y="643414"/>
                        <a:pt x="923258" y="647033"/>
                        <a:pt x="921830" y="650748"/>
                      </a:cubicBezTo>
                      <a:cubicBezTo>
                        <a:pt x="920115" y="655130"/>
                        <a:pt x="918496" y="659511"/>
                        <a:pt x="916877" y="663893"/>
                      </a:cubicBezTo>
                      <a:cubicBezTo>
                        <a:pt x="915543" y="667512"/>
                        <a:pt x="914114" y="671132"/>
                        <a:pt x="912876" y="674751"/>
                      </a:cubicBezTo>
                      <a:cubicBezTo>
                        <a:pt x="911257" y="679323"/>
                        <a:pt x="909828" y="683990"/>
                        <a:pt x="908304" y="688658"/>
                      </a:cubicBezTo>
                      <a:cubicBezTo>
                        <a:pt x="907161" y="692182"/>
                        <a:pt x="905923" y="695706"/>
                        <a:pt x="904780" y="699230"/>
                      </a:cubicBezTo>
                      <a:cubicBezTo>
                        <a:pt x="903256" y="704183"/>
                        <a:pt x="901922" y="709136"/>
                        <a:pt x="900494" y="714089"/>
                      </a:cubicBezTo>
                      <a:cubicBezTo>
                        <a:pt x="899541" y="717423"/>
                        <a:pt x="898493" y="720757"/>
                        <a:pt x="897636" y="724091"/>
                      </a:cubicBezTo>
                      <a:cubicBezTo>
                        <a:pt x="896112" y="729710"/>
                        <a:pt x="894779" y="735330"/>
                        <a:pt x="893445" y="740950"/>
                      </a:cubicBezTo>
                      <a:cubicBezTo>
                        <a:pt x="892778" y="743807"/>
                        <a:pt x="892016" y="746570"/>
                        <a:pt x="891350" y="749427"/>
                      </a:cubicBezTo>
                      <a:cubicBezTo>
                        <a:pt x="889445" y="757904"/>
                        <a:pt x="887635" y="766477"/>
                        <a:pt x="886016" y="775145"/>
                      </a:cubicBezTo>
                      <a:cubicBezTo>
                        <a:pt x="878777" y="770192"/>
                        <a:pt x="871442" y="765429"/>
                        <a:pt x="864013" y="760762"/>
                      </a:cubicBezTo>
                      <a:cubicBezTo>
                        <a:pt x="861727" y="759333"/>
                        <a:pt x="859441" y="758000"/>
                        <a:pt x="857250" y="756666"/>
                      </a:cubicBezTo>
                      <a:cubicBezTo>
                        <a:pt x="852107" y="753523"/>
                        <a:pt x="846963" y="750284"/>
                        <a:pt x="841724" y="747332"/>
                      </a:cubicBezTo>
                      <a:cubicBezTo>
                        <a:pt x="838867" y="745712"/>
                        <a:pt x="836009" y="744188"/>
                        <a:pt x="833057" y="742569"/>
                      </a:cubicBezTo>
                      <a:cubicBezTo>
                        <a:pt x="828389" y="739997"/>
                        <a:pt x="823722" y="737330"/>
                        <a:pt x="818960" y="734854"/>
                      </a:cubicBezTo>
                      <a:cubicBezTo>
                        <a:pt x="815816" y="733139"/>
                        <a:pt x="812578" y="731615"/>
                        <a:pt x="809435" y="729996"/>
                      </a:cubicBezTo>
                      <a:cubicBezTo>
                        <a:pt x="804958" y="727710"/>
                        <a:pt x="800481" y="725424"/>
                        <a:pt x="796004" y="723233"/>
                      </a:cubicBezTo>
                      <a:cubicBezTo>
                        <a:pt x="792575" y="721614"/>
                        <a:pt x="789146" y="720090"/>
                        <a:pt x="785717" y="718471"/>
                      </a:cubicBezTo>
                      <a:cubicBezTo>
                        <a:pt x="781336" y="716471"/>
                        <a:pt x="777050" y="714470"/>
                        <a:pt x="772668" y="712565"/>
                      </a:cubicBezTo>
                      <a:cubicBezTo>
                        <a:pt x="769049" y="711041"/>
                        <a:pt x="765429" y="709613"/>
                        <a:pt x="761810" y="708089"/>
                      </a:cubicBezTo>
                      <a:cubicBezTo>
                        <a:pt x="757523" y="706374"/>
                        <a:pt x="753332" y="704564"/>
                        <a:pt x="749046" y="702850"/>
                      </a:cubicBezTo>
                      <a:cubicBezTo>
                        <a:pt x="745331" y="701421"/>
                        <a:pt x="741521" y="700088"/>
                        <a:pt x="737711" y="698659"/>
                      </a:cubicBezTo>
                      <a:cubicBezTo>
                        <a:pt x="733520" y="697135"/>
                        <a:pt x="729329" y="695516"/>
                        <a:pt x="725043" y="694087"/>
                      </a:cubicBezTo>
                      <a:cubicBezTo>
                        <a:pt x="721138" y="692753"/>
                        <a:pt x="717233" y="691515"/>
                        <a:pt x="713327" y="690277"/>
                      </a:cubicBezTo>
                      <a:cubicBezTo>
                        <a:pt x="710089" y="689229"/>
                        <a:pt x="706850" y="688086"/>
                        <a:pt x="703612" y="687134"/>
                      </a:cubicBezTo>
                      <a:cubicBezTo>
                        <a:pt x="703326" y="686181"/>
                        <a:pt x="703040" y="685133"/>
                        <a:pt x="702850" y="684181"/>
                      </a:cubicBezTo>
                      <a:cubicBezTo>
                        <a:pt x="699326" y="671417"/>
                        <a:pt x="696182" y="658749"/>
                        <a:pt x="693515" y="645890"/>
                      </a:cubicBezTo>
                      <a:cubicBezTo>
                        <a:pt x="693230" y="644557"/>
                        <a:pt x="693039" y="643223"/>
                        <a:pt x="692753" y="641795"/>
                      </a:cubicBezTo>
                      <a:cubicBezTo>
                        <a:pt x="690182" y="628745"/>
                        <a:pt x="687896" y="615696"/>
                        <a:pt x="686181" y="602647"/>
                      </a:cubicBezTo>
                      <a:cubicBezTo>
                        <a:pt x="686086" y="601694"/>
                        <a:pt x="685991" y="600837"/>
                        <a:pt x="685895" y="599885"/>
                      </a:cubicBezTo>
                      <a:cubicBezTo>
                        <a:pt x="684276" y="587026"/>
                        <a:pt x="683038" y="574072"/>
                        <a:pt x="682276" y="561213"/>
                      </a:cubicBezTo>
                      <a:cubicBezTo>
                        <a:pt x="682276" y="560261"/>
                        <a:pt x="682085" y="559308"/>
                        <a:pt x="682085" y="558356"/>
                      </a:cubicBezTo>
                      <a:cubicBezTo>
                        <a:pt x="681419" y="545402"/>
                        <a:pt x="681133" y="532448"/>
                        <a:pt x="681323" y="519589"/>
                      </a:cubicBezTo>
                      <a:cubicBezTo>
                        <a:pt x="681323" y="517970"/>
                        <a:pt x="681323" y="516446"/>
                        <a:pt x="681323" y="514826"/>
                      </a:cubicBezTo>
                      <a:cubicBezTo>
                        <a:pt x="681609" y="502253"/>
                        <a:pt x="682276" y="489776"/>
                        <a:pt x="683324" y="477298"/>
                      </a:cubicBezTo>
                      <a:cubicBezTo>
                        <a:pt x="683514" y="475393"/>
                        <a:pt x="683609" y="473488"/>
                        <a:pt x="683800" y="471583"/>
                      </a:cubicBezTo>
                      <a:cubicBezTo>
                        <a:pt x="684943" y="459296"/>
                        <a:pt x="686562" y="447104"/>
                        <a:pt x="688467" y="434912"/>
                      </a:cubicBezTo>
                      <a:cubicBezTo>
                        <a:pt x="688753" y="432816"/>
                        <a:pt x="689134" y="430816"/>
                        <a:pt x="689420" y="428720"/>
                      </a:cubicBezTo>
                      <a:cubicBezTo>
                        <a:pt x="691515" y="416624"/>
                        <a:pt x="693896" y="404527"/>
                        <a:pt x="696754" y="392525"/>
                      </a:cubicBezTo>
                      <a:cubicBezTo>
                        <a:pt x="697230" y="390430"/>
                        <a:pt x="697706" y="388430"/>
                        <a:pt x="698183" y="386334"/>
                      </a:cubicBezTo>
                      <a:cubicBezTo>
                        <a:pt x="701135" y="374333"/>
                        <a:pt x="704469" y="362426"/>
                        <a:pt x="708184" y="350520"/>
                      </a:cubicBezTo>
                      <a:cubicBezTo>
                        <a:pt x="708470" y="349568"/>
                        <a:pt x="708755" y="348710"/>
                        <a:pt x="709041" y="347758"/>
                      </a:cubicBezTo>
                      <a:cubicBezTo>
                        <a:pt x="709994" y="348234"/>
                        <a:pt x="710946" y="348806"/>
                        <a:pt x="711994" y="349282"/>
                      </a:cubicBezTo>
                      <a:cubicBezTo>
                        <a:pt x="723710" y="355473"/>
                        <a:pt x="735235" y="361950"/>
                        <a:pt x="746474" y="368808"/>
                      </a:cubicBezTo>
                      <a:cubicBezTo>
                        <a:pt x="748284" y="369856"/>
                        <a:pt x="749999" y="370999"/>
                        <a:pt x="751808" y="372142"/>
                      </a:cubicBezTo>
                      <a:cubicBezTo>
                        <a:pt x="763143" y="379190"/>
                        <a:pt x="774192" y="386620"/>
                        <a:pt x="784955" y="394430"/>
                      </a:cubicBezTo>
                      <a:cubicBezTo>
                        <a:pt x="786384" y="395478"/>
                        <a:pt x="787813" y="396526"/>
                        <a:pt x="789241" y="397574"/>
                      </a:cubicBezTo>
                      <a:cubicBezTo>
                        <a:pt x="800195" y="405670"/>
                        <a:pt x="810959" y="414147"/>
                        <a:pt x="821341" y="423005"/>
                      </a:cubicBezTo>
                      <a:cubicBezTo>
                        <a:pt x="822198" y="423767"/>
                        <a:pt x="823055" y="424529"/>
                        <a:pt x="824008" y="425387"/>
                      </a:cubicBezTo>
                      <a:cubicBezTo>
                        <a:pt x="834866" y="434721"/>
                        <a:pt x="845344" y="444437"/>
                        <a:pt x="855536" y="454533"/>
                      </a:cubicBezTo>
                      <a:cubicBezTo>
                        <a:pt x="865156" y="464153"/>
                        <a:pt x="874395" y="474155"/>
                        <a:pt x="883349" y="484442"/>
                      </a:cubicBezTo>
                      <a:cubicBezTo>
                        <a:pt x="886397" y="487966"/>
                        <a:pt x="889159" y="491681"/>
                        <a:pt x="892112" y="495300"/>
                      </a:cubicBezTo>
                      <a:cubicBezTo>
                        <a:pt x="897922" y="502253"/>
                        <a:pt x="903732" y="509207"/>
                        <a:pt x="909161" y="516541"/>
                      </a:cubicBezTo>
                      <a:cubicBezTo>
                        <a:pt x="912400" y="520922"/>
                        <a:pt x="915448" y="525494"/>
                        <a:pt x="918591" y="529971"/>
                      </a:cubicBezTo>
                      <a:cubicBezTo>
                        <a:pt x="923354" y="536734"/>
                        <a:pt x="928307" y="543497"/>
                        <a:pt x="932783" y="550545"/>
                      </a:cubicBezTo>
                      <a:cubicBezTo>
                        <a:pt x="935927" y="555498"/>
                        <a:pt x="938879" y="560642"/>
                        <a:pt x="941927" y="565690"/>
                      </a:cubicBezTo>
                      <a:close/>
                      <a:moveTo>
                        <a:pt x="526923" y="680942"/>
                      </a:moveTo>
                      <a:cubicBezTo>
                        <a:pt x="540544" y="680942"/>
                        <a:pt x="554165" y="681419"/>
                        <a:pt x="567785" y="682466"/>
                      </a:cubicBezTo>
                      <a:cubicBezTo>
                        <a:pt x="572072" y="682752"/>
                        <a:pt x="576358" y="683419"/>
                        <a:pt x="580739" y="683800"/>
                      </a:cubicBezTo>
                      <a:cubicBezTo>
                        <a:pt x="590074" y="684657"/>
                        <a:pt x="599408" y="685514"/>
                        <a:pt x="608743" y="686848"/>
                      </a:cubicBezTo>
                      <a:cubicBezTo>
                        <a:pt x="613886" y="687610"/>
                        <a:pt x="618935" y="688658"/>
                        <a:pt x="623983" y="689515"/>
                      </a:cubicBezTo>
                      <a:cubicBezTo>
                        <a:pt x="632460" y="690944"/>
                        <a:pt x="641033" y="692372"/>
                        <a:pt x="649510" y="694182"/>
                      </a:cubicBezTo>
                      <a:cubicBezTo>
                        <a:pt x="655034" y="695325"/>
                        <a:pt x="660464" y="696849"/>
                        <a:pt x="665893" y="698278"/>
                      </a:cubicBezTo>
                      <a:cubicBezTo>
                        <a:pt x="673037" y="699992"/>
                        <a:pt x="680180" y="701707"/>
                        <a:pt x="687229" y="703707"/>
                      </a:cubicBezTo>
                      <a:cubicBezTo>
                        <a:pt x="688181" y="706946"/>
                        <a:pt x="689324" y="710089"/>
                        <a:pt x="690277" y="713232"/>
                      </a:cubicBezTo>
                      <a:cubicBezTo>
                        <a:pt x="691515" y="717233"/>
                        <a:pt x="692753" y="721233"/>
                        <a:pt x="694087" y="725138"/>
                      </a:cubicBezTo>
                      <a:cubicBezTo>
                        <a:pt x="695516" y="729234"/>
                        <a:pt x="697039" y="733330"/>
                        <a:pt x="698468" y="737425"/>
                      </a:cubicBezTo>
                      <a:cubicBezTo>
                        <a:pt x="699897" y="741331"/>
                        <a:pt x="701231" y="745236"/>
                        <a:pt x="702755" y="749141"/>
                      </a:cubicBezTo>
                      <a:cubicBezTo>
                        <a:pt x="704374" y="753332"/>
                        <a:pt x="706088" y="757428"/>
                        <a:pt x="707803" y="761524"/>
                      </a:cubicBezTo>
                      <a:cubicBezTo>
                        <a:pt x="709327" y="765239"/>
                        <a:pt x="710851" y="769049"/>
                        <a:pt x="712470" y="772763"/>
                      </a:cubicBezTo>
                      <a:cubicBezTo>
                        <a:pt x="714280" y="776954"/>
                        <a:pt x="716280" y="781145"/>
                        <a:pt x="718185" y="785336"/>
                      </a:cubicBezTo>
                      <a:cubicBezTo>
                        <a:pt x="719804" y="788956"/>
                        <a:pt x="721424" y="792575"/>
                        <a:pt x="723138" y="796100"/>
                      </a:cubicBezTo>
                      <a:cubicBezTo>
                        <a:pt x="725234" y="800386"/>
                        <a:pt x="727424" y="804672"/>
                        <a:pt x="729520" y="808863"/>
                      </a:cubicBezTo>
                      <a:cubicBezTo>
                        <a:pt x="731234" y="812292"/>
                        <a:pt x="732949" y="815721"/>
                        <a:pt x="734663" y="819055"/>
                      </a:cubicBezTo>
                      <a:cubicBezTo>
                        <a:pt x="737045" y="823627"/>
                        <a:pt x="739616" y="828104"/>
                        <a:pt x="742093" y="832580"/>
                      </a:cubicBezTo>
                      <a:cubicBezTo>
                        <a:pt x="743807" y="835628"/>
                        <a:pt x="745427" y="838676"/>
                        <a:pt x="747141" y="841724"/>
                      </a:cubicBezTo>
                      <a:cubicBezTo>
                        <a:pt x="750094" y="846868"/>
                        <a:pt x="753332" y="852011"/>
                        <a:pt x="756476" y="857155"/>
                      </a:cubicBezTo>
                      <a:cubicBezTo>
                        <a:pt x="757904" y="859441"/>
                        <a:pt x="759238" y="861727"/>
                        <a:pt x="760666" y="864013"/>
                      </a:cubicBezTo>
                      <a:cubicBezTo>
                        <a:pt x="765334" y="871442"/>
                        <a:pt x="770096" y="878681"/>
                        <a:pt x="775049" y="886016"/>
                      </a:cubicBezTo>
                      <a:cubicBezTo>
                        <a:pt x="766382" y="887635"/>
                        <a:pt x="757904" y="889445"/>
                        <a:pt x="749332" y="891350"/>
                      </a:cubicBezTo>
                      <a:cubicBezTo>
                        <a:pt x="746284" y="892016"/>
                        <a:pt x="743331" y="892874"/>
                        <a:pt x="740378" y="893540"/>
                      </a:cubicBezTo>
                      <a:cubicBezTo>
                        <a:pt x="734949" y="894874"/>
                        <a:pt x="729520" y="896112"/>
                        <a:pt x="724091" y="897541"/>
                      </a:cubicBezTo>
                      <a:cubicBezTo>
                        <a:pt x="720471" y="898493"/>
                        <a:pt x="716947" y="899636"/>
                        <a:pt x="713327" y="900589"/>
                      </a:cubicBezTo>
                      <a:cubicBezTo>
                        <a:pt x="708565" y="901922"/>
                        <a:pt x="703898" y="903256"/>
                        <a:pt x="699135" y="904685"/>
                      </a:cubicBezTo>
                      <a:cubicBezTo>
                        <a:pt x="695420" y="905827"/>
                        <a:pt x="691706" y="907161"/>
                        <a:pt x="687991" y="908304"/>
                      </a:cubicBezTo>
                      <a:cubicBezTo>
                        <a:pt x="683514" y="909733"/>
                        <a:pt x="679133" y="911162"/>
                        <a:pt x="674656" y="912686"/>
                      </a:cubicBezTo>
                      <a:cubicBezTo>
                        <a:pt x="670846" y="914019"/>
                        <a:pt x="667131" y="915448"/>
                        <a:pt x="663321" y="916877"/>
                      </a:cubicBezTo>
                      <a:cubicBezTo>
                        <a:pt x="659035" y="918496"/>
                        <a:pt x="654844" y="920020"/>
                        <a:pt x="650653" y="921639"/>
                      </a:cubicBezTo>
                      <a:cubicBezTo>
                        <a:pt x="646843" y="923163"/>
                        <a:pt x="643128" y="924782"/>
                        <a:pt x="639413" y="926306"/>
                      </a:cubicBezTo>
                      <a:cubicBezTo>
                        <a:pt x="635318" y="928021"/>
                        <a:pt x="631127" y="929735"/>
                        <a:pt x="627126" y="931545"/>
                      </a:cubicBezTo>
                      <a:cubicBezTo>
                        <a:pt x="623411" y="933164"/>
                        <a:pt x="619792" y="934974"/>
                        <a:pt x="616077" y="936689"/>
                      </a:cubicBezTo>
                      <a:cubicBezTo>
                        <a:pt x="612077" y="938594"/>
                        <a:pt x="607981" y="940403"/>
                        <a:pt x="603980" y="942404"/>
                      </a:cubicBezTo>
                      <a:cubicBezTo>
                        <a:pt x="600361" y="944213"/>
                        <a:pt x="596741" y="946118"/>
                        <a:pt x="593122" y="947928"/>
                      </a:cubicBezTo>
                      <a:cubicBezTo>
                        <a:pt x="590074" y="949452"/>
                        <a:pt x="587026" y="950976"/>
                        <a:pt x="583978" y="952595"/>
                      </a:cubicBezTo>
                      <a:cubicBezTo>
                        <a:pt x="577787" y="949166"/>
                        <a:pt x="571786" y="945452"/>
                        <a:pt x="565785" y="941832"/>
                      </a:cubicBezTo>
                      <a:cubicBezTo>
                        <a:pt x="560642" y="938784"/>
                        <a:pt x="555403" y="935831"/>
                        <a:pt x="550450" y="932593"/>
                      </a:cubicBezTo>
                      <a:cubicBezTo>
                        <a:pt x="543592" y="928211"/>
                        <a:pt x="537115" y="923449"/>
                        <a:pt x="530543" y="918782"/>
                      </a:cubicBezTo>
                      <a:cubicBezTo>
                        <a:pt x="525875" y="915448"/>
                        <a:pt x="521018" y="912400"/>
                        <a:pt x="516541" y="908971"/>
                      </a:cubicBezTo>
                      <a:cubicBezTo>
                        <a:pt x="509397" y="903542"/>
                        <a:pt x="502539" y="897827"/>
                        <a:pt x="495586" y="892112"/>
                      </a:cubicBezTo>
                      <a:cubicBezTo>
                        <a:pt x="491966" y="889064"/>
                        <a:pt x="488156" y="886301"/>
                        <a:pt x="484537" y="883158"/>
                      </a:cubicBezTo>
                      <a:cubicBezTo>
                        <a:pt x="474250" y="874205"/>
                        <a:pt x="464249" y="864965"/>
                        <a:pt x="454628" y="855345"/>
                      </a:cubicBezTo>
                      <a:cubicBezTo>
                        <a:pt x="444437" y="845153"/>
                        <a:pt x="434626" y="834485"/>
                        <a:pt x="425291" y="823627"/>
                      </a:cubicBezTo>
                      <a:cubicBezTo>
                        <a:pt x="424625" y="822865"/>
                        <a:pt x="423958" y="822103"/>
                        <a:pt x="423291" y="821341"/>
                      </a:cubicBezTo>
                      <a:cubicBezTo>
                        <a:pt x="414338" y="810863"/>
                        <a:pt x="405860" y="800005"/>
                        <a:pt x="397669" y="788956"/>
                      </a:cubicBezTo>
                      <a:cubicBezTo>
                        <a:pt x="396716" y="787622"/>
                        <a:pt x="395669" y="786289"/>
                        <a:pt x="394716" y="784955"/>
                      </a:cubicBezTo>
                      <a:cubicBezTo>
                        <a:pt x="386810" y="774097"/>
                        <a:pt x="379381" y="762952"/>
                        <a:pt x="372237" y="751523"/>
                      </a:cubicBezTo>
                      <a:cubicBezTo>
                        <a:pt x="371189" y="749808"/>
                        <a:pt x="370142" y="748189"/>
                        <a:pt x="369094" y="746474"/>
                      </a:cubicBezTo>
                      <a:cubicBezTo>
                        <a:pt x="362141" y="735140"/>
                        <a:pt x="355664" y="723614"/>
                        <a:pt x="349472" y="711803"/>
                      </a:cubicBezTo>
                      <a:cubicBezTo>
                        <a:pt x="348996" y="710851"/>
                        <a:pt x="348520" y="709898"/>
                        <a:pt x="347948" y="708946"/>
                      </a:cubicBezTo>
                      <a:cubicBezTo>
                        <a:pt x="350044" y="708279"/>
                        <a:pt x="352044" y="707612"/>
                        <a:pt x="354140" y="706946"/>
                      </a:cubicBezTo>
                      <a:cubicBezTo>
                        <a:pt x="357664" y="705898"/>
                        <a:pt x="361188" y="704850"/>
                        <a:pt x="364712" y="703802"/>
                      </a:cubicBezTo>
                      <a:cubicBezTo>
                        <a:pt x="368808" y="702659"/>
                        <a:pt x="372904" y="701516"/>
                        <a:pt x="377000" y="700469"/>
                      </a:cubicBezTo>
                      <a:cubicBezTo>
                        <a:pt x="380524" y="699516"/>
                        <a:pt x="383953" y="698659"/>
                        <a:pt x="387477" y="697802"/>
                      </a:cubicBezTo>
                      <a:cubicBezTo>
                        <a:pt x="391668" y="696754"/>
                        <a:pt x="395859" y="695801"/>
                        <a:pt x="400050" y="694944"/>
                      </a:cubicBezTo>
                      <a:cubicBezTo>
                        <a:pt x="403479" y="694182"/>
                        <a:pt x="407003" y="693420"/>
                        <a:pt x="410432" y="692658"/>
                      </a:cubicBezTo>
                      <a:cubicBezTo>
                        <a:pt x="414719" y="691801"/>
                        <a:pt x="419005" y="691039"/>
                        <a:pt x="423291" y="690277"/>
                      </a:cubicBezTo>
                      <a:cubicBezTo>
                        <a:pt x="426720" y="689705"/>
                        <a:pt x="430149" y="689039"/>
                        <a:pt x="433578" y="688467"/>
                      </a:cubicBezTo>
                      <a:cubicBezTo>
                        <a:pt x="437960" y="687800"/>
                        <a:pt x="442341" y="687134"/>
                        <a:pt x="446818" y="686562"/>
                      </a:cubicBezTo>
                      <a:cubicBezTo>
                        <a:pt x="450151" y="686086"/>
                        <a:pt x="453485" y="685610"/>
                        <a:pt x="456819" y="685229"/>
                      </a:cubicBezTo>
                      <a:cubicBezTo>
                        <a:pt x="461486" y="684657"/>
                        <a:pt x="466154" y="684276"/>
                        <a:pt x="470821" y="683800"/>
                      </a:cubicBezTo>
                      <a:cubicBezTo>
                        <a:pt x="473964" y="683514"/>
                        <a:pt x="477012" y="683133"/>
                        <a:pt x="480155" y="682847"/>
                      </a:cubicBezTo>
                      <a:cubicBezTo>
                        <a:pt x="485394" y="682466"/>
                        <a:pt x="490538" y="682181"/>
                        <a:pt x="495776" y="681895"/>
                      </a:cubicBezTo>
                      <a:cubicBezTo>
                        <a:pt x="498348" y="681800"/>
                        <a:pt x="501015" y="681514"/>
                        <a:pt x="503587" y="681419"/>
                      </a:cubicBezTo>
                      <a:cubicBezTo>
                        <a:pt x="511397" y="681133"/>
                        <a:pt x="519208" y="680942"/>
                        <a:pt x="527018" y="680942"/>
                      </a:cubicBezTo>
                      <a:close/>
                      <a:moveTo>
                        <a:pt x="565404" y="987076"/>
                      </a:moveTo>
                      <a:cubicBezTo>
                        <a:pt x="571595" y="983361"/>
                        <a:pt x="577787" y="979551"/>
                        <a:pt x="584073" y="976027"/>
                      </a:cubicBezTo>
                      <a:cubicBezTo>
                        <a:pt x="586931" y="977551"/>
                        <a:pt x="589883" y="978980"/>
                        <a:pt x="592836" y="980504"/>
                      </a:cubicBezTo>
                      <a:cubicBezTo>
                        <a:pt x="596646" y="982409"/>
                        <a:pt x="600361" y="984409"/>
                        <a:pt x="604171" y="986314"/>
                      </a:cubicBezTo>
                      <a:cubicBezTo>
                        <a:pt x="607981" y="988219"/>
                        <a:pt x="611981" y="990029"/>
                        <a:pt x="615791" y="991838"/>
                      </a:cubicBezTo>
                      <a:cubicBezTo>
                        <a:pt x="619601" y="993648"/>
                        <a:pt x="623316" y="995458"/>
                        <a:pt x="627221" y="997077"/>
                      </a:cubicBezTo>
                      <a:cubicBezTo>
                        <a:pt x="631222" y="998887"/>
                        <a:pt x="635222" y="1000506"/>
                        <a:pt x="639318" y="1002221"/>
                      </a:cubicBezTo>
                      <a:cubicBezTo>
                        <a:pt x="643128" y="1003840"/>
                        <a:pt x="646938" y="1005459"/>
                        <a:pt x="650843" y="1006983"/>
                      </a:cubicBezTo>
                      <a:cubicBezTo>
                        <a:pt x="654939" y="1008602"/>
                        <a:pt x="659130" y="1010126"/>
                        <a:pt x="663321" y="1011650"/>
                      </a:cubicBezTo>
                      <a:cubicBezTo>
                        <a:pt x="667131" y="1013079"/>
                        <a:pt x="670941" y="1014603"/>
                        <a:pt x="674846" y="1015937"/>
                      </a:cubicBezTo>
                      <a:cubicBezTo>
                        <a:pt x="679228" y="1017461"/>
                        <a:pt x="683609" y="1018889"/>
                        <a:pt x="687991" y="1020318"/>
                      </a:cubicBezTo>
                      <a:cubicBezTo>
                        <a:pt x="691801" y="1021556"/>
                        <a:pt x="695516" y="1022890"/>
                        <a:pt x="699326" y="1024033"/>
                      </a:cubicBezTo>
                      <a:cubicBezTo>
                        <a:pt x="703993" y="1025462"/>
                        <a:pt x="708660" y="1026795"/>
                        <a:pt x="713423" y="1028129"/>
                      </a:cubicBezTo>
                      <a:cubicBezTo>
                        <a:pt x="717042" y="1029176"/>
                        <a:pt x="720566" y="1030224"/>
                        <a:pt x="724281" y="1031272"/>
                      </a:cubicBezTo>
                      <a:cubicBezTo>
                        <a:pt x="729520" y="1032700"/>
                        <a:pt x="734854" y="1033939"/>
                        <a:pt x="740188" y="1035177"/>
                      </a:cubicBezTo>
                      <a:cubicBezTo>
                        <a:pt x="743331" y="1035939"/>
                        <a:pt x="746474" y="1036796"/>
                        <a:pt x="749618" y="1037463"/>
                      </a:cubicBezTo>
                      <a:cubicBezTo>
                        <a:pt x="758095" y="1039368"/>
                        <a:pt x="766667" y="1041178"/>
                        <a:pt x="775240" y="1042797"/>
                      </a:cubicBezTo>
                      <a:cubicBezTo>
                        <a:pt x="770287" y="1050036"/>
                        <a:pt x="765524" y="1057370"/>
                        <a:pt x="760857" y="1064800"/>
                      </a:cubicBezTo>
                      <a:cubicBezTo>
                        <a:pt x="759428" y="1067086"/>
                        <a:pt x="758095" y="1069372"/>
                        <a:pt x="756666" y="1071658"/>
                      </a:cubicBezTo>
                      <a:cubicBezTo>
                        <a:pt x="753523" y="1076801"/>
                        <a:pt x="750380" y="1081945"/>
                        <a:pt x="747332" y="1087088"/>
                      </a:cubicBezTo>
                      <a:cubicBezTo>
                        <a:pt x="745617" y="1090136"/>
                        <a:pt x="743998" y="1093184"/>
                        <a:pt x="742283" y="1096232"/>
                      </a:cubicBezTo>
                      <a:cubicBezTo>
                        <a:pt x="739807" y="1100709"/>
                        <a:pt x="737235" y="1105186"/>
                        <a:pt x="734854" y="1109758"/>
                      </a:cubicBezTo>
                      <a:cubicBezTo>
                        <a:pt x="733044" y="1113187"/>
                        <a:pt x="731425" y="1116521"/>
                        <a:pt x="729710" y="1119950"/>
                      </a:cubicBezTo>
                      <a:cubicBezTo>
                        <a:pt x="727520" y="1124236"/>
                        <a:pt x="725329" y="1128427"/>
                        <a:pt x="723329" y="1132713"/>
                      </a:cubicBezTo>
                      <a:cubicBezTo>
                        <a:pt x="721614" y="1136333"/>
                        <a:pt x="719995" y="1139857"/>
                        <a:pt x="718376" y="1143476"/>
                      </a:cubicBezTo>
                      <a:cubicBezTo>
                        <a:pt x="716471" y="1147667"/>
                        <a:pt x="714470" y="1151858"/>
                        <a:pt x="712661" y="1156049"/>
                      </a:cubicBezTo>
                      <a:cubicBezTo>
                        <a:pt x="711041" y="1159764"/>
                        <a:pt x="709517" y="1163574"/>
                        <a:pt x="707993" y="1167289"/>
                      </a:cubicBezTo>
                      <a:cubicBezTo>
                        <a:pt x="706279" y="1171385"/>
                        <a:pt x="704564" y="1175480"/>
                        <a:pt x="702945" y="1179671"/>
                      </a:cubicBezTo>
                      <a:cubicBezTo>
                        <a:pt x="701421" y="1183577"/>
                        <a:pt x="700088" y="1187482"/>
                        <a:pt x="698659" y="1191387"/>
                      </a:cubicBezTo>
                      <a:cubicBezTo>
                        <a:pt x="697135" y="1195483"/>
                        <a:pt x="695611" y="1199579"/>
                        <a:pt x="694277" y="1203674"/>
                      </a:cubicBezTo>
                      <a:cubicBezTo>
                        <a:pt x="692944" y="1207580"/>
                        <a:pt x="691706" y="1211580"/>
                        <a:pt x="690467" y="1215580"/>
                      </a:cubicBezTo>
                      <a:cubicBezTo>
                        <a:pt x="689420" y="1218724"/>
                        <a:pt x="688372" y="1221962"/>
                        <a:pt x="687419" y="1225105"/>
                      </a:cubicBezTo>
                      <a:cubicBezTo>
                        <a:pt x="680276" y="1227106"/>
                        <a:pt x="673227" y="1228820"/>
                        <a:pt x="666083" y="1230535"/>
                      </a:cubicBezTo>
                      <a:cubicBezTo>
                        <a:pt x="660654" y="1231868"/>
                        <a:pt x="655130" y="1233392"/>
                        <a:pt x="649700" y="1234535"/>
                      </a:cubicBezTo>
                      <a:cubicBezTo>
                        <a:pt x="641223" y="1236345"/>
                        <a:pt x="632651" y="1237679"/>
                        <a:pt x="624173" y="1239203"/>
                      </a:cubicBezTo>
                      <a:cubicBezTo>
                        <a:pt x="619125" y="1240060"/>
                        <a:pt x="613982" y="1241203"/>
                        <a:pt x="608933" y="1241870"/>
                      </a:cubicBezTo>
                      <a:cubicBezTo>
                        <a:pt x="599599" y="1243203"/>
                        <a:pt x="590264" y="1244060"/>
                        <a:pt x="580930" y="1244918"/>
                      </a:cubicBezTo>
                      <a:cubicBezTo>
                        <a:pt x="576644" y="1245299"/>
                        <a:pt x="572357" y="1245965"/>
                        <a:pt x="567976" y="1246251"/>
                      </a:cubicBezTo>
                      <a:cubicBezTo>
                        <a:pt x="554355" y="1247204"/>
                        <a:pt x="540734" y="1247775"/>
                        <a:pt x="527114" y="1247775"/>
                      </a:cubicBezTo>
                      <a:cubicBezTo>
                        <a:pt x="519303" y="1247775"/>
                        <a:pt x="511493" y="1247585"/>
                        <a:pt x="503682" y="1247299"/>
                      </a:cubicBezTo>
                      <a:cubicBezTo>
                        <a:pt x="501015" y="1247204"/>
                        <a:pt x="498443" y="1247013"/>
                        <a:pt x="495776" y="1246823"/>
                      </a:cubicBezTo>
                      <a:cubicBezTo>
                        <a:pt x="490633" y="1246537"/>
                        <a:pt x="485394" y="1246251"/>
                        <a:pt x="480251" y="1245870"/>
                      </a:cubicBezTo>
                      <a:cubicBezTo>
                        <a:pt x="477107" y="1245584"/>
                        <a:pt x="473964" y="1245299"/>
                        <a:pt x="470821" y="1244918"/>
                      </a:cubicBezTo>
                      <a:cubicBezTo>
                        <a:pt x="466154" y="1244441"/>
                        <a:pt x="461582" y="1244060"/>
                        <a:pt x="456914" y="1243489"/>
                      </a:cubicBezTo>
                      <a:cubicBezTo>
                        <a:pt x="453581" y="1243108"/>
                        <a:pt x="450247" y="1242536"/>
                        <a:pt x="446913" y="1242155"/>
                      </a:cubicBezTo>
                      <a:cubicBezTo>
                        <a:pt x="442532" y="1241584"/>
                        <a:pt x="438055" y="1240917"/>
                        <a:pt x="433673" y="1240250"/>
                      </a:cubicBezTo>
                      <a:cubicBezTo>
                        <a:pt x="430244" y="1239679"/>
                        <a:pt x="426815" y="1239107"/>
                        <a:pt x="423386" y="1238441"/>
                      </a:cubicBezTo>
                      <a:cubicBezTo>
                        <a:pt x="419100" y="1237679"/>
                        <a:pt x="414814" y="1236917"/>
                        <a:pt x="410527" y="1236059"/>
                      </a:cubicBezTo>
                      <a:cubicBezTo>
                        <a:pt x="407003" y="1235393"/>
                        <a:pt x="403574" y="1234535"/>
                        <a:pt x="400050" y="1233773"/>
                      </a:cubicBezTo>
                      <a:cubicBezTo>
                        <a:pt x="395859" y="1232821"/>
                        <a:pt x="391668" y="1231868"/>
                        <a:pt x="387572" y="1230916"/>
                      </a:cubicBezTo>
                      <a:cubicBezTo>
                        <a:pt x="384048" y="1230059"/>
                        <a:pt x="380524" y="1229106"/>
                        <a:pt x="377000" y="1228249"/>
                      </a:cubicBezTo>
                      <a:cubicBezTo>
                        <a:pt x="372904" y="1227201"/>
                        <a:pt x="368808" y="1226058"/>
                        <a:pt x="364712" y="1224915"/>
                      </a:cubicBezTo>
                      <a:cubicBezTo>
                        <a:pt x="361188" y="1223867"/>
                        <a:pt x="357664" y="1222820"/>
                        <a:pt x="354140" y="1221772"/>
                      </a:cubicBezTo>
                      <a:cubicBezTo>
                        <a:pt x="352044" y="1221105"/>
                        <a:pt x="350044" y="1220438"/>
                        <a:pt x="347948" y="1219772"/>
                      </a:cubicBezTo>
                      <a:cubicBezTo>
                        <a:pt x="348425" y="1218819"/>
                        <a:pt x="348901" y="1217867"/>
                        <a:pt x="349377" y="1216914"/>
                      </a:cubicBezTo>
                      <a:cubicBezTo>
                        <a:pt x="355568" y="1205103"/>
                        <a:pt x="362141" y="1193578"/>
                        <a:pt x="368999" y="1182243"/>
                      </a:cubicBezTo>
                      <a:cubicBezTo>
                        <a:pt x="370046" y="1180529"/>
                        <a:pt x="371094" y="1178814"/>
                        <a:pt x="372237" y="1177100"/>
                      </a:cubicBezTo>
                      <a:cubicBezTo>
                        <a:pt x="379381" y="1165670"/>
                        <a:pt x="386810" y="1154525"/>
                        <a:pt x="394716" y="1143667"/>
                      </a:cubicBezTo>
                      <a:cubicBezTo>
                        <a:pt x="395669" y="1142333"/>
                        <a:pt x="396716" y="1141000"/>
                        <a:pt x="397669" y="1139666"/>
                      </a:cubicBezTo>
                      <a:cubicBezTo>
                        <a:pt x="405860" y="1128617"/>
                        <a:pt x="414338" y="1117759"/>
                        <a:pt x="423291" y="1107281"/>
                      </a:cubicBezTo>
                      <a:cubicBezTo>
                        <a:pt x="423958" y="1106519"/>
                        <a:pt x="424625" y="1105757"/>
                        <a:pt x="425387" y="1104995"/>
                      </a:cubicBezTo>
                      <a:cubicBezTo>
                        <a:pt x="434816" y="1094137"/>
                        <a:pt x="444532" y="1083469"/>
                        <a:pt x="454724" y="1073277"/>
                      </a:cubicBezTo>
                      <a:cubicBezTo>
                        <a:pt x="464344" y="1063657"/>
                        <a:pt x="474345" y="1054418"/>
                        <a:pt x="484632" y="1045464"/>
                      </a:cubicBezTo>
                      <a:cubicBezTo>
                        <a:pt x="487871" y="1042607"/>
                        <a:pt x="491395" y="1040035"/>
                        <a:pt x="494729" y="1037273"/>
                      </a:cubicBezTo>
                      <a:cubicBezTo>
                        <a:pt x="501968" y="1031272"/>
                        <a:pt x="509111" y="1025271"/>
                        <a:pt x="516636" y="1019651"/>
                      </a:cubicBezTo>
                      <a:cubicBezTo>
                        <a:pt x="520922" y="1016508"/>
                        <a:pt x="525399" y="1013555"/>
                        <a:pt x="529685" y="1010507"/>
                      </a:cubicBezTo>
                      <a:cubicBezTo>
                        <a:pt x="536639" y="1005650"/>
                        <a:pt x="543401" y="1000601"/>
                        <a:pt x="550545" y="996029"/>
                      </a:cubicBezTo>
                      <a:cubicBezTo>
                        <a:pt x="555403" y="992886"/>
                        <a:pt x="560451" y="990124"/>
                        <a:pt x="565309" y="987076"/>
                      </a:cubicBezTo>
                      <a:close/>
                      <a:moveTo>
                        <a:pt x="702850" y="1244537"/>
                      </a:moveTo>
                      <a:cubicBezTo>
                        <a:pt x="703136" y="1243584"/>
                        <a:pt x="703421" y="1242536"/>
                        <a:pt x="703612" y="1241584"/>
                      </a:cubicBezTo>
                      <a:cubicBezTo>
                        <a:pt x="706850" y="1240631"/>
                        <a:pt x="710089" y="1239488"/>
                        <a:pt x="713327" y="1238441"/>
                      </a:cubicBezTo>
                      <a:cubicBezTo>
                        <a:pt x="717233" y="1237202"/>
                        <a:pt x="721138" y="1235964"/>
                        <a:pt x="725043" y="1234630"/>
                      </a:cubicBezTo>
                      <a:cubicBezTo>
                        <a:pt x="729234" y="1233202"/>
                        <a:pt x="733425" y="1231583"/>
                        <a:pt x="737711" y="1230059"/>
                      </a:cubicBezTo>
                      <a:cubicBezTo>
                        <a:pt x="741521" y="1228725"/>
                        <a:pt x="745236" y="1227392"/>
                        <a:pt x="749046" y="1225868"/>
                      </a:cubicBezTo>
                      <a:cubicBezTo>
                        <a:pt x="753332" y="1224248"/>
                        <a:pt x="757619" y="1222439"/>
                        <a:pt x="761810" y="1220724"/>
                      </a:cubicBezTo>
                      <a:cubicBezTo>
                        <a:pt x="765429" y="1219200"/>
                        <a:pt x="769049" y="1217771"/>
                        <a:pt x="772668" y="1216247"/>
                      </a:cubicBezTo>
                      <a:cubicBezTo>
                        <a:pt x="777050" y="1214342"/>
                        <a:pt x="781336" y="1212342"/>
                        <a:pt x="785717" y="1210342"/>
                      </a:cubicBezTo>
                      <a:cubicBezTo>
                        <a:pt x="789146" y="1208723"/>
                        <a:pt x="792575" y="1207294"/>
                        <a:pt x="796004" y="1205579"/>
                      </a:cubicBezTo>
                      <a:cubicBezTo>
                        <a:pt x="800481" y="1203389"/>
                        <a:pt x="804958" y="1201103"/>
                        <a:pt x="809435" y="1198817"/>
                      </a:cubicBezTo>
                      <a:cubicBezTo>
                        <a:pt x="812578" y="1197197"/>
                        <a:pt x="815816" y="1195673"/>
                        <a:pt x="818960" y="1193959"/>
                      </a:cubicBezTo>
                      <a:cubicBezTo>
                        <a:pt x="823722" y="1191482"/>
                        <a:pt x="828389" y="1188815"/>
                        <a:pt x="833057" y="1186244"/>
                      </a:cubicBezTo>
                      <a:cubicBezTo>
                        <a:pt x="835914" y="1184624"/>
                        <a:pt x="838867" y="1183100"/>
                        <a:pt x="841724" y="1181481"/>
                      </a:cubicBezTo>
                      <a:cubicBezTo>
                        <a:pt x="846963" y="1178433"/>
                        <a:pt x="852107" y="1175290"/>
                        <a:pt x="857250" y="1172147"/>
                      </a:cubicBezTo>
                      <a:cubicBezTo>
                        <a:pt x="859536" y="1170718"/>
                        <a:pt x="861822" y="1169480"/>
                        <a:pt x="864013" y="1168051"/>
                      </a:cubicBezTo>
                      <a:cubicBezTo>
                        <a:pt x="871442" y="1163384"/>
                        <a:pt x="878777" y="1158621"/>
                        <a:pt x="886016" y="1153668"/>
                      </a:cubicBezTo>
                      <a:cubicBezTo>
                        <a:pt x="887635" y="1162336"/>
                        <a:pt x="889445" y="1170813"/>
                        <a:pt x="891350" y="1179386"/>
                      </a:cubicBezTo>
                      <a:cubicBezTo>
                        <a:pt x="892016" y="1182243"/>
                        <a:pt x="892778" y="1185005"/>
                        <a:pt x="893445" y="1187863"/>
                      </a:cubicBezTo>
                      <a:cubicBezTo>
                        <a:pt x="894779" y="1193483"/>
                        <a:pt x="896112" y="1199102"/>
                        <a:pt x="897636" y="1204722"/>
                      </a:cubicBezTo>
                      <a:cubicBezTo>
                        <a:pt x="898493" y="1208056"/>
                        <a:pt x="899541" y="1211390"/>
                        <a:pt x="900494" y="1214723"/>
                      </a:cubicBezTo>
                      <a:cubicBezTo>
                        <a:pt x="901922" y="1219676"/>
                        <a:pt x="903256" y="1224629"/>
                        <a:pt x="904780" y="1229582"/>
                      </a:cubicBezTo>
                      <a:cubicBezTo>
                        <a:pt x="905923" y="1233107"/>
                        <a:pt x="907066" y="1236631"/>
                        <a:pt x="908304" y="1240155"/>
                      </a:cubicBezTo>
                      <a:cubicBezTo>
                        <a:pt x="909828" y="1244822"/>
                        <a:pt x="911257" y="1249394"/>
                        <a:pt x="912876" y="1254062"/>
                      </a:cubicBezTo>
                      <a:cubicBezTo>
                        <a:pt x="914114" y="1257681"/>
                        <a:pt x="915543" y="1261301"/>
                        <a:pt x="916877" y="1264920"/>
                      </a:cubicBezTo>
                      <a:cubicBezTo>
                        <a:pt x="918496" y="1269301"/>
                        <a:pt x="920115" y="1273683"/>
                        <a:pt x="921830" y="1278065"/>
                      </a:cubicBezTo>
                      <a:cubicBezTo>
                        <a:pt x="923258" y="1281779"/>
                        <a:pt x="924878" y="1285399"/>
                        <a:pt x="926402" y="1289114"/>
                      </a:cubicBezTo>
                      <a:cubicBezTo>
                        <a:pt x="928116" y="1293305"/>
                        <a:pt x="929831" y="1297496"/>
                        <a:pt x="931736" y="1301591"/>
                      </a:cubicBezTo>
                      <a:cubicBezTo>
                        <a:pt x="933355" y="1305306"/>
                        <a:pt x="935164" y="1309021"/>
                        <a:pt x="936879" y="1312736"/>
                      </a:cubicBezTo>
                      <a:cubicBezTo>
                        <a:pt x="938784" y="1316736"/>
                        <a:pt x="940594" y="1320737"/>
                        <a:pt x="942499" y="1324737"/>
                      </a:cubicBezTo>
                      <a:cubicBezTo>
                        <a:pt x="944309" y="1328452"/>
                        <a:pt x="946309" y="1332167"/>
                        <a:pt x="948214" y="1335881"/>
                      </a:cubicBezTo>
                      <a:cubicBezTo>
                        <a:pt x="949738" y="1338834"/>
                        <a:pt x="951166" y="1341882"/>
                        <a:pt x="952786" y="1344740"/>
                      </a:cubicBezTo>
                      <a:cubicBezTo>
                        <a:pt x="949262" y="1351026"/>
                        <a:pt x="945547" y="1357027"/>
                        <a:pt x="941927" y="1363123"/>
                      </a:cubicBezTo>
                      <a:cubicBezTo>
                        <a:pt x="938879" y="1368171"/>
                        <a:pt x="936022" y="1373315"/>
                        <a:pt x="932783" y="1378268"/>
                      </a:cubicBezTo>
                      <a:cubicBezTo>
                        <a:pt x="928211" y="1385316"/>
                        <a:pt x="923354" y="1392079"/>
                        <a:pt x="918496" y="1398842"/>
                      </a:cubicBezTo>
                      <a:cubicBezTo>
                        <a:pt x="915353" y="1403318"/>
                        <a:pt x="912305" y="1407890"/>
                        <a:pt x="909066" y="1412272"/>
                      </a:cubicBezTo>
                      <a:cubicBezTo>
                        <a:pt x="903541" y="1419606"/>
                        <a:pt x="897731" y="1426559"/>
                        <a:pt x="891921" y="1433608"/>
                      </a:cubicBezTo>
                      <a:cubicBezTo>
                        <a:pt x="888968" y="1437132"/>
                        <a:pt x="886206" y="1440847"/>
                        <a:pt x="883253" y="1444371"/>
                      </a:cubicBezTo>
                      <a:cubicBezTo>
                        <a:pt x="874300" y="1454658"/>
                        <a:pt x="865061" y="1464659"/>
                        <a:pt x="855440" y="1474280"/>
                      </a:cubicBezTo>
                      <a:cubicBezTo>
                        <a:pt x="845344" y="1484376"/>
                        <a:pt x="834771" y="1494092"/>
                        <a:pt x="823913" y="1503426"/>
                      </a:cubicBezTo>
                      <a:cubicBezTo>
                        <a:pt x="823055" y="1504188"/>
                        <a:pt x="822198" y="1504950"/>
                        <a:pt x="821246" y="1505807"/>
                      </a:cubicBezTo>
                      <a:cubicBezTo>
                        <a:pt x="810863" y="1514666"/>
                        <a:pt x="800100" y="1523048"/>
                        <a:pt x="789146" y="1531239"/>
                      </a:cubicBezTo>
                      <a:cubicBezTo>
                        <a:pt x="787718" y="1532287"/>
                        <a:pt x="786289" y="1533430"/>
                        <a:pt x="784860" y="1534382"/>
                      </a:cubicBezTo>
                      <a:cubicBezTo>
                        <a:pt x="774097" y="1542193"/>
                        <a:pt x="762953" y="1549622"/>
                        <a:pt x="751713" y="1556671"/>
                      </a:cubicBezTo>
                      <a:cubicBezTo>
                        <a:pt x="749903" y="1557814"/>
                        <a:pt x="748189" y="1558862"/>
                        <a:pt x="746379" y="1560005"/>
                      </a:cubicBezTo>
                      <a:cubicBezTo>
                        <a:pt x="735139" y="1566863"/>
                        <a:pt x="723614" y="1573340"/>
                        <a:pt x="711899" y="1579531"/>
                      </a:cubicBezTo>
                      <a:cubicBezTo>
                        <a:pt x="710946" y="1580007"/>
                        <a:pt x="709994" y="1580579"/>
                        <a:pt x="708946" y="1581055"/>
                      </a:cubicBezTo>
                      <a:cubicBezTo>
                        <a:pt x="708660" y="1580198"/>
                        <a:pt x="708374" y="1579245"/>
                        <a:pt x="708089" y="1578388"/>
                      </a:cubicBezTo>
                      <a:cubicBezTo>
                        <a:pt x="704374" y="1566482"/>
                        <a:pt x="701040" y="1554480"/>
                        <a:pt x="698087" y="1542383"/>
                      </a:cubicBezTo>
                      <a:cubicBezTo>
                        <a:pt x="697611" y="1540478"/>
                        <a:pt x="697135" y="1538478"/>
                        <a:pt x="696754" y="1536573"/>
                      </a:cubicBezTo>
                      <a:cubicBezTo>
                        <a:pt x="693896" y="1524476"/>
                        <a:pt x="691420" y="1512284"/>
                        <a:pt x="689324" y="1499997"/>
                      </a:cubicBezTo>
                      <a:cubicBezTo>
                        <a:pt x="689039" y="1498092"/>
                        <a:pt x="688753" y="1496187"/>
                        <a:pt x="688467" y="1494377"/>
                      </a:cubicBezTo>
                      <a:cubicBezTo>
                        <a:pt x="686467" y="1481995"/>
                        <a:pt x="684848" y="1469612"/>
                        <a:pt x="683705" y="1457135"/>
                      </a:cubicBezTo>
                      <a:cubicBezTo>
                        <a:pt x="683514" y="1455420"/>
                        <a:pt x="683419" y="1453705"/>
                        <a:pt x="683324" y="1451991"/>
                      </a:cubicBezTo>
                      <a:cubicBezTo>
                        <a:pt x="682276" y="1439323"/>
                        <a:pt x="681514" y="1426559"/>
                        <a:pt x="681228" y="1413891"/>
                      </a:cubicBezTo>
                      <a:cubicBezTo>
                        <a:pt x="681228" y="1412558"/>
                        <a:pt x="681228" y="1411224"/>
                        <a:pt x="681228" y="1409795"/>
                      </a:cubicBezTo>
                      <a:cubicBezTo>
                        <a:pt x="681038" y="1396651"/>
                        <a:pt x="681228" y="1383506"/>
                        <a:pt x="681990" y="1370362"/>
                      </a:cubicBezTo>
                      <a:cubicBezTo>
                        <a:pt x="681990" y="1369600"/>
                        <a:pt x="682085" y="1368838"/>
                        <a:pt x="682181" y="1368171"/>
                      </a:cubicBezTo>
                      <a:cubicBezTo>
                        <a:pt x="682943" y="1355026"/>
                        <a:pt x="684181" y="1341787"/>
                        <a:pt x="685895" y="1328642"/>
                      </a:cubicBezTo>
                      <a:cubicBezTo>
                        <a:pt x="685991" y="1327880"/>
                        <a:pt x="686086" y="1327118"/>
                        <a:pt x="686181" y="1326356"/>
                      </a:cubicBezTo>
                      <a:cubicBezTo>
                        <a:pt x="687896" y="1313212"/>
                        <a:pt x="690182" y="1299972"/>
                        <a:pt x="692849" y="1286923"/>
                      </a:cubicBezTo>
                      <a:cubicBezTo>
                        <a:pt x="693134" y="1285685"/>
                        <a:pt x="693325" y="1284351"/>
                        <a:pt x="693611" y="1283113"/>
                      </a:cubicBezTo>
                      <a:cubicBezTo>
                        <a:pt x="696278" y="1270254"/>
                        <a:pt x="699421" y="1257491"/>
                        <a:pt x="702945" y="1244727"/>
                      </a:cubicBezTo>
                      <a:close/>
                      <a:moveTo>
                        <a:pt x="986981" y="1363028"/>
                      </a:moveTo>
                      <a:cubicBezTo>
                        <a:pt x="983266" y="1356932"/>
                        <a:pt x="979551" y="1350931"/>
                        <a:pt x="976122" y="1344644"/>
                      </a:cubicBezTo>
                      <a:cubicBezTo>
                        <a:pt x="977646" y="1341692"/>
                        <a:pt x="979170" y="1338739"/>
                        <a:pt x="980694" y="1335786"/>
                      </a:cubicBezTo>
                      <a:cubicBezTo>
                        <a:pt x="982599" y="1332071"/>
                        <a:pt x="984599" y="1328357"/>
                        <a:pt x="986409" y="1324642"/>
                      </a:cubicBezTo>
                      <a:cubicBezTo>
                        <a:pt x="988314" y="1320641"/>
                        <a:pt x="990219" y="1316641"/>
                        <a:pt x="992029" y="1312640"/>
                      </a:cubicBezTo>
                      <a:cubicBezTo>
                        <a:pt x="993743" y="1308926"/>
                        <a:pt x="995458" y="1305306"/>
                        <a:pt x="997172" y="1301591"/>
                      </a:cubicBezTo>
                      <a:cubicBezTo>
                        <a:pt x="998982" y="1297400"/>
                        <a:pt x="1000697" y="1293209"/>
                        <a:pt x="1002506" y="1289018"/>
                      </a:cubicBezTo>
                      <a:cubicBezTo>
                        <a:pt x="1004030" y="1285399"/>
                        <a:pt x="1005650" y="1281779"/>
                        <a:pt x="1007078" y="1278065"/>
                      </a:cubicBezTo>
                      <a:cubicBezTo>
                        <a:pt x="1008793" y="1273683"/>
                        <a:pt x="1010412" y="1269301"/>
                        <a:pt x="1012031" y="1264920"/>
                      </a:cubicBezTo>
                      <a:cubicBezTo>
                        <a:pt x="1013365" y="1261301"/>
                        <a:pt x="1014794" y="1257681"/>
                        <a:pt x="1016032" y="1254062"/>
                      </a:cubicBezTo>
                      <a:cubicBezTo>
                        <a:pt x="1017651" y="1249490"/>
                        <a:pt x="1019175" y="1244727"/>
                        <a:pt x="1020699" y="1240060"/>
                      </a:cubicBezTo>
                      <a:cubicBezTo>
                        <a:pt x="1021842" y="1236536"/>
                        <a:pt x="1023080" y="1233107"/>
                        <a:pt x="1024128" y="1229582"/>
                      </a:cubicBezTo>
                      <a:cubicBezTo>
                        <a:pt x="1025652" y="1224534"/>
                        <a:pt x="1027081" y="1219486"/>
                        <a:pt x="1028510" y="1214342"/>
                      </a:cubicBezTo>
                      <a:cubicBezTo>
                        <a:pt x="1029462" y="1211104"/>
                        <a:pt x="1030414" y="1207865"/>
                        <a:pt x="1031272" y="1204627"/>
                      </a:cubicBezTo>
                      <a:cubicBezTo>
                        <a:pt x="1032796" y="1199007"/>
                        <a:pt x="1034129" y="1193292"/>
                        <a:pt x="1035463" y="1187577"/>
                      </a:cubicBezTo>
                      <a:cubicBezTo>
                        <a:pt x="1036130" y="1184815"/>
                        <a:pt x="1036891" y="1182053"/>
                        <a:pt x="1037463" y="1179290"/>
                      </a:cubicBezTo>
                      <a:cubicBezTo>
                        <a:pt x="1039368" y="1170813"/>
                        <a:pt x="1041178" y="1162241"/>
                        <a:pt x="1042797" y="1153573"/>
                      </a:cubicBezTo>
                      <a:cubicBezTo>
                        <a:pt x="1050036" y="1158526"/>
                        <a:pt x="1057370" y="1163288"/>
                        <a:pt x="1064800" y="1167956"/>
                      </a:cubicBezTo>
                      <a:cubicBezTo>
                        <a:pt x="1067086" y="1169384"/>
                        <a:pt x="1069372" y="1170718"/>
                        <a:pt x="1071563" y="1172051"/>
                      </a:cubicBezTo>
                      <a:cubicBezTo>
                        <a:pt x="1076706" y="1175195"/>
                        <a:pt x="1081850" y="1178433"/>
                        <a:pt x="1087088" y="1181386"/>
                      </a:cubicBezTo>
                      <a:cubicBezTo>
                        <a:pt x="1089946" y="1183005"/>
                        <a:pt x="1092803" y="1184529"/>
                        <a:pt x="1095756" y="1186148"/>
                      </a:cubicBezTo>
                      <a:cubicBezTo>
                        <a:pt x="1100423" y="1188720"/>
                        <a:pt x="1105091" y="1191387"/>
                        <a:pt x="1109853" y="1193864"/>
                      </a:cubicBezTo>
                      <a:cubicBezTo>
                        <a:pt x="1112996" y="1195483"/>
                        <a:pt x="1116235" y="1197102"/>
                        <a:pt x="1119378" y="1198721"/>
                      </a:cubicBezTo>
                      <a:cubicBezTo>
                        <a:pt x="1123855" y="1201007"/>
                        <a:pt x="1128332" y="1203293"/>
                        <a:pt x="1132808" y="1205484"/>
                      </a:cubicBezTo>
                      <a:cubicBezTo>
                        <a:pt x="1136237" y="1207103"/>
                        <a:pt x="1139666" y="1208627"/>
                        <a:pt x="1143095" y="1210247"/>
                      </a:cubicBezTo>
                      <a:cubicBezTo>
                        <a:pt x="1147477" y="1212247"/>
                        <a:pt x="1151763" y="1214247"/>
                        <a:pt x="1156145" y="1216152"/>
                      </a:cubicBezTo>
                      <a:cubicBezTo>
                        <a:pt x="1159764" y="1217676"/>
                        <a:pt x="1163384" y="1219105"/>
                        <a:pt x="1167003" y="1220629"/>
                      </a:cubicBezTo>
                      <a:cubicBezTo>
                        <a:pt x="1171289" y="1222343"/>
                        <a:pt x="1175480" y="1224153"/>
                        <a:pt x="1179767" y="1225772"/>
                      </a:cubicBezTo>
                      <a:cubicBezTo>
                        <a:pt x="1183481" y="1227201"/>
                        <a:pt x="1187291" y="1228535"/>
                        <a:pt x="1191101" y="1229963"/>
                      </a:cubicBezTo>
                      <a:cubicBezTo>
                        <a:pt x="1195292" y="1231487"/>
                        <a:pt x="1199483" y="1233107"/>
                        <a:pt x="1203674" y="1234535"/>
                      </a:cubicBezTo>
                      <a:cubicBezTo>
                        <a:pt x="1207580" y="1235869"/>
                        <a:pt x="1211485" y="1237107"/>
                        <a:pt x="1215390" y="1238345"/>
                      </a:cubicBezTo>
                      <a:cubicBezTo>
                        <a:pt x="1218629" y="1239393"/>
                        <a:pt x="1221867" y="1240536"/>
                        <a:pt x="1225106" y="1241489"/>
                      </a:cubicBezTo>
                      <a:cubicBezTo>
                        <a:pt x="1225391" y="1242441"/>
                        <a:pt x="1225677" y="1243489"/>
                        <a:pt x="1225868" y="1244441"/>
                      </a:cubicBezTo>
                      <a:cubicBezTo>
                        <a:pt x="1229392" y="1257205"/>
                        <a:pt x="1232535" y="1269968"/>
                        <a:pt x="1235202" y="1282827"/>
                      </a:cubicBezTo>
                      <a:cubicBezTo>
                        <a:pt x="1235488" y="1284065"/>
                        <a:pt x="1235678" y="1285399"/>
                        <a:pt x="1235964" y="1286637"/>
                      </a:cubicBezTo>
                      <a:cubicBezTo>
                        <a:pt x="1238631" y="1299782"/>
                        <a:pt x="1240822" y="1312926"/>
                        <a:pt x="1242536" y="1326071"/>
                      </a:cubicBezTo>
                      <a:cubicBezTo>
                        <a:pt x="1242632" y="1326833"/>
                        <a:pt x="1242727" y="1327690"/>
                        <a:pt x="1242822" y="1328452"/>
                      </a:cubicBezTo>
                      <a:cubicBezTo>
                        <a:pt x="1244441" y="1341501"/>
                        <a:pt x="1245680" y="1354646"/>
                        <a:pt x="1246442" y="1367695"/>
                      </a:cubicBezTo>
                      <a:cubicBezTo>
                        <a:pt x="1246442" y="1368552"/>
                        <a:pt x="1246537" y="1369314"/>
                        <a:pt x="1246632" y="1370171"/>
                      </a:cubicBezTo>
                      <a:cubicBezTo>
                        <a:pt x="1247394" y="1383221"/>
                        <a:pt x="1247585" y="1396270"/>
                        <a:pt x="1247394" y="1409319"/>
                      </a:cubicBezTo>
                      <a:cubicBezTo>
                        <a:pt x="1247394" y="1410748"/>
                        <a:pt x="1247394" y="1412272"/>
                        <a:pt x="1247394" y="1413701"/>
                      </a:cubicBezTo>
                      <a:cubicBezTo>
                        <a:pt x="1247108" y="1426369"/>
                        <a:pt x="1246442" y="1438942"/>
                        <a:pt x="1245394" y="1451515"/>
                      </a:cubicBezTo>
                      <a:cubicBezTo>
                        <a:pt x="1245203" y="1453325"/>
                        <a:pt x="1245108" y="1455134"/>
                        <a:pt x="1244918" y="1456944"/>
                      </a:cubicBezTo>
                      <a:cubicBezTo>
                        <a:pt x="1243775" y="1469326"/>
                        <a:pt x="1242155" y="1481614"/>
                        <a:pt x="1240250" y="1493901"/>
                      </a:cubicBezTo>
                      <a:cubicBezTo>
                        <a:pt x="1239965" y="1495901"/>
                        <a:pt x="1239679" y="1497901"/>
                        <a:pt x="1239298" y="1499902"/>
                      </a:cubicBezTo>
                      <a:cubicBezTo>
                        <a:pt x="1237202" y="1512094"/>
                        <a:pt x="1234726" y="1524191"/>
                        <a:pt x="1231964" y="1536192"/>
                      </a:cubicBezTo>
                      <a:cubicBezTo>
                        <a:pt x="1231487" y="1538192"/>
                        <a:pt x="1231011" y="1540193"/>
                        <a:pt x="1230535" y="1542193"/>
                      </a:cubicBezTo>
                      <a:cubicBezTo>
                        <a:pt x="1227582" y="1554194"/>
                        <a:pt x="1224248" y="1566196"/>
                        <a:pt x="1220534" y="1578102"/>
                      </a:cubicBezTo>
                      <a:cubicBezTo>
                        <a:pt x="1220248" y="1578959"/>
                        <a:pt x="1219962" y="1579912"/>
                        <a:pt x="1219676" y="1580769"/>
                      </a:cubicBezTo>
                      <a:cubicBezTo>
                        <a:pt x="1218724" y="1580293"/>
                        <a:pt x="1217676" y="1579721"/>
                        <a:pt x="1216724" y="1579245"/>
                      </a:cubicBezTo>
                      <a:cubicBezTo>
                        <a:pt x="1205008" y="1573054"/>
                        <a:pt x="1193483" y="1566577"/>
                        <a:pt x="1182243" y="1559719"/>
                      </a:cubicBezTo>
                      <a:cubicBezTo>
                        <a:pt x="1180433" y="1558671"/>
                        <a:pt x="1178719" y="1557528"/>
                        <a:pt x="1176909" y="1556385"/>
                      </a:cubicBezTo>
                      <a:cubicBezTo>
                        <a:pt x="1165574" y="1549337"/>
                        <a:pt x="1154525" y="1541907"/>
                        <a:pt x="1143762" y="1534097"/>
                      </a:cubicBezTo>
                      <a:cubicBezTo>
                        <a:pt x="1142333" y="1533049"/>
                        <a:pt x="1140905" y="1532001"/>
                        <a:pt x="1139476" y="1530953"/>
                      </a:cubicBezTo>
                      <a:cubicBezTo>
                        <a:pt x="1128522" y="1522857"/>
                        <a:pt x="1117759" y="1514380"/>
                        <a:pt x="1107377" y="1505522"/>
                      </a:cubicBezTo>
                      <a:cubicBezTo>
                        <a:pt x="1106519" y="1504760"/>
                        <a:pt x="1105662" y="1503998"/>
                        <a:pt x="1104710" y="1503140"/>
                      </a:cubicBezTo>
                      <a:cubicBezTo>
                        <a:pt x="1093851" y="1493806"/>
                        <a:pt x="1083374" y="1484090"/>
                        <a:pt x="1073182" y="1473994"/>
                      </a:cubicBezTo>
                      <a:cubicBezTo>
                        <a:pt x="1063562" y="1464374"/>
                        <a:pt x="1054322" y="1454372"/>
                        <a:pt x="1045369" y="1444085"/>
                      </a:cubicBezTo>
                      <a:cubicBezTo>
                        <a:pt x="1042321" y="1440561"/>
                        <a:pt x="1039559" y="1436846"/>
                        <a:pt x="1036606" y="1433227"/>
                      </a:cubicBezTo>
                      <a:cubicBezTo>
                        <a:pt x="1030891" y="1426274"/>
                        <a:pt x="1024985" y="1419320"/>
                        <a:pt x="1019556" y="1411986"/>
                      </a:cubicBezTo>
                      <a:cubicBezTo>
                        <a:pt x="1016318" y="1407605"/>
                        <a:pt x="1013270" y="1403033"/>
                        <a:pt x="1010126" y="1398556"/>
                      </a:cubicBezTo>
                      <a:cubicBezTo>
                        <a:pt x="1005364" y="1391793"/>
                        <a:pt x="1000411" y="1385030"/>
                        <a:pt x="995934" y="1378077"/>
                      </a:cubicBezTo>
                      <a:cubicBezTo>
                        <a:pt x="992696" y="1373124"/>
                        <a:pt x="989838" y="1367980"/>
                        <a:pt x="986790" y="1362932"/>
                      </a:cubicBezTo>
                      <a:close/>
                      <a:moveTo>
                        <a:pt x="1401985" y="1247775"/>
                      </a:moveTo>
                      <a:cubicBezTo>
                        <a:pt x="1388364" y="1247775"/>
                        <a:pt x="1374743" y="1247299"/>
                        <a:pt x="1361123" y="1246251"/>
                      </a:cubicBezTo>
                      <a:cubicBezTo>
                        <a:pt x="1356836" y="1245965"/>
                        <a:pt x="1352550" y="1245299"/>
                        <a:pt x="1348169" y="1244918"/>
                      </a:cubicBezTo>
                      <a:cubicBezTo>
                        <a:pt x="1338834" y="1244060"/>
                        <a:pt x="1329500" y="1243203"/>
                        <a:pt x="1320165" y="1241870"/>
                      </a:cubicBezTo>
                      <a:cubicBezTo>
                        <a:pt x="1315022" y="1241108"/>
                        <a:pt x="1309973" y="1240060"/>
                        <a:pt x="1304925" y="1239203"/>
                      </a:cubicBezTo>
                      <a:cubicBezTo>
                        <a:pt x="1296448" y="1237774"/>
                        <a:pt x="1287875" y="1236345"/>
                        <a:pt x="1279398" y="1234535"/>
                      </a:cubicBezTo>
                      <a:cubicBezTo>
                        <a:pt x="1273874" y="1233392"/>
                        <a:pt x="1268444" y="1231868"/>
                        <a:pt x="1263015" y="1230535"/>
                      </a:cubicBezTo>
                      <a:cubicBezTo>
                        <a:pt x="1255871" y="1228820"/>
                        <a:pt x="1248728" y="1227106"/>
                        <a:pt x="1241679" y="1225105"/>
                      </a:cubicBezTo>
                      <a:cubicBezTo>
                        <a:pt x="1240727" y="1221867"/>
                        <a:pt x="1239584" y="1218724"/>
                        <a:pt x="1238536" y="1215485"/>
                      </a:cubicBezTo>
                      <a:cubicBezTo>
                        <a:pt x="1237298" y="1211580"/>
                        <a:pt x="1236059" y="1207580"/>
                        <a:pt x="1234726" y="1203770"/>
                      </a:cubicBezTo>
                      <a:cubicBezTo>
                        <a:pt x="1233297" y="1199579"/>
                        <a:pt x="1231678" y="1195388"/>
                        <a:pt x="1230154" y="1191197"/>
                      </a:cubicBezTo>
                      <a:cubicBezTo>
                        <a:pt x="1228820" y="1187387"/>
                        <a:pt x="1227487" y="1183672"/>
                        <a:pt x="1225963" y="1179862"/>
                      </a:cubicBezTo>
                      <a:cubicBezTo>
                        <a:pt x="1224344" y="1175576"/>
                        <a:pt x="1222534" y="1171289"/>
                        <a:pt x="1220724" y="1167098"/>
                      </a:cubicBezTo>
                      <a:cubicBezTo>
                        <a:pt x="1219200" y="1163479"/>
                        <a:pt x="1217771" y="1159859"/>
                        <a:pt x="1216247" y="1156240"/>
                      </a:cubicBezTo>
                      <a:cubicBezTo>
                        <a:pt x="1214342" y="1151858"/>
                        <a:pt x="1212342" y="1147572"/>
                        <a:pt x="1210342" y="1143191"/>
                      </a:cubicBezTo>
                      <a:cubicBezTo>
                        <a:pt x="1208818" y="1139762"/>
                        <a:pt x="1207294" y="1136333"/>
                        <a:pt x="1205579" y="1132904"/>
                      </a:cubicBezTo>
                      <a:cubicBezTo>
                        <a:pt x="1203389" y="1128427"/>
                        <a:pt x="1201103" y="1123950"/>
                        <a:pt x="1198817" y="1119473"/>
                      </a:cubicBezTo>
                      <a:cubicBezTo>
                        <a:pt x="1197197" y="1116235"/>
                        <a:pt x="1195673" y="1113092"/>
                        <a:pt x="1193959" y="1109853"/>
                      </a:cubicBezTo>
                      <a:cubicBezTo>
                        <a:pt x="1191482" y="1105091"/>
                        <a:pt x="1188815" y="1100519"/>
                        <a:pt x="1186244" y="1095756"/>
                      </a:cubicBezTo>
                      <a:cubicBezTo>
                        <a:pt x="1184624" y="1092899"/>
                        <a:pt x="1183100" y="1089946"/>
                        <a:pt x="1181481" y="1087088"/>
                      </a:cubicBezTo>
                      <a:cubicBezTo>
                        <a:pt x="1178433" y="1081850"/>
                        <a:pt x="1175290" y="1076706"/>
                        <a:pt x="1172051" y="1071467"/>
                      </a:cubicBezTo>
                      <a:cubicBezTo>
                        <a:pt x="1170718" y="1069277"/>
                        <a:pt x="1169384" y="1066991"/>
                        <a:pt x="1167956" y="1064705"/>
                      </a:cubicBezTo>
                      <a:cubicBezTo>
                        <a:pt x="1163288" y="1057275"/>
                        <a:pt x="1158526" y="1049941"/>
                        <a:pt x="1153573" y="1042702"/>
                      </a:cubicBezTo>
                      <a:cubicBezTo>
                        <a:pt x="1162145" y="1041083"/>
                        <a:pt x="1170718" y="1039273"/>
                        <a:pt x="1179195" y="1037368"/>
                      </a:cubicBezTo>
                      <a:cubicBezTo>
                        <a:pt x="1182338" y="1036606"/>
                        <a:pt x="1185482" y="1035844"/>
                        <a:pt x="1188625" y="1035082"/>
                      </a:cubicBezTo>
                      <a:cubicBezTo>
                        <a:pt x="1193959" y="1033748"/>
                        <a:pt x="1199293" y="1032510"/>
                        <a:pt x="1204532" y="1031177"/>
                      </a:cubicBezTo>
                      <a:cubicBezTo>
                        <a:pt x="1208151" y="1030224"/>
                        <a:pt x="1211771" y="1029081"/>
                        <a:pt x="1215390" y="1028033"/>
                      </a:cubicBezTo>
                      <a:cubicBezTo>
                        <a:pt x="1220057" y="1026700"/>
                        <a:pt x="1224820" y="1025366"/>
                        <a:pt x="1229487" y="1023938"/>
                      </a:cubicBezTo>
                      <a:cubicBezTo>
                        <a:pt x="1233297" y="1022795"/>
                        <a:pt x="1237012" y="1021461"/>
                        <a:pt x="1240822" y="1020223"/>
                      </a:cubicBezTo>
                      <a:cubicBezTo>
                        <a:pt x="1245203" y="1018794"/>
                        <a:pt x="1249680" y="1017365"/>
                        <a:pt x="1253966" y="1015841"/>
                      </a:cubicBezTo>
                      <a:cubicBezTo>
                        <a:pt x="1257872" y="1014508"/>
                        <a:pt x="1261586" y="1012984"/>
                        <a:pt x="1265492" y="1011555"/>
                      </a:cubicBezTo>
                      <a:cubicBezTo>
                        <a:pt x="1269683" y="1010031"/>
                        <a:pt x="1273874" y="1008507"/>
                        <a:pt x="1277969" y="1006793"/>
                      </a:cubicBezTo>
                      <a:cubicBezTo>
                        <a:pt x="1281875" y="1005269"/>
                        <a:pt x="1285589" y="1003649"/>
                        <a:pt x="1289494" y="1002030"/>
                      </a:cubicBezTo>
                      <a:cubicBezTo>
                        <a:pt x="1293495" y="1000316"/>
                        <a:pt x="1297591" y="998696"/>
                        <a:pt x="1301591" y="996887"/>
                      </a:cubicBezTo>
                      <a:cubicBezTo>
                        <a:pt x="1305401" y="995172"/>
                        <a:pt x="1309211" y="993362"/>
                        <a:pt x="1313021" y="991648"/>
                      </a:cubicBezTo>
                      <a:cubicBezTo>
                        <a:pt x="1316927" y="989838"/>
                        <a:pt x="1320832" y="988028"/>
                        <a:pt x="1324642" y="986123"/>
                      </a:cubicBezTo>
                      <a:cubicBezTo>
                        <a:pt x="1328452" y="984218"/>
                        <a:pt x="1332167" y="982313"/>
                        <a:pt x="1335977" y="980313"/>
                      </a:cubicBezTo>
                      <a:cubicBezTo>
                        <a:pt x="1338929" y="978789"/>
                        <a:pt x="1341882" y="977360"/>
                        <a:pt x="1344740" y="975836"/>
                      </a:cubicBezTo>
                      <a:cubicBezTo>
                        <a:pt x="1351121" y="979361"/>
                        <a:pt x="1357217" y="983171"/>
                        <a:pt x="1363409" y="986885"/>
                      </a:cubicBezTo>
                      <a:cubicBezTo>
                        <a:pt x="1368362" y="989838"/>
                        <a:pt x="1373410" y="992696"/>
                        <a:pt x="1378172" y="995839"/>
                      </a:cubicBezTo>
                      <a:cubicBezTo>
                        <a:pt x="1385316" y="1000411"/>
                        <a:pt x="1392174" y="1005459"/>
                        <a:pt x="1399032" y="1010317"/>
                      </a:cubicBezTo>
                      <a:cubicBezTo>
                        <a:pt x="1403414" y="1013365"/>
                        <a:pt x="1407890" y="1016318"/>
                        <a:pt x="1412081" y="1019461"/>
                      </a:cubicBezTo>
                      <a:cubicBezTo>
                        <a:pt x="1419606" y="1025081"/>
                        <a:pt x="1426750" y="1031081"/>
                        <a:pt x="1433989" y="1037082"/>
                      </a:cubicBezTo>
                      <a:cubicBezTo>
                        <a:pt x="1437323" y="1039844"/>
                        <a:pt x="1440847" y="1042416"/>
                        <a:pt x="1444085" y="1045274"/>
                      </a:cubicBezTo>
                      <a:cubicBezTo>
                        <a:pt x="1454372" y="1054227"/>
                        <a:pt x="1464374" y="1063466"/>
                        <a:pt x="1473994" y="1073087"/>
                      </a:cubicBezTo>
                      <a:cubicBezTo>
                        <a:pt x="1484186" y="1083278"/>
                        <a:pt x="1493901" y="1093851"/>
                        <a:pt x="1503331" y="1104805"/>
                      </a:cubicBezTo>
                      <a:cubicBezTo>
                        <a:pt x="1503998" y="1105567"/>
                        <a:pt x="1504760" y="1106329"/>
                        <a:pt x="1505426" y="1107186"/>
                      </a:cubicBezTo>
                      <a:cubicBezTo>
                        <a:pt x="1514380" y="1117664"/>
                        <a:pt x="1522857" y="1128522"/>
                        <a:pt x="1531049" y="1139571"/>
                      </a:cubicBezTo>
                      <a:cubicBezTo>
                        <a:pt x="1532001" y="1140905"/>
                        <a:pt x="1533049" y="1142238"/>
                        <a:pt x="1534001" y="1143572"/>
                      </a:cubicBezTo>
                      <a:cubicBezTo>
                        <a:pt x="1541907" y="1154430"/>
                        <a:pt x="1549337" y="1165574"/>
                        <a:pt x="1556480" y="1177004"/>
                      </a:cubicBezTo>
                      <a:cubicBezTo>
                        <a:pt x="1557528" y="1178719"/>
                        <a:pt x="1558671" y="1180433"/>
                        <a:pt x="1559719" y="1182148"/>
                      </a:cubicBezTo>
                      <a:cubicBezTo>
                        <a:pt x="1566672" y="1193483"/>
                        <a:pt x="1573149" y="1205008"/>
                        <a:pt x="1579340" y="1216819"/>
                      </a:cubicBezTo>
                      <a:cubicBezTo>
                        <a:pt x="1579817" y="1217771"/>
                        <a:pt x="1580293" y="1218724"/>
                        <a:pt x="1580769" y="1219676"/>
                      </a:cubicBezTo>
                      <a:cubicBezTo>
                        <a:pt x="1578674" y="1220343"/>
                        <a:pt x="1576673" y="1221010"/>
                        <a:pt x="1574578" y="1221676"/>
                      </a:cubicBezTo>
                      <a:cubicBezTo>
                        <a:pt x="1571054" y="1222724"/>
                        <a:pt x="1567529" y="1223772"/>
                        <a:pt x="1564005" y="1224820"/>
                      </a:cubicBezTo>
                      <a:cubicBezTo>
                        <a:pt x="1559909" y="1225963"/>
                        <a:pt x="1555814" y="1227106"/>
                        <a:pt x="1551718" y="1228154"/>
                      </a:cubicBezTo>
                      <a:cubicBezTo>
                        <a:pt x="1548194" y="1229106"/>
                        <a:pt x="1544669" y="1229963"/>
                        <a:pt x="1541145" y="1230821"/>
                      </a:cubicBezTo>
                      <a:cubicBezTo>
                        <a:pt x="1536954" y="1231868"/>
                        <a:pt x="1532858" y="1232821"/>
                        <a:pt x="1528667" y="1233678"/>
                      </a:cubicBezTo>
                      <a:cubicBezTo>
                        <a:pt x="1525238" y="1234440"/>
                        <a:pt x="1521714" y="1235202"/>
                        <a:pt x="1518190" y="1235964"/>
                      </a:cubicBezTo>
                      <a:cubicBezTo>
                        <a:pt x="1513904" y="1236821"/>
                        <a:pt x="1509617" y="1237583"/>
                        <a:pt x="1505331" y="1238345"/>
                      </a:cubicBezTo>
                      <a:cubicBezTo>
                        <a:pt x="1501902" y="1238917"/>
                        <a:pt x="1498473" y="1239584"/>
                        <a:pt x="1495044" y="1240155"/>
                      </a:cubicBezTo>
                      <a:cubicBezTo>
                        <a:pt x="1490663" y="1240822"/>
                        <a:pt x="1486281" y="1241489"/>
                        <a:pt x="1481804" y="1242060"/>
                      </a:cubicBezTo>
                      <a:cubicBezTo>
                        <a:pt x="1478471" y="1242536"/>
                        <a:pt x="1475137" y="1243013"/>
                        <a:pt x="1471803" y="1243394"/>
                      </a:cubicBezTo>
                      <a:cubicBezTo>
                        <a:pt x="1467136" y="1243965"/>
                        <a:pt x="1462564" y="1244346"/>
                        <a:pt x="1457897" y="1244822"/>
                      </a:cubicBezTo>
                      <a:cubicBezTo>
                        <a:pt x="1454753" y="1245108"/>
                        <a:pt x="1451610" y="1245489"/>
                        <a:pt x="1448467" y="1245775"/>
                      </a:cubicBezTo>
                      <a:cubicBezTo>
                        <a:pt x="1443323" y="1246156"/>
                        <a:pt x="1438180" y="1246442"/>
                        <a:pt x="1432941" y="1246727"/>
                      </a:cubicBezTo>
                      <a:cubicBezTo>
                        <a:pt x="1430274" y="1246823"/>
                        <a:pt x="1427702" y="1247108"/>
                        <a:pt x="1425035" y="1247204"/>
                      </a:cubicBezTo>
                      <a:cubicBezTo>
                        <a:pt x="1417225" y="1247489"/>
                        <a:pt x="1409414" y="1247680"/>
                        <a:pt x="1401604" y="1247680"/>
                      </a:cubicBezTo>
                      <a:close/>
                      <a:moveTo>
                        <a:pt x="1363028" y="941832"/>
                      </a:moveTo>
                      <a:cubicBezTo>
                        <a:pt x="1357027" y="945452"/>
                        <a:pt x="1351026" y="949166"/>
                        <a:pt x="1344835" y="952595"/>
                      </a:cubicBezTo>
                      <a:cubicBezTo>
                        <a:pt x="1341787" y="950976"/>
                        <a:pt x="1338739" y="949452"/>
                        <a:pt x="1335691" y="947928"/>
                      </a:cubicBezTo>
                      <a:cubicBezTo>
                        <a:pt x="1332071" y="946023"/>
                        <a:pt x="1328452" y="944213"/>
                        <a:pt x="1324832" y="942404"/>
                      </a:cubicBezTo>
                      <a:cubicBezTo>
                        <a:pt x="1320832" y="940403"/>
                        <a:pt x="1316831" y="938594"/>
                        <a:pt x="1312736" y="936689"/>
                      </a:cubicBezTo>
                      <a:cubicBezTo>
                        <a:pt x="1309021" y="934974"/>
                        <a:pt x="1305401" y="933260"/>
                        <a:pt x="1301687" y="931545"/>
                      </a:cubicBezTo>
                      <a:cubicBezTo>
                        <a:pt x="1297591" y="929735"/>
                        <a:pt x="1293495" y="928021"/>
                        <a:pt x="1289399" y="926306"/>
                      </a:cubicBezTo>
                      <a:cubicBezTo>
                        <a:pt x="1285589" y="924687"/>
                        <a:pt x="1281875" y="923068"/>
                        <a:pt x="1278065" y="921639"/>
                      </a:cubicBezTo>
                      <a:cubicBezTo>
                        <a:pt x="1273874" y="920020"/>
                        <a:pt x="1269587" y="918400"/>
                        <a:pt x="1265396" y="916877"/>
                      </a:cubicBezTo>
                      <a:cubicBezTo>
                        <a:pt x="1261586" y="915448"/>
                        <a:pt x="1257872" y="914019"/>
                        <a:pt x="1254062" y="912686"/>
                      </a:cubicBezTo>
                      <a:cubicBezTo>
                        <a:pt x="1249680" y="911162"/>
                        <a:pt x="1245203" y="909733"/>
                        <a:pt x="1240727" y="908304"/>
                      </a:cubicBezTo>
                      <a:cubicBezTo>
                        <a:pt x="1237012" y="907066"/>
                        <a:pt x="1233297" y="905827"/>
                        <a:pt x="1229582" y="904685"/>
                      </a:cubicBezTo>
                      <a:cubicBezTo>
                        <a:pt x="1224915" y="903256"/>
                        <a:pt x="1220153" y="901922"/>
                        <a:pt x="1215390" y="900589"/>
                      </a:cubicBezTo>
                      <a:cubicBezTo>
                        <a:pt x="1211771" y="899541"/>
                        <a:pt x="1208246" y="898493"/>
                        <a:pt x="1204627" y="897541"/>
                      </a:cubicBezTo>
                      <a:cubicBezTo>
                        <a:pt x="1199198" y="896112"/>
                        <a:pt x="1193768" y="894779"/>
                        <a:pt x="1188339" y="893540"/>
                      </a:cubicBezTo>
                      <a:cubicBezTo>
                        <a:pt x="1185291" y="892778"/>
                        <a:pt x="1182338" y="892016"/>
                        <a:pt x="1179386" y="891350"/>
                      </a:cubicBezTo>
                      <a:cubicBezTo>
                        <a:pt x="1170908" y="889445"/>
                        <a:pt x="1162336" y="887635"/>
                        <a:pt x="1153668" y="886016"/>
                      </a:cubicBezTo>
                      <a:cubicBezTo>
                        <a:pt x="1158621" y="878777"/>
                        <a:pt x="1163479" y="871442"/>
                        <a:pt x="1168051" y="864013"/>
                      </a:cubicBezTo>
                      <a:cubicBezTo>
                        <a:pt x="1169480" y="861822"/>
                        <a:pt x="1170718" y="859536"/>
                        <a:pt x="1172147" y="857250"/>
                      </a:cubicBezTo>
                      <a:cubicBezTo>
                        <a:pt x="1175290" y="852107"/>
                        <a:pt x="1178528" y="846868"/>
                        <a:pt x="1181576" y="841629"/>
                      </a:cubicBezTo>
                      <a:cubicBezTo>
                        <a:pt x="1183196" y="838772"/>
                        <a:pt x="1184720" y="835914"/>
                        <a:pt x="1186339" y="832961"/>
                      </a:cubicBezTo>
                      <a:cubicBezTo>
                        <a:pt x="1188911" y="828294"/>
                        <a:pt x="1191578" y="823627"/>
                        <a:pt x="1194054" y="818864"/>
                      </a:cubicBezTo>
                      <a:cubicBezTo>
                        <a:pt x="1195769" y="815721"/>
                        <a:pt x="1197293" y="812483"/>
                        <a:pt x="1198912" y="809244"/>
                      </a:cubicBezTo>
                      <a:cubicBezTo>
                        <a:pt x="1201198" y="804767"/>
                        <a:pt x="1203484" y="800291"/>
                        <a:pt x="1205675" y="795814"/>
                      </a:cubicBezTo>
                      <a:cubicBezTo>
                        <a:pt x="1207294" y="792385"/>
                        <a:pt x="1208818" y="788956"/>
                        <a:pt x="1210437" y="785527"/>
                      </a:cubicBezTo>
                      <a:cubicBezTo>
                        <a:pt x="1212437" y="781145"/>
                        <a:pt x="1214438" y="776859"/>
                        <a:pt x="1216343" y="772477"/>
                      </a:cubicBezTo>
                      <a:cubicBezTo>
                        <a:pt x="1217867" y="768858"/>
                        <a:pt x="1219295" y="765239"/>
                        <a:pt x="1220819" y="761619"/>
                      </a:cubicBezTo>
                      <a:cubicBezTo>
                        <a:pt x="1222534" y="757333"/>
                        <a:pt x="1224344" y="753142"/>
                        <a:pt x="1226058" y="748856"/>
                      </a:cubicBezTo>
                      <a:cubicBezTo>
                        <a:pt x="1227487" y="745141"/>
                        <a:pt x="1228820" y="741331"/>
                        <a:pt x="1230249" y="737521"/>
                      </a:cubicBezTo>
                      <a:cubicBezTo>
                        <a:pt x="1231773" y="733330"/>
                        <a:pt x="1233297" y="729139"/>
                        <a:pt x="1234821" y="724948"/>
                      </a:cubicBezTo>
                      <a:cubicBezTo>
                        <a:pt x="1236155" y="721043"/>
                        <a:pt x="1237393" y="717137"/>
                        <a:pt x="1238631" y="713232"/>
                      </a:cubicBezTo>
                      <a:cubicBezTo>
                        <a:pt x="1239679" y="709994"/>
                        <a:pt x="1240727" y="706850"/>
                        <a:pt x="1241774" y="703612"/>
                      </a:cubicBezTo>
                      <a:cubicBezTo>
                        <a:pt x="1248918" y="701612"/>
                        <a:pt x="1255967" y="699897"/>
                        <a:pt x="1263110" y="698183"/>
                      </a:cubicBezTo>
                      <a:cubicBezTo>
                        <a:pt x="1268540" y="696849"/>
                        <a:pt x="1274064" y="695325"/>
                        <a:pt x="1279493" y="694087"/>
                      </a:cubicBezTo>
                      <a:cubicBezTo>
                        <a:pt x="1287971" y="692277"/>
                        <a:pt x="1296448" y="690944"/>
                        <a:pt x="1305020" y="689420"/>
                      </a:cubicBezTo>
                      <a:cubicBezTo>
                        <a:pt x="1310069" y="688562"/>
                        <a:pt x="1315212" y="687419"/>
                        <a:pt x="1320260" y="686752"/>
                      </a:cubicBezTo>
                      <a:cubicBezTo>
                        <a:pt x="1329595" y="685419"/>
                        <a:pt x="1338929" y="684562"/>
                        <a:pt x="1348264" y="683705"/>
                      </a:cubicBezTo>
                      <a:cubicBezTo>
                        <a:pt x="1352550" y="683324"/>
                        <a:pt x="1356836" y="682657"/>
                        <a:pt x="1361218" y="682371"/>
                      </a:cubicBezTo>
                      <a:cubicBezTo>
                        <a:pt x="1374839" y="681419"/>
                        <a:pt x="1388459" y="680847"/>
                        <a:pt x="1402080" y="680847"/>
                      </a:cubicBezTo>
                      <a:cubicBezTo>
                        <a:pt x="1409890" y="680847"/>
                        <a:pt x="1417701" y="681038"/>
                        <a:pt x="1425512" y="681323"/>
                      </a:cubicBezTo>
                      <a:cubicBezTo>
                        <a:pt x="1428083" y="681419"/>
                        <a:pt x="1430750" y="681609"/>
                        <a:pt x="1433322" y="681800"/>
                      </a:cubicBezTo>
                      <a:cubicBezTo>
                        <a:pt x="1438561" y="682085"/>
                        <a:pt x="1443704" y="682371"/>
                        <a:pt x="1448943" y="682752"/>
                      </a:cubicBezTo>
                      <a:cubicBezTo>
                        <a:pt x="1452086" y="683038"/>
                        <a:pt x="1455134" y="683324"/>
                        <a:pt x="1458278" y="683705"/>
                      </a:cubicBezTo>
                      <a:cubicBezTo>
                        <a:pt x="1462945" y="684181"/>
                        <a:pt x="1467612" y="684562"/>
                        <a:pt x="1472279" y="685133"/>
                      </a:cubicBezTo>
                      <a:cubicBezTo>
                        <a:pt x="1475613" y="685514"/>
                        <a:pt x="1478947" y="686086"/>
                        <a:pt x="1482281" y="686467"/>
                      </a:cubicBezTo>
                      <a:cubicBezTo>
                        <a:pt x="1486662" y="687038"/>
                        <a:pt x="1491139" y="687705"/>
                        <a:pt x="1495520" y="688372"/>
                      </a:cubicBezTo>
                      <a:cubicBezTo>
                        <a:pt x="1498949" y="688943"/>
                        <a:pt x="1502378" y="689515"/>
                        <a:pt x="1505807" y="690182"/>
                      </a:cubicBezTo>
                      <a:cubicBezTo>
                        <a:pt x="1510094" y="690944"/>
                        <a:pt x="1514380" y="691706"/>
                        <a:pt x="1518666" y="692563"/>
                      </a:cubicBezTo>
                      <a:cubicBezTo>
                        <a:pt x="1522095" y="693230"/>
                        <a:pt x="1525619" y="694087"/>
                        <a:pt x="1529048" y="694849"/>
                      </a:cubicBezTo>
                      <a:cubicBezTo>
                        <a:pt x="1533239" y="695801"/>
                        <a:pt x="1537430" y="696754"/>
                        <a:pt x="1541621" y="697706"/>
                      </a:cubicBezTo>
                      <a:cubicBezTo>
                        <a:pt x="1545146" y="698564"/>
                        <a:pt x="1548670" y="699516"/>
                        <a:pt x="1552099" y="700373"/>
                      </a:cubicBezTo>
                      <a:cubicBezTo>
                        <a:pt x="1556194" y="701421"/>
                        <a:pt x="1560290" y="702564"/>
                        <a:pt x="1564386" y="703707"/>
                      </a:cubicBezTo>
                      <a:cubicBezTo>
                        <a:pt x="1567910" y="704755"/>
                        <a:pt x="1571435" y="705802"/>
                        <a:pt x="1574959" y="706850"/>
                      </a:cubicBezTo>
                      <a:cubicBezTo>
                        <a:pt x="1577054" y="707517"/>
                        <a:pt x="1579055" y="708184"/>
                        <a:pt x="1581150" y="708850"/>
                      </a:cubicBezTo>
                      <a:cubicBezTo>
                        <a:pt x="1580674" y="709803"/>
                        <a:pt x="1580198" y="710756"/>
                        <a:pt x="1579626" y="711708"/>
                      </a:cubicBezTo>
                      <a:cubicBezTo>
                        <a:pt x="1573435" y="723519"/>
                        <a:pt x="1566863" y="735044"/>
                        <a:pt x="1560005" y="746379"/>
                      </a:cubicBezTo>
                      <a:cubicBezTo>
                        <a:pt x="1558957" y="748094"/>
                        <a:pt x="1557909" y="749808"/>
                        <a:pt x="1556766" y="751523"/>
                      </a:cubicBezTo>
                      <a:cubicBezTo>
                        <a:pt x="1549622" y="762952"/>
                        <a:pt x="1542193" y="774097"/>
                        <a:pt x="1534287" y="784955"/>
                      </a:cubicBezTo>
                      <a:cubicBezTo>
                        <a:pt x="1533335" y="786289"/>
                        <a:pt x="1532287" y="787622"/>
                        <a:pt x="1531334" y="788956"/>
                      </a:cubicBezTo>
                      <a:cubicBezTo>
                        <a:pt x="1523143" y="800005"/>
                        <a:pt x="1514665" y="810863"/>
                        <a:pt x="1505712" y="821341"/>
                      </a:cubicBezTo>
                      <a:cubicBezTo>
                        <a:pt x="1505045" y="822103"/>
                        <a:pt x="1504283" y="822865"/>
                        <a:pt x="1503617" y="823722"/>
                      </a:cubicBezTo>
                      <a:cubicBezTo>
                        <a:pt x="1494187" y="834581"/>
                        <a:pt x="1484471" y="845249"/>
                        <a:pt x="1474280" y="855440"/>
                      </a:cubicBezTo>
                      <a:cubicBezTo>
                        <a:pt x="1464659" y="865061"/>
                        <a:pt x="1454658" y="874300"/>
                        <a:pt x="1444371" y="883253"/>
                      </a:cubicBezTo>
                      <a:cubicBezTo>
                        <a:pt x="1440847" y="886301"/>
                        <a:pt x="1436942" y="889159"/>
                        <a:pt x="1433322" y="892207"/>
                      </a:cubicBezTo>
                      <a:cubicBezTo>
                        <a:pt x="1426464" y="897922"/>
                        <a:pt x="1419606" y="903637"/>
                        <a:pt x="1412367" y="909066"/>
                      </a:cubicBezTo>
                      <a:cubicBezTo>
                        <a:pt x="1407795" y="912495"/>
                        <a:pt x="1403033" y="915638"/>
                        <a:pt x="1398365" y="918877"/>
                      </a:cubicBezTo>
                      <a:cubicBezTo>
                        <a:pt x="1391793" y="923544"/>
                        <a:pt x="1385221" y="928307"/>
                        <a:pt x="1378458" y="932688"/>
                      </a:cubicBezTo>
                      <a:cubicBezTo>
                        <a:pt x="1373505" y="935927"/>
                        <a:pt x="1368266" y="938879"/>
                        <a:pt x="1363123" y="941927"/>
                      </a:cubicBezTo>
                      <a:close/>
                      <a:moveTo>
                        <a:pt x="1214342" y="711899"/>
                      </a:moveTo>
                      <a:cubicBezTo>
                        <a:pt x="1215581" y="711518"/>
                        <a:pt x="1216724" y="711137"/>
                        <a:pt x="1217962" y="710756"/>
                      </a:cubicBezTo>
                      <a:cubicBezTo>
                        <a:pt x="1217581" y="711994"/>
                        <a:pt x="1217200" y="713327"/>
                        <a:pt x="1216724" y="714566"/>
                      </a:cubicBezTo>
                      <a:cubicBezTo>
                        <a:pt x="1215581" y="717995"/>
                        <a:pt x="1214342" y="721328"/>
                        <a:pt x="1213199" y="724757"/>
                      </a:cubicBezTo>
                      <a:cubicBezTo>
                        <a:pt x="1211580" y="729425"/>
                        <a:pt x="1209865" y="734187"/>
                        <a:pt x="1208056" y="738854"/>
                      </a:cubicBezTo>
                      <a:cubicBezTo>
                        <a:pt x="1206722" y="742283"/>
                        <a:pt x="1205389" y="745808"/>
                        <a:pt x="1203960" y="749237"/>
                      </a:cubicBezTo>
                      <a:cubicBezTo>
                        <a:pt x="1202150" y="753809"/>
                        <a:pt x="1200245" y="758381"/>
                        <a:pt x="1198340" y="762857"/>
                      </a:cubicBezTo>
                      <a:cubicBezTo>
                        <a:pt x="1196816" y="766382"/>
                        <a:pt x="1195292" y="769811"/>
                        <a:pt x="1193768" y="773240"/>
                      </a:cubicBezTo>
                      <a:cubicBezTo>
                        <a:pt x="1191768" y="777716"/>
                        <a:pt x="1189673" y="782193"/>
                        <a:pt x="1187577" y="786575"/>
                      </a:cubicBezTo>
                      <a:cubicBezTo>
                        <a:pt x="1185958" y="790004"/>
                        <a:pt x="1184243" y="793433"/>
                        <a:pt x="1182624" y="796862"/>
                      </a:cubicBezTo>
                      <a:cubicBezTo>
                        <a:pt x="1180433" y="801338"/>
                        <a:pt x="1178052" y="805720"/>
                        <a:pt x="1175766" y="810101"/>
                      </a:cubicBezTo>
                      <a:cubicBezTo>
                        <a:pt x="1174052" y="813435"/>
                        <a:pt x="1172242" y="816769"/>
                        <a:pt x="1170432" y="820007"/>
                      </a:cubicBezTo>
                      <a:cubicBezTo>
                        <a:pt x="1167956" y="824579"/>
                        <a:pt x="1165289" y="829056"/>
                        <a:pt x="1162717" y="833533"/>
                      </a:cubicBezTo>
                      <a:cubicBezTo>
                        <a:pt x="1160907" y="836581"/>
                        <a:pt x="1159193" y="839724"/>
                        <a:pt x="1157288" y="842772"/>
                      </a:cubicBezTo>
                      <a:cubicBezTo>
                        <a:pt x="1154335" y="847725"/>
                        <a:pt x="1151192" y="852583"/>
                        <a:pt x="1148048" y="857441"/>
                      </a:cubicBezTo>
                      <a:cubicBezTo>
                        <a:pt x="1146429" y="860012"/>
                        <a:pt x="1144810" y="862584"/>
                        <a:pt x="1143191" y="865156"/>
                      </a:cubicBezTo>
                      <a:cubicBezTo>
                        <a:pt x="1138333" y="872585"/>
                        <a:pt x="1133285" y="879824"/>
                        <a:pt x="1128141" y="887159"/>
                      </a:cubicBezTo>
                      <a:lnTo>
                        <a:pt x="1118616" y="900398"/>
                      </a:lnTo>
                      <a:lnTo>
                        <a:pt x="1134713" y="903065"/>
                      </a:lnTo>
                      <a:cubicBezTo>
                        <a:pt x="1143476" y="904494"/>
                        <a:pt x="1152239" y="906113"/>
                        <a:pt x="1160907" y="907923"/>
                      </a:cubicBezTo>
                      <a:cubicBezTo>
                        <a:pt x="1163765" y="908495"/>
                        <a:pt x="1166622" y="909161"/>
                        <a:pt x="1169480" y="909828"/>
                      </a:cubicBezTo>
                      <a:cubicBezTo>
                        <a:pt x="1175290" y="911066"/>
                        <a:pt x="1181005" y="912400"/>
                        <a:pt x="1186720" y="913733"/>
                      </a:cubicBezTo>
                      <a:cubicBezTo>
                        <a:pt x="1190149" y="914591"/>
                        <a:pt x="1193483" y="915448"/>
                        <a:pt x="1196816" y="916400"/>
                      </a:cubicBezTo>
                      <a:cubicBezTo>
                        <a:pt x="1201960" y="917734"/>
                        <a:pt x="1207103" y="919067"/>
                        <a:pt x="1212152" y="920591"/>
                      </a:cubicBezTo>
                      <a:cubicBezTo>
                        <a:pt x="1215676" y="921639"/>
                        <a:pt x="1219200" y="922687"/>
                        <a:pt x="1222724" y="923830"/>
                      </a:cubicBezTo>
                      <a:cubicBezTo>
                        <a:pt x="1227582" y="925354"/>
                        <a:pt x="1232440" y="926783"/>
                        <a:pt x="1237202" y="928402"/>
                      </a:cubicBezTo>
                      <a:cubicBezTo>
                        <a:pt x="1240727" y="929545"/>
                        <a:pt x="1244251" y="930783"/>
                        <a:pt x="1247775" y="932117"/>
                      </a:cubicBezTo>
                      <a:cubicBezTo>
                        <a:pt x="1252442" y="933736"/>
                        <a:pt x="1257110" y="935450"/>
                        <a:pt x="1261777" y="937260"/>
                      </a:cubicBezTo>
                      <a:cubicBezTo>
                        <a:pt x="1265301" y="938594"/>
                        <a:pt x="1268825" y="939927"/>
                        <a:pt x="1272254" y="941356"/>
                      </a:cubicBezTo>
                      <a:cubicBezTo>
                        <a:pt x="1276826" y="943166"/>
                        <a:pt x="1281398" y="945071"/>
                        <a:pt x="1285970" y="947071"/>
                      </a:cubicBezTo>
                      <a:cubicBezTo>
                        <a:pt x="1289399" y="948500"/>
                        <a:pt x="1292733" y="950024"/>
                        <a:pt x="1296162" y="951548"/>
                      </a:cubicBezTo>
                      <a:cubicBezTo>
                        <a:pt x="1300734" y="953643"/>
                        <a:pt x="1305306" y="955739"/>
                        <a:pt x="1309878" y="957929"/>
                      </a:cubicBezTo>
                      <a:cubicBezTo>
                        <a:pt x="1313117" y="959453"/>
                        <a:pt x="1316355" y="960977"/>
                        <a:pt x="1319498" y="962597"/>
                      </a:cubicBezTo>
                      <a:cubicBezTo>
                        <a:pt x="1320641" y="963168"/>
                        <a:pt x="1321880" y="963835"/>
                        <a:pt x="1323023" y="964406"/>
                      </a:cubicBezTo>
                      <a:cubicBezTo>
                        <a:pt x="1321880" y="964978"/>
                        <a:pt x="1320737" y="965645"/>
                        <a:pt x="1319498" y="966216"/>
                      </a:cubicBezTo>
                      <a:cubicBezTo>
                        <a:pt x="1316260" y="967835"/>
                        <a:pt x="1312926" y="969359"/>
                        <a:pt x="1309688" y="970979"/>
                      </a:cubicBezTo>
                      <a:cubicBezTo>
                        <a:pt x="1305211" y="973074"/>
                        <a:pt x="1300734" y="975265"/>
                        <a:pt x="1296162" y="977265"/>
                      </a:cubicBezTo>
                      <a:cubicBezTo>
                        <a:pt x="1292733" y="978789"/>
                        <a:pt x="1289304" y="980313"/>
                        <a:pt x="1285875" y="981742"/>
                      </a:cubicBezTo>
                      <a:cubicBezTo>
                        <a:pt x="1281398" y="983647"/>
                        <a:pt x="1276826" y="985552"/>
                        <a:pt x="1272254" y="987362"/>
                      </a:cubicBezTo>
                      <a:cubicBezTo>
                        <a:pt x="1268730" y="988790"/>
                        <a:pt x="1265206" y="990124"/>
                        <a:pt x="1261682" y="991457"/>
                      </a:cubicBezTo>
                      <a:cubicBezTo>
                        <a:pt x="1257110" y="993172"/>
                        <a:pt x="1252442" y="994886"/>
                        <a:pt x="1247775" y="996506"/>
                      </a:cubicBezTo>
                      <a:cubicBezTo>
                        <a:pt x="1244251" y="997744"/>
                        <a:pt x="1240727" y="998982"/>
                        <a:pt x="1237107" y="1000220"/>
                      </a:cubicBezTo>
                      <a:cubicBezTo>
                        <a:pt x="1232344" y="1001840"/>
                        <a:pt x="1227487" y="1003364"/>
                        <a:pt x="1222629" y="1004792"/>
                      </a:cubicBezTo>
                      <a:cubicBezTo>
                        <a:pt x="1219105" y="1005840"/>
                        <a:pt x="1215676" y="1006983"/>
                        <a:pt x="1212152" y="1007936"/>
                      </a:cubicBezTo>
                      <a:cubicBezTo>
                        <a:pt x="1207008" y="1009460"/>
                        <a:pt x="1201865" y="1010793"/>
                        <a:pt x="1196721" y="1012127"/>
                      </a:cubicBezTo>
                      <a:cubicBezTo>
                        <a:pt x="1193387" y="1012984"/>
                        <a:pt x="1190054" y="1013936"/>
                        <a:pt x="1186720" y="1014698"/>
                      </a:cubicBezTo>
                      <a:cubicBezTo>
                        <a:pt x="1181005" y="1016127"/>
                        <a:pt x="1175195" y="1017365"/>
                        <a:pt x="1169384" y="1018699"/>
                      </a:cubicBezTo>
                      <a:cubicBezTo>
                        <a:pt x="1166527" y="1019270"/>
                        <a:pt x="1163765" y="1020032"/>
                        <a:pt x="1160907" y="1020604"/>
                      </a:cubicBezTo>
                      <a:cubicBezTo>
                        <a:pt x="1152239" y="1022414"/>
                        <a:pt x="1143476" y="1024033"/>
                        <a:pt x="1134713" y="1025462"/>
                      </a:cubicBezTo>
                      <a:lnTo>
                        <a:pt x="1118616" y="1028129"/>
                      </a:lnTo>
                      <a:lnTo>
                        <a:pt x="1128141" y="1041368"/>
                      </a:lnTo>
                      <a:cubicBezTo>
                        <a:pt x="1133380" y="1048607"/>
                        <a:pt x="1138333" y="1055942"/>
                        <a:pt x="1143191" y="1063371"/>
                      </a:cubicBezTo>
                      <a:cubicBezTo>
                        <a:pt x="1144905" y="1065943"/>
                        <a:pt x="1146429" y="1068515"/>
                        <a:pt x="1148048" y="1071086"/>
                      </a:cubicBezTo>
                      <a:cubicBezTo>
                        <a:pt x="1151192" y="1075944"/>
                        <a:pt x="1154335" y="1080802"/>
                        <a:pt x="1157288" y="1085755"/>
                      </a:cubicBezTo>
                      <a:cubicBezTo>
                        <a:pt x="1159193" y="1088803"/>
                        <a:pt x="1160907" y="1091946"/>
                        <a:pt x="1162717" y="1094994"/>
                      </a:cubicBezTo>
                      <a:cubicBezTo>
                        <a:pt x="1165289" y="1099471"/>
                        <a:pt x="1167956" y="1103948"/>
                        <a:pt x="1170432" y="1108520"/>
                      </a:cubicBezTo>
                      <a:cubicBezTo>
                        <a:pt x="1172242" y="1111853"/>
                        <a:pt x="1173956" y="1115187"/>
                        <a:pt x="1175766" y="1118426"/>
                      </a:cubicBezTo>
                      <a:cubicBezTo>
                        <a:pt x="1178052" y="1122807"/>
                        <a:pt x="1180433" y="1127284"/>
                        <a:pt x="1182624" y="1131665"/>
                      </a:cubicBezTo>
                      <a:cubicBezTo>
                        <a:pt x="1184339" y="1135094"/>
                        <a:pt x="1185958" y="1138523"/>
                        <a:pt x="1187577" y="1141952"/>
                      </a:cubicBezTo>
                      <a:cubicBezTo>
                        <a:pt x="1189673" y="1146429"/>
                        <a:pt x="1191768" y="1150811"/>
                        <a:pt x="1193768" y="1155287"/>
                      </a:cubicBezTo>
                      <a:cubicBezTo>
                        <a:pt x="1195292" y="1158716"/>
                        <a:pt x="1196816" y="1162241"/>
                        <a:pt x="1198340" y="1165670"/>
                      </a:cubicBezTo>
                      <a:cubicBezTo>
                        <a:pt x="1200245" y="1170242"/>
                        <a:pt x="1202150" y="1174718"/>
                        <a:pt x="1203960" y="1179290"/>
                      </a:cubicBezTo>
                      <a:cubicBezTo>
                        <a:pt x="1205389" y="1182719"/>
                        <a:pt x="1206722" y="1186244"/>
                        <a:pt x="1208056" y="1189673"/>
                      </a:cubicBezTo>
                      <a:cubicBezTo>
                        <a:pt x="1209865" y="1194340"/>
                        <a:pt x="1211485" y="1199007"/>
                        <a:pt x="1213199" y="1203770"/>
                      </a:cubicBezTo>
                      <a:cubicBezTo>
                        <a:pt x="1214438" y="1207199"/>
                        <a:pt x="1215581" y="1210532"/>
                        <a:pt x="1216724" y="1213961"/>
                      </a:cubicBezTo>
                      <a:cubicBezTo>
                        <a:pt x="1217105" y="1215200"/>
                        <a:pt x="1217486" y="1216533"/>
                        <a:pt x="1217962" y="1217771"/>
                      </a:cubicBezTo>
                      <a:cubicBezTo>
                        <a:pt x="1216724" y="1217390"/>
                        <a:pt x="1215581" y="1217009"/>
                        <a:pt x="1214342" y="1216628"/>
                      </a:cubicBezTo>
                      <a:cubicBezTo>
                        <a:pt x="1210818" y="1215485"/>
                        <a:pt x="1207294" y="1214152"/>
                        <a:pt x="1203769" y="1212914"/>
                      </a:cubicBezTo>
                      <a:cubicBezTo>
                        <a:pt x="1199198" y="1211294"/>
                        <a:pt x="1194530" y="1209580"/>
                        <a:pt x="1189958" y="1207865"/>
                      </a:cubicBezTo>
                      <a:cubicBezTo>
                        <a:pt x="1186434" y="1206532"/>
                        <a:pt x="1182910" y="1205103"/>
                        <a:pt x="1179386" y="1203770"/>
                      </a:cubicBezTo>
                      <a:cubicBezTo>
                        <a:pt x="1174814" y="1201960"/>
                        <a:pt x="1170337" y="1200055"/>
                        <a:pt x="1165765" y="1198150"/>
                      </a:cubicBezTo>
                      <a:cubicBezTo>
                        <a:pt x="1162336" y="1196721"/>
                        <a:pt x="1158907" y="1195197"/>
                        <a:pt x="1155478" y="1193578"/>
                      </a:cubicBezTo>
                      <a:cubicBezTo>
                        <a:pt x="1150906" y="1191482"/>
                        <a:pt x="1146429" y="1189387"/>
                        <a:pt x="1141857" y="1187291"/>
                      </a:cubicBezTo>
                      <a:cubicBezTo>
                        <a:pt x="1138523" y="1185672"/>
                        <a:pt x="1135190" y="1184148"/>
                        <a:pt x="1131951" y="1182434"/>
                      </a:cubicBezTo>
                      <a:cubicBezTo>
                        <a:pt x="1127379" y="1180148"/>
                        <a:pt x="1122807" y="1177766"/>
                        <a:pt x="1118235" y="1175290"/>
                      </a:cubicBezTo>
                      <a:cubicBezTo>
                        <a:pt x="1115092" y="1173575"/>
                        <a:pt x="1111949" y="1171956"/>
                        <a:pt x="1108805" y="1170242"/>
                      </a:cubicBezTo>
                      <a:cubicBezTo>
                        <a:pt x="1104043" y="1167670"/>
                        <a:pt x="1099376" y="1164908"/>
                        <a:pt x="1094613" y="1162145"/>
                      </a:cubicBezTo>
                      <a:cubicBezTo>
                        <a:pt x="1091756" y="1160431"/>
                        <a:pt x="1088803" y="1158812"/>
                        <a:pt x="1085945" y="1157097"/>
                      </a:cubicBezTo>
                      <a:cubicBezTo>
                        <a:pt x="1080802" y="1153954"/>
                        <a:pt x="1075658" y="1150715"/>
                        <a:pt x="1070610" y="1147477"/>
                      </a:cubicBezTo>
                      <a:cubicBezTo>
                        <a:pt x="1068229" y="1145953"/>
                        <a:pt x="1065943" y="1144524"/>
                        <a:pt x="1063562" y="1143000"/>
                      </a:cubicBezTo>
                      <a:cubicBezTo>
                        <a:pt x="1056132" y="1138142"/>
                        <a:pt x="1048798" y="1133094"/>
                        <a:pt x="1041559" y="1127855"/>
                      </a:cubicBezTo>
                      <a:lnTo>
                        <a:pt x="1028319" y="1118330"/>
                      </a:lnTo>
                      <a:lnTo>
                        <a:pt x="1025652" y="1134428"/>
                      </a:lnTo>
                      <a:cubicBezTo>
                        <a:pt x="1024223" y="1143286"/>
                        <a:pt x="1022604" y="1151954"/>
                        <a:pt x="1020794" y="1160621"/>
                      </a:cubicBezTo>
                      <a:cubicBezTo>
                        <a:pt x="1020223" y="1163479"/>
                        <a:pt x="1019556" y="1166336"/>
                        <a:pt x="1018889" y="1169099"/>
                      </a:cubicBezTo>
                      <a:cubicBezTo>
                        <a:pt x="1017651" y="1174909"/>
                        <a:pt x="1016318" y="1180719"/>
                        <a:pt x="1014984" y="1186434"/>
                      </a:cubicBezTo>
                      <a:cubicBezTo>
                        <a:pt x="1014127" y="1189768"/>
                        <a:pt x="1013270" y="1193102"/>
                        <a:pt x="1012317" y="1196435"/>
                      </a:cubicBezTo>
                      <a:cubicBezTo>
                        <a:pt x="1010984" y="1201579"/>
                        <a:pt x="1009555" y="1206722"/>
                        <a:pt x="1008126" y="1211866"/>
                      </a:cubicBezTo>
                      <a:cubicBezTo>
                        <a:pt x="1007078" y="1215390"/>
                        <a:pt x="1006031" y="1218914"/>
                        <a:pt x="1004983" y="1222343"/>
                      </a:cubicBezTo>
                      <a:cubicBezTo>
                        <a:pt x="1003459" y="1227201"/>
                        <a:pt x="1001935" y="1232059"/>
                        <a:pt x="1000411" y="1236821"/>
                      </a:cubicBezTo>
                      <a:cubicBezTo>
                        <a:pt x="999268" y="1240346"/>
                        <a:pt x="998030" y="1243870"/>
                        <a:pt x="996696" y="1247489"/>
                      </a:cubicBezTo>
                      <a:cubicBezTo>
                        <a:pt x="995077" y="1252157"/>
                        <a:pt x="993362" y="1256824"/>
                        <a:pt x="991648" y="1261491"/>
                      </a:cubicBezTo>
                      <a:cubicBezTo>
                        <a:pt x="990314" y="1265015"/>
                        <a:pt x="988886" y="1268540"/>
                        <a:pt x="987552" y="1272064"/>
                      </a:cubicBezTo>
                      <a:cubicBezTo>
                        <a:pt x="985742" y="1276636"/>
                        <a:pt x="983837" y="1281113"/>
                        <a:pt x="981932" y="1285589"/>
                      </a:cubicBezTo>
                      <a:cubicBezTo>
                        <a:pt x="980408" y="1289018"/>
                        <a:pt x="978980" y="1292543"/>
                        <a:pt x="977456" y="1295972"/>
                      </a:cubicBezTo>
                      <a:cubicBezTo>
                        <a:pt x="975455" y="1300448"/>
                        <a:pt x="973360" y="1304925"/>
                        <a:pt x="971264" y="1309402"/>
                      </a:cubicBezTo>
                      <a:cubicBezTo>
                        <a:pt x="969645" y="1312736"/>
                        <a:pt x="968121" y="1316069"/>
                        <a:pt x="966502" y="1319308"/>
                      </a:cubicBezTo>
                      <a:cubicBezTo>
                        <a:pt x="965930" y="1320451"/>
                        <a:pt x="965264" y="1321594"/>
                        <a:pt x="964692" y="1322737"/>
                      </a:cubicBezTo>
                      <a:cubicBezTo>
                        <a:pt x="964121" y="1321594"/>
                        <a:pt x="963454" y="1320451"/>
                        <a:pt x="962882" y="1319308"/>
                      </a:cubicBezTo>
                      <a:cubicBezTo>
                        <a:pt x="961263" y="1315974"/>
                        <a:pt x="959644" y="1312736"/>
                        <a:pt x="958120" y="1309402"/>
                      </a:cubicBezTo>
                      <a:cubicBezTo>
                        <a:pt x="956024" y="1304925"/>
                        <a:pt x="953929" y="1300544"/>
                        <a:pt x="951929" y="1295972"/>
                      </a:cubicBezTo>
                      <a:cubicBezTo>
                        <a:pt x="950405" y="1292543"/>
                        <a:pt x="948881" y="1289018"/>
                        <a:pt x="947452" y="1285589"/>
                      </a:cubicBezTo>
                      <a:cubicBezTo>
                        <a:pt x="945547" y="1281113"/>
                        <a:pt x="943642" y="1276636"/>
                        <a:pt x="941832" y="1272064"/>
                      </a:cubicBezTo>
                      <a:cubicBezTo>
                        <a:pt x="940403" y="1268540"/>
                        <a:pt x="939070" y="1265015"/>
                        <a:pt x="937736" y="1261491"/>
                      </a:cubicBezTo>
                      <a:cubicBezTo>
                        <a:pt x="936022" y="1256824"/>
                        <a:pt x="934307" y="1252252"/>
                        <a:pt x="932688" y="1247489"/>
                      </a:cubicBezTo>
                      <a:cubicBezTo>
                        <a:pt x="931450" y="1243965"/>
                        <a:pt x="930212" y="1240441"/>
                        <a:pt x="928973" y="1236821"/>
                      </a:cubicBezTo>
                      <a:cubicBezTo>
                        <a:pt x="927354" y="1232059"/>
                        <a:pt x="925830" y="1227201"/>
                        <a:pt x="924401" y="1222343"/>
                      </a:cubicBezTo>
                      <a:cubicBezTo>
                        <a:pt x="923354" y="1218819"/>
                        <a:pt x="922211" y="1215390"/>
                        <a:pt x="921258" y="1211866"/>
                      </a:cubicBezTo>
                      <a:cubicBezTo>
                        <a:pt x="919829" y="1206722"/>
                        <a:pt x="918401" y="1201579"/>
                        <a:pt x="917067" y="1196435"/>
                      </a:cubicBezTo>
                      <a:cubicBezTo>
                        <a:pt x="916210" y="1193102"/>
                        <a:pt x="915257" y="1189768"/>
                        <a:pt x="914400" y="1186434"/>
                      </a:cubicBezTo>
                      <a:cubicBezTo>
                        <a:pt x="912971" y="1180719"/>
                        <a:pt x="911733" y="1174909"/>
                        <a:pt x="910495" y="1169099"/>
                      </a:cubicBezTo>
                      <a:cubicBezTo>
                        <a:pt x="909923" y="1166241"/>
                        <a:pt x="909161" y="1163479"/>
                        <a:pt x="908590" y="1160621"/>
                      </a:cubicBezTo>
                      <a:cubicBezTo>
                        <a:pt x="906780" y="1151954"/>
                        <a:pt x="905161" y="1143191"/>
                        <a:pt x="903732" y="1134428"/>
                      </a:cubicBezTo>
                      <a:lnTo>
                        <a:pt x="901065" y="1118330"/>
                      </a:lnTo>
                      <a:lnTo>
                        <a:pt x="887825" y="1127855"/>
                      </a:lnTo>
                      <a:cubicBezTo>
                        <a:pt x="880586" y="1133094"/>
                        <a:pt x="873157" y="1138142"/>
                        <a:pt x="865823" y="1143000"/>
                      </a:cubicBezTo>
                      <a:cubicBezTo>
                        <a:pt x="863537" y="1144524"/>
                        <a:pt x="861155" y="1145953"/>
                        <a:pt x="858774" y="1147477"/>
                      </a:cubicBezTo>
                      <a:cubicBezTo>
                        <a:pt x="853631" y="1150715"/>
                        <a:pt x="848487" y="1154049"/>
                        <a:pt x="843344" y="1157192"/>
                      </a:cubicBezTo>
                      <a:cubicBezTo>
                        <a:pt x="840486" y="1158907"/>
                        <a:pt x="837533" y="1160526"/>
                        <a:pt x="834676" y="1162241"/>
                      </a:cubicBezTo>
                      <a:cubicBezTo>
                        <a:pt x="830009" y="1165003"/>
                        <a:pt x="825246" y="1167765"/>
                        <a:pt x="820484" y="1170337"/>
                      </a:cubicBezTo>
                      <a:cubicBezTo>
                        <a:pt x="817340" y="1172051"/>
                        <a:pt x="814197" y="1173671"/>
                        <a:pt x="811054" y="1175385"/>
                      </a:cubicBezTo>
                      <a:cubicBezTo>
                        <a:pt x="806482" y="1177766"/>
                        <a:pt x="801910" y="1180243"/>
                        <a:pt x="797338" y="1182529"/>
                      </a:cubicBezTo>
                      <a:cubicBezTo>
                        <a:pt x="794004" y="1184148"/>
                        <a:pt x="790670" y="1185767"/>
                        <a:pt x="787432" y="1187387"/>
                      </a:cubicBezTo>
                      <a:cubicBezTo>
                        <a:pt x="782955" y="1189577"/>
                        <a:pt x="778383" y="1191673"/>
                        <a:pt x="773811" y="1193673"/>
                      </a:cubicBezTo>
                      <a:cubicBezTo>
                        <a:pt x="770382" y="1195197"/>
                        <a:pt x="766953" y="1196721"/>
                        <a:pt x="763524" y="1198150"/>
                      </a:cubicBezTo>
                      <a:cubicBezTo>
                        <a:pt x="759047" y="1200055"/>
                        <a:pt x="754475" y="1201960"/>
                        <a:pt x="749903" y="1203770"/>
                      </a:cubicBezTo>
                      <a:cubicBezTo>
                        <a:pt x="746379" y="1205198"/>
                        <a:pt x="742950" y="1206532"/>
                        <a:pt x="739426" y="1207865"/>
                      </a:cubicBezTo>
                      <a:cubicBezTo>
                        <a:pt x="734854" y="1209580"/>
                        <a:pt x="730282" y="1211294"/>
                        <a:pt x="725614" y="1212914"/>
                      </a:cubicBezTo>
                      <a:cubicBezTo>
                        <a:pt x="722090" y="1214152"/>
                        <a:pt x="718566" y="1215390"/>
                        <a:pt x="715042" y="1216628"/>
                      </a:cubicBezTo>
                      <a:cubicBezTo>
                        <a:pt x="713804" y="1217009"/>
                        <a:pt x="712661" y="1217390"/>
                        <a:pt x="711422" y="1217771"/>
                      </a:cubicBezTo>
                      <a:cubicBezTo>
                        <a:pt x="711803" y="1216533"/>
                        <a:pt x="712184" y="1215200"/>
                        <a:pt x="712661" y="1213961"/>
                      </a:cubicBezTo>
                      <a:cubicBezTo>
                        <a:pt x="713804" y="1210628"/>
                        <a:pt x="714947" y="1207294"/>
                        <a:pt x="716185" y="1203960"/>
                      </a:cubicBezTo>
                      <a:cubicBezTo>
                        <a:pt x="717899" y="1199198"/>
                        <a:pt x="719614" y="1194435"/>
                        <a:pt x="721424" y="1189673"/>
                      </a:cubicBezTo>
                      <a:cubicBezTo>
                        <a:pt x="722757" y="1186244"/>
                        <a:pt x="724091" y="1182910"/>
                        <a:pt x="725424" y="1179481"/>
                      </a:cubicBezTo>
                      <a:cubicBezTo>
                        <a:pt x="727329" y="1174814"/>
                        <a:pt x="729234" y="1170146"/>
                        <a:pt x="731234" y="1165479"/>
                      </a:cubicBezTo>
                      <a:cubicBezTo>
                        <a:pt x="732663" y="1162145"/>
                        <a:pt x="734187" y="1158812"/>
                        <a:pt x="735616" y="1155478"/>
                      </a:cubicBezTo>
                      <a:cubicBezTo>
                        <a:pt x="737711" y="1150906"/>
                        <a:pt x="739807" y="1146239"/>
                        <a:pt x="741998" y="1141667"/>
                      </a:cubicBezTo>
                      <a:cubicBezTo>
                        <a:pt x="743617" y="1138333"/>
                        <a:pt x="745141" y="1135094"/>
                        <a:pt x="746760" y="1131856"/>
                      </a:cubicBezTo>
                      <a:cubicBezTo>
                        <a:pt x="749046" y="1127284"/>
                        <a:pt x="751427" y="1122712"/>
                        <a:pt x="753904" y="1118045"/>
                      </a:cubicBezTo>
                      <a:cubicBezTo>
                        <a:pt x="755618" y="1114901"/>
                        <a:pt x="757238" y="1111758"/>
                        <a:pt x="758952" y="1108615"/>
                      </a:cubicBezTo>
                      <a:cubicBezTo>
                        <a:pt x="761524" y="1103948"/>
                        <a:pt x="764286" y="1099185"/>
                        <a:pt x="766953" y="1094613"/>
                      </a:cubicBezTo>
                      <a:cubicBezTo>
                        <a:pt x="768668" y="1091660"/>
                        <a:pt x="770287" y="1088708"/>
                        <a:pt x="772097" y="1085850"/>
                      </a:cubicBezTo>
                      <a:cubicBezTo>
                        <a:pt x="775145" y="1080802"/>
                        <a:pt x="778383" y="1075754"/>
                        <a:pt x="781622" y="1070705"/>
                      </a:cubicBezTo>
                      <a:cubicBezTo>
                        <a:pt x="783146" y="1068324"/>
                        <a:pt x="784670" y="1065848"/>
                        <a:pt x="786289" y="1063466"/>
                      </a:cubicBezTo>
                      <a:cubicBezTo>
                        <a:pt x="791147" y="1056037"/>
                        <a:pt x="796195" y="1048703"/>
                        <a:pt x="801434" y="1041464"/>
                      </a:cubicBezTo>
                      <a:lnTo>
                        <a:pt x="810959" y="1028224"/>
                      </a:lnTo>
                      <a:lnTo>
                        <a:pt x="794861" y="1025557"/>
                      </a:lnTo>
                      <a:cubicBezTo>
                        <a:pt x="786003" y="1024128"/>
                        <a:pt x="777335" y="1022509"/>
                        <a:pt x="768668" y="1020699"/>
                      </a:cubicBezTo>
                      <a:cubicBezTo>
                        <a:pt x="765810" y="1020127"/>
                        <a:pt x="762953" y="1019461"/>
                        <a:pt x="760190" y="1018794"/>
                      </a:cubicBezTo>
                      <a:cubicBezTo>
                        <a:pt x="754380" y="1017556"/>
                        <a:pt x="748570" y="1016222"/>
                        <a:pt x="742855" y="1014794"/>
                      </a:cubicBezTo>
                      <a:cubicBezTo>
                        <a:pt x="739521" y="1013936"/>
                        <a:pt x="736187" y="1013079"/>
                        <a:pt x="732854" y="1012222"/>
                      </a:cubicBezTo>
                      <a:cubicBezTo>
                        <a:pt x="727710" y="1010888"/>
                        <a:pt x="722471" y="1009460"/>
                        <a:pt x="717423" y="1008031"/>
                      </a:cubicBezTo>
                      <a:cubicBezTo>
                        <a:pt x="713899" y="1006983"/>
                        <a:pt x="710375" y="1005935"/>
                        <a:pt x="706946" y="1004888"/>
                      </a:cubicBezTo>
                      <a:cubicBezTo>
                        <a:pt x="702088" y="1003364"/>
                        <a:pt x="697230" y="1001840"/>
                        <a:pt x="692468" y="1000316"/>
                      </a:cubicBezTo>
                      <a:cubicBezTo>
                        <a:pt x="688943" y="999173"/>
                        <a:pt x="685324" y="997839"/>
                        <a:pt x="681800" y="996601"/>
                      </a:cubicBezTo>
                      <a:cubicBezTo>
                        <a:pt x="677132" y="994982"/>
                        <a:pt x="672465" y="993267"/>
                        <a:pt x="667893" y="991552"/>
                      </a:cubicBezTo>
                      <a:cubicBezTo>
                        <a:pt x="664369" y="990219"/>
                        <a:pt x="660845" y="988886"/>
                        <a:pt x="657320" y="987457"/>
                      </a:cubicBezTo>
                      <a:cubicBezTo>
                        <a:pt x="652748" y="985647"/>
                        <a:pt x="648176" y="983742"/>
                        <a:pt x="643700" y="981837"/>
                      </a:cubicBezTo>
                      <a:cubicBezTo>
                        <a:pt x="640271" y="980408"/>
                        <a:pt x="636841" y="978884"/>
                        <a:pt x="633413" y="977360"/>
                      </a:cubicBezTo>
                      <a:cubicBezTo>
                        <a:pt x="628841" y="975360"/>
                        <a:pt x="624364" y="973169"/>
                        <a:pt x="619887" y="971074"/>
                      </a:cubicBezTo>
                      <a:cubicBezTo>
                        <a:pt x="616649" y="969550"/>
                        <a:pt x="613315" y="967931"/>
                        <a:pt x="610076" y="966311"/>
                      </a:cubicBezTo>
                      <a:cubicBezTo>
                        <a:pt x="608933" y="965740"/>
                        <a:pt x="607790" y="965073"/>
                        <a:pt x="606552" y="964502"/>
                      </a:cubicBezTo>
                      <a:cubicBezTo>
                        <a:pt x="607695" y="963930"/>
                        <a:pt x="608933" y="963263"/>
                        <a:pt x="610076" y="962692"/>
                      </a:cubicBezTo>
                      <a:cubicBezTo>
                        <a:pt x="613315" y="961073"/>
                        <a:pt x="616458" y="959549"/>
                        <a:pt x="619697" y="958025"/>
                      </a:cubicBezTo>
                      <a:cubicBezTo>
                        <a:pt x="624269" y="955834"/>
                        <a:pt x="628745" y="953738"/>
                        <a:pt x="633413" y="951643"/>
                      </a:cubicBezTo>
                      <a:cubicBezTo>
                        <a:pt x="636746" y="950119"/>
                        <a:pt x="640175" y="948690"/>
                        <a:pt x="643604" y="947166"/>
                      </a:cubicBezTo>
                      <a:cubicBezTo>
                        <a:pt x="648176" y="945261"/>
                        <a:pt x="652748" y="943356"/>
                        <a:pt x="657320" y="941451"/>
                      </a:cubicBezTo>
                      <a:cubicBezTo>
                        <a:pt x="660845" y="940022"/>
                        <a:pt x="664274" y="938689"/>
                        <a:pt x="667798" y="937355"/>
                      </a:cubicBezTo>
                      <a:cubicBezTo>
                        <a:pt x="672465" y="935641"/>
                        <a:pt x="677132" y="933926"/>
                        <a:pt x="681800" y="932212"/>
                      </a:cubicBezTo>
                      <a:cubicBezTo>
                        <a:pt x="685324" y="930974"/>
                        <a:pt x="688848" y="929735"/>
                        <a:pt x="692372" y="928497"/>
                      </a:cubicBezTo>
                      <a:cubicBezTo>
                        <a:pt x="697135" y="926878"/>
                        <a:pt x="701993" y="925354"/>
                        <a:pt x="706850" y="923925"/>
                      </a:cubicBezTo>
                      <a:cubicBezTo>
                        <a:pt x="710375" y="922877"/>
                        <a:pt x="713804" y="921734"/>
                        <a:pt x="717423" y="920687"/>
                      </a:cubicBezTo>
                      <a:cubicBezTo>
                        <a:pt x="722471" y="919258"/>
                        <a:pt x="727615" y="917829"/>
                        <a:pt x="732758" y="916496"/>
                      </a:cubicBezTo>
                      <a:cubicBezTo>
                        <a:pt x="736092" y="915638"/>
                        <a:pt x="739426" y="914686"/>
                        <a:pt x="742855" y="913829"/>
                      </a:cubicBezTo>
                      <a:cubicBezTo>
                        <a:pt x="748570" y="912400"/>
                        <a:pt x="754380" y="911162"/>
                        <a:pt x="760095" y="909923"/>
                      </a:cubicBezTo>
                      <a:cubicBezTo>
                        <a:pt x="762953" y="909257"/>
                        <a:pt x="765810" y="908590"/>
                        <a:pt x="768668" y="908018"/>
                      </a:cubicBezTo>
                      <a:cubicBezTo>
                        <a:pt x="777335" y="906209"/>
                        <a:pt x="786098" y="904589"/>
                        <a:pt x="794861" y="903161"/>
                      </a:cubicBezTo>
                      <a:lnTo>
                        <a:pt x="810959" y="900494"/>
                      </a:lnTo>
                      <a:lnTo>
                        <a:pt x="801434" y="887254"/>
                      </a:lnTo>
                      <a:cubicBezTo>
                        <a:pt x="796195" y="880015"/>
                        <a:pt x="791242" y="872681"/>
                        <a:pt x="786289" y="865251"/>
                      </a:cubicBezTo>
                      <a:cubicBezTo>
                        <a:pt x="784670" y="862870"/>
                        <a:pt x="783241" y="860393"/>
                        <a:pt x="781622" y="858012"/>
                      </a:cubicBezTo>
                      <a:cubicBezTo>
                        <a:pt x="778383" y="852964"/>
                        <a:pt x="775145" y="847916"/>
                        <a:pt x="772097" y="842867"/>
                      </a:cubicBezTo>
                      <a:cubicBezTo>
                        <a:pt x="770382" y="840010"/>
                        <a:pt x="768668" y="837057"/>
                        <a:pt x="766953" y="834104"/>
                      </a:cubicBezTo>
                      <a:cubicBezTo>
                        <a:pt x="764191" y="829437"/>
                        <a:pt x="761524" y="824770"/>
                        <a:pt x="758952" y="820007"/>
                      </a:cubicBezTo>
                      <a:cubicBezTo>
                        <a:pt x="757238" y="816864"/>
                        <a:pt x="755523" y="813721"/>
                        <a:pt x="753904" y="810577"/>
                      </a:cubicBezTo>
                      <a:cubicBezTo>
                        <a:pt x="751523" y="806006"/>
                        <a:pt x="749046" y="801434"/>
                        <a:pt x="746760" y="796862"/>
                      </a:cubicBezTo>
                      <a:cubicBezTo>
                        <a:pt x="745141" y="793623"/>
                        <a:pt x="743522" y="790289"/>
                        <a:pt x="741998" y="787051"/>
                      </a:cubicBezTo>
                      <a:cubicBezTo>
                        <a:pt x="739807" y="782479"/>
                        <a:pt x="737616" y="777907"/>
                        <a:pt x="735616" y="773240"/>
                      </a:cubicBezTo>
                      <a:cubicBezTo>
                        <a:pt x="734092" y="769906"/>
                        <a:pt x="732663" y="766572"/>
                        <a:pt x="731234" y="763143"/>
                      </a:cubicBezTo>
                      <a:cubicBezTo>
                        <a:pt x="729234" y="758476"/>
                        <a:pt x="727329" y="753809"/>
                        <a:pt x="725424" y="749141"/>
                      </a:cubicBezTo>
                      <a:cubicBezTo>
                        <a:pt x="724091" y="745808"/>
                        <a:pt x="722757" y="742379"/>
                        <a:pt x="721424" y="738950"/>
                      </a:cubicBezTo>
                      <a:cubicBezTo>
                        <a:pt x="719614" y="734187"/>
                        <a:pt x="717899" y="729425"/>
                        <a:pt x="716185" y="724662"/>
                      </a:cubicBezTo>
                      <a:cubicBezTo>
                        <a:pt x="715042" y="721328"/>
                        <a:pt x="713804" y="717995"/>
                        <a:pt x="712661" y="714661"/>
                      </a:cubicBezTo>
                      <a:cubicBezTo>
                        <a:pt x="712280" y="713423"/>
                        <a:pt x="711899" y="712089"/>
                        <a:pt x="711422" y="710851"/>
                      </a:cubicBezTo>
                      <a:cubicBezTo>
                        <a:pt x="712661" y="711232"/>
                        <a:pt x="713899" y="711613"/>
                        <a:pt x="715042" y="711994"/>
                      </a:cubicBezTo>
                      <a:cubicBezTo>
                        <a:pt x="718566" y="713137"/>
                        <a:pt x="721995" y="714375"/>
                        <a:pt x="725424" y="715613"/>
                      </a:cubicBezTo>
                      <a:cubicBezTo>
                        <a:pt x="730187" y="717328"/>
                        <a:pt x="734854" y="718947"/>
                        <a:pt x="739521" y="720757"/>
                      </a:cubicBezTo>
                      <a:cubicBezTo>
                        <a:pt x="742855" y="721995"/>
                        <a:pt x="746284" y="723424"/>
                        <a:pt x="749618" y="724757"/>
                      </a:cubicBezTo>
                      <a:cubicBezTo>
                        <a:pt x="754380" y="726662"/>
                        <a:pt x="759047" y="728567"/>
                        <a:pt x="763714" y="730663"/>
                      </a:cubicBezTo>
                      <a:cubicBezTo>
                        <a:pt x="766953" y="732092"/>
                        <a:pt x="770287" y="733520"/>
                        <a:pt x="773525" y="734949"/>
                      </a:cubicBezTo>
                      <a:cubicBezTo>
                        <a:pt x="778288" y="737045"/>
                        <a:pt x="782955" y="739235"/>
                        <a:pt x="787622" y="741521"/>
                      </a:cubicBezTo>
                      <a:cubicBezTo>
                        <a:pt x="790766" y="743045"/>
                        <a:pt x="794004" y="744569"/>
                        <a:pt x="797147" y="746189"/>
                      </a:cubicBezTo>
                      <a:cubicBezTo>
                        <a:pt x="801910" y="748570"/>
                        <a:pt x="806672" y="751046"/>
                        <a:pt x="811339" y="753523"/>
                      </a:cubicBezTo>
                      <a:cubicBezTo>
                        <a:pt x="814388" y="755142"/>
                        <a:pt x="817436" y="756666"/>
                        <a:pt x="820388" y="758381"/>
                      </a:cubicBezTo>
                      <a:cubicBezTo>
                        <a:pt x="825246" y="761048"/>
                        <a:pt x="830104" y="763905"/>
                        <a:pt x="834866" y="766667"/>
                      </a:cubicBezTo>
                      <a:cubicBezTo>
                        <a:pt x="837629" y="768287"/>
                        <a:pt x="840486" y="769906"/>
                        <a:pt x="843248" y="771525"/>
                      </a:cubicBezTo>
                      <a:cubicBezTo>
                        <a:pt x="848487" y="774668"/>
                        <a:pt x="853726" y="778002"/>
                        <a:pt x="858869" y="781336"/>
                      </a:cubicBezTo>
                      <a:cubicBezTo>
                        <a:pt x="861155" y="782765"/>
                        <a:pt x="863441" y="784193"/>
                        <a:pt x="865727" y="785717"/>
                      </a:cubicBezTo>
                      <a:cubicBezTo>
                        <a:pt x="873157" y="790575"/>
                        <a:pt x="880491" y="795623"/>
                        <a:pt x="887730" y="800862"/>
                      </a:cubicBezTo>
                      <a:lnTo>
                        <a:pt x="900970" y="810387"/>
                      </a:lnTo>
                      <a:lnTo>
                        <a:pt x="903637" y="794290"/>
                      </a:lnTo>
                      <a:cubicBezTo>
                        <a:pt x="905066" y="785527"/>
                        <a:pt x="906685" y="776764"/>
                        <a:pt x="908495" y="768096"/>
                      </a:cubicBezTo>
                      <a:cubicBezTo>
                        <a:pt x="909066" y="765143"/>
                        <a:pt x="909828" y="762286"/>
                        <a:pt x="910400" y="759428"/>
                      </a:cubicBezTo>
                      <a:cubicBezTo>
                        <a:pt x="911638" y="753713"/>
                        <a:pt x="912876" y="747998"/>
                        <a:pt x="914305" y="742283"/>
                      </a:cubicBezTo>
                      <a:cubicBezTo>
                        <a:pt x="915162" y="738854"/>
                        <a:pt x="916114" y="735425"/>
                        <a:pt x="916972" y="732092"/>
                      </a:cubicBezTo>
                      <a:cubicBezTo>
                        <a:pt x="918305" y="727043"/>
                        <a:pt x="919639" y="721900"/>
                        <a:pt x="921068" y="716947"/>
                      </a:cubicBezTo>
                      <a:cubicBezTo>
                        <a:pt x="922115" y="713327"/>
                        <a:pt x="923258" y="709803"/>
                        <a:pt x="924306" y="706279"/>
                      </a:cubicBezTo>
                      <a:cubicBezTo>
                        <a:pt x="925735" y="701516"/>
                        <a:pt x="927259" y="696754"/>
                        <a:pt x="928878" y="691991"/>
                      </a:cubicBezTo>
                      <a:cubicBezTo>
                        <a:pt x="930116" y="688372"/>
                        <a:pt x="931355" y="684752"/>
                        <a:pt x="932593" y="681228"/>
                      </a:cubicBezTo>
                      <a:cubicBezTo>
                        <a:pt x="934212" y="676561"/>
                        <a:pt x="935927" y="671989"/>
                        <a:pt x="937641" y="667417"/>
                      </a:cubicBezTo>
                      <a:cubicBezTo>
                        <a:pt x="938975" y="663797"/>
                        <a:pt x="940403" y="660273"/>
                        <a:pt x="941832" y="656749"/>
                      </a:cubicBezTo>
                      <a:cubicBezTo>
                        <a:pt x="943642" y="652272"/>
                        <a:pt x="945547" y="647700"/>
                        <a:pt x="947452" y="643319"/>
                      </a:cubicBezTo>
                      <a:cubicBezTo>
                        <a:pt x="948976" y="639794"/>
                        <a:pt x="950405" y="636365"/>
                        <a:pt x="952024" y="632841"/>
                      </a:cubicBezTo>
                      <a:cubicBezTo>
                        <a:pt x="954024" y="628364"/>
                        <a:pt x="956120" y="623888"/>
                        <a:pt x="958215" y="619506"/>
                      </a:cubicBezTo>
                      <a:cubicBezTo>
                        <a:pt x="959834" y="616172"/>
                        <a:pt x="961358" y="612839"/>
                        <a:pt x="963073" y="609505"/>
                      </a:cubicBezTo>
                      <a:cubicBezTo>
                        <a:pt x="963644" y="608362"/>
                        <a:pt x="964311" y="607219"/>
                        <a:pt x="964883" y="606076"/>
                      </a:cubicBezTo>
                      <a:cubicBezTo>
                        <a:pt x="965454" y="607219"/>
                        <a:pt x="966121" y="608362"/>
                        <a:pt x="966692" y="609505"/>
                      </a:cubicBezTo>
                      <a:cubicBezTo>
                        <a:pt x="968312" y="612839"/>
                        <a:pt x="969931" y="616172"/>
                        <a:pt x="971550" y="619506"/>
                      </a:cubicBezTo>
                      <a:cubicBezTo>
                        <a:pt x="973646" y="623888"/>
                        <a:pt x="975741" y="628364"/>
                        <a:pt x="977741" y="632841"/>
                      </a:cubicBezTo>
                      <a:cubicBezTo>
                        <a:pt x="979265" y="636270"/>
                        <a:pt x="980789" y="639794"/>
                        <a:pt x="982313" y="643319"/>
                      </a:cubicBezTo>
                      <a:cubicBezTo>
                        <a:pt x="984218" y="647795"/>
                        <a:pt x="986123" y="652272"/>
                        <a:pt x="987933" y="656749"/>
                      </a:cubicBezTo>
                      <a:cubicBezTo>
                        <a:pt x="989362" y="660273"/>
                        <a:pt x="990695" y="663893"/>
                        <a:pt x="992124" y="667417"/>
                      </a:cubicBezTo>
                      <a:cubicBezTo>
                        <a:pt x="993839" y="671989"/>
                        <a:pt x="995553" y="676561"/>
                        <a:pt x="997172" y="681228"/>
                      </a:cubicBezTo>
                      <a:cubicBezTo>
                        <a:pt x="998411" y="684848"/>
                        <a:pt x="999649" y="688372"/>
                        <a:pt x="1000887" y="691991"/>
                      </a:cubicBezTo>
                      <a:cubicBezTo>
                        <a:pt x="1002506" y="696754"/>
                        <a:pt x="1003935" y="701516"/>
                        <a:pt x="1005459" y="706279"/>
                      </a:cubicBezTo>
                      <a:cubicBezTo>
                        <a:pt x="1006507" y="709803"/>
                        <a:pt x="1007650" y="713423"/>
                        <a:pt x="1008698" y="716947"/>
                      </a:cubicBezTo>
                      <a:cubicBezTo>
                        <a:pt x="1010126" y="721995"/>
                        <a:pt x="1011460" y="727043"/>
                        <a:pt x="1012793" y="732092"/>
                      </a:cubicBezTo>
                      <a:cubicBezTo>
                        <a:pt x="1013651" y="735521"/>
                        <a:pt x="1014603" y="738854"/>
                        <a:pt x="1015460" y="742283"/>
                      </a:cubicBezTo>
                      <a:cubicBezTo>
                        <a:pt x="1016889" y="747998"/>
                        <a:pt x="1018127" y="753713"/>
                        <a:pt x="1019366" y="759428"/>
                      </a:cubicBezTo>
                      <a:cubicBezTo>
                        <a:pt x="1020032" y="762286"/>
                        <a:pt x="1020699" y="765239"/>
                        <a:pt x="1021271" y="768096"/>
                      </a:cubicBezTo>
                      <a:cubicBezTo>
                        <a:pt x="1023080" y="776764"/>
                        <a:pt x="1024700" y="785527"/>
                        <a:pt x="1026128" y="794290"/>
                      </a:cubicBezTo>
                      <a:lnTo>
                        <a:pt x="1028795" y="810387"/>
                      </a:lnTo>
                      <a:lnTo>
                        <a:pt x="1042035" y="800862"/>
                      </a:lnTo>
                      <a:cubicBezTo>
                        <a:pt x="1049274" y="795623"/>
                        <a:pt x="1056704" y="790575"/>
                        <a:pt x="1064038" y="785717"/>
                      </a:cubicBezTo>
                      <a:cubicBezTo>
                        <a:pt x="1066324" y="784193"/>
                        <a:pt x="1068705" y="782765"/>
                        <a:pt x="1070991" y="781241"/>
                      </a:cubicBezTo>
                      <a:cubicBezTo>
                        <a:pt x="1076135" y="777907"/>
                        <a:pt x="1081278" y="774668"/>
                        <a:pt x="1086422" y="771525"/>
                      </a:cubicBezTo>
                      <a:cubicBezTo>
                        <a:pt x="1089279" y="769811"/>
                        <a:pt x="1092137" y="768191"/>
                        <a:pt x="1095089" y="766477"/>
                      </a:cubicBezTo>
                      <a:cubicBezTo>
                        <a:pt x="1099757" y="763715"/>
                        <a:pt x="1104519" y="760952"/>
                        <a:pt x="1109282" y="758381"/>
                      </a:cubicBezTo>
                      <a:cubicBezTo>
                        <a:pt x="1112425" y="756666"/>
                        <a:pt x="1115568" y="755047"/>
                        <a:pt x="1118711" y="753332"/>
                      </a:cubicBezTo>
                      <a:cubicBezTo>
                        <a:pt x="1123283" y="750951"/>
                        <a:pt x="1127855" y="748475"/>
                        <a:pt x="1132427" y="746189"/>
                      </a:cubicBezTo>
                      <a:cubicBezTo>
                        <a:pt x="1135761" y="744569"/>
                        <a:pt x="1139095" y="742950"/>
                        <a:pt x="1142333" y="741331"/>
                      </a:cubicBezTo>
                      <a:cubicBezTo>
                        <a:pt x="1146810" y="739140"/>
                        <a:pt x="1151382" y="737045"/>
                        <a:pt x="1155954" y="734949"/>
                      </a:cubicBezTo>
                      <a:cubicBezTo>
                        <a:pt x="1159383" y="733425"/>
                        <a:pt x="1162812" y="731901"/>
                        <a:pt x="1166241" y="730472"/>
                      </a:cubicBezTo>
                      <a:cubicBezTo>
                        <a:pt x="1170813" y="728567"/>
                        <a:pt x="1175290" y="726662"/>
                        <a:pt x="1179862" y="724852"/>
                      </a:cubicBezTo>
                      <a:cubicBezTo>
                        <a:pt x="1183386" y="723424"/>
                        <a:pt x="1186815" y="722090"/>
                        <a:pt x="1190339" y="720757"/>
                      </a:cubicBezTo>
                      <a:cubicBezTo>
                        <a:pt x="1194911" y="719042"/>
                        <a:pt x="1199483" y="717328"/>
                        <a:pt x="1204151" y="715709"/>
                      </a:cubicBezTo>
                      <a:cubicBezTo>
                        <a:pt x="1207675" y="714470"/>
                        <a:pt x="1211199" y="713232"/>
                        <a:pt x="1214723" y="711994"/>
                      </a:cubicBezTo>
                      <a:close/>
                      <a:moveTo>
                        <a:pt x="1590294" y="690467"/>
                      </a:moveTo>
                      <a:cubicBezTo>
                        <a:pt x="1587722" y="689610"/>
                        <a:pt x="1585055" y="688943"/>
                        <a:pt x="1582484" y="688086"/>
                      </a:cubicBezTo>
                      <a:cubicBezTo>
                        <a:pt x="1578674" y="686943"/>
                        <a:pt x="1574864" y="685705"/>
                        <a:pt x="1570958" y="684562"/>
                      </a:cubicBezTo>
                      <a:cubicBezTo>
                        <a:pt x="1566767" y="683324"/>
                        <a:pt x="1562576" y="682276"/>
                        <a:pt x="1558385" y="681133"/>
                      </a:cubicBezTo>
                      <a:cubicBezTo>
                        <a:pt x="1554671" y="680180"/>
                        <a:pt x="1551051" y="679133"/>
                        <a:pt x="1547336" y="678275"/>
                      </a:cubicBezTo>
                      <a:cubicBezTo>
                        <a:pt x="1542955" y="677227"/>
                        <a:pt x="1538573" y="676180"/>
                        <a:pt x="1534097" y="675227"/>
                      </a:cubicBezTo>
                      <a:cubicBezTo>
                        <a:pt x="1530572" y="674465"/>
                        <a:pt x="1526953" y="673608"/>
                        <a:pt x="1523429" y="672846"/>
                      </a:cubicBezTo>
                      <a:cubicBezTo>
                        <a:pt x="1518857" y="671894"/>
                        <a:pt x="1514380" y="671132"/>
                        <a:pt x="1509808" y="670274"/>
                      </a:cubicBezTo>
                      <a:cubicBezTo>
                        <a:pt x="1506284" y="669608"/>
                        <a:pt x="1502855" y="668941"/>
                        <a:pt x="1499330" y="668369"/>
                      </a:cubicBezTo>
                      <a:cubicBezTo>
                        <a:pt x="1494663" y="667607"/>
                        <a:pt x="1489901" y="666941"/>
                        <a:pt x="1485233" y="666369"/>
                      </a:cubicBezTo>
                      <a:cubicBezTo>
                        <a:pt x="1481900" y="665893"/>
                        <a:pt x="1478471" y="665417"/>
                        <a:pt x="1475137" y="664940"/>
                      </a:cubicBezTo>
                      <a:cubicBezTo>
                        <a:pt x="1470184" y="664369"/>
                        <a:pt x="1465231" y="663893"/>
                        <a:pt x="1460278" y="663416"/>
                      </a:cubicBezTo>
                      <a:cubicBezTo>
                        <a:pt x="1457135" y="663131"/>
                        <a:pt x="1453991" y="662750"/>
                        <a:pt x="1450848" y="662464"/>
                      </a:cubicBezTo>
                      <a:cubicBezTo>
                        <a:pt x="1445324" y="661988"/>
                        <a:pt x="1439894" y="661702"/>
                        <a:pt x="1434370" y="661416"/>
                      </a:cubicBezTo>
                      <a:cubicBezTo>
                        <a:pt x="1431703" y="661321"/>
                        <a:pt x="1429131" y="661035"/>
                        <a:pt x="1426464" y="660940"/>
                      </a:cubicBezTo>
                      <a:cubicBezTo>
                        <a:pt x="1418368" y="660654"/>
                        <a:pt x="1410176" y="660464"/>
                        <a:pt x="1401985" y="660464"/>
                      </a:cubicBezTo>
                      <a:cubicBezTo>
                        <a:pt x="1388364" y="660464"/>
                        <a:pt x="1374743" y="661035"/>
                        <a:pt x="1361123" y="661988"/>
                      </a:cubicBezTo>
                      <a:cubicBezTo>
                        <a:pt x="1356741" y="662273"/>
                        <a:pt x="1352360" y="662845"/>
                        <a:pt x="1347883" y="663321"/>
                      </a:cubicBezTo>
                      <a:cubicBezTo>
                        <a:pt x="1338644" y="664178"/>
                        <a:pt x="1329404" y="665036"/>
                        <a:pt x="1320165" y="666369"/>
                      </a:cubicBezTo>
                      <a:cubicBezTo>
                        <a:pt x="1314926" y="667131"/>
                        <a:pt x="1309783" y="668084"/>
                        <a:pt x="1304544" y="668941"/>
                      </a:cubicBezTo>
                      <a:cubicBezTo>
                        <a:pt x="1296067" y="670370"/>
                        <a:pt x="1287685" y="671798"/>
                        <a:pt x="1279303" y="673513"/>
                      </a:cubicBezTo>
                      <a:cubicBezTo>
                        <a:pt x="1273778" y="674656"/>
                        <a:pt x="1268254" y="675989"/>
                        <a:pt x="1262729" y="677323"/>
                      </a:cubicBezTo>
                      <a:cubicBezTo>
                        <a:pt x="1257967" y="678466"/>
                        <a:pt x="1253204" y="679323"/>
                        <a:pt x="1248442" y="680561"/>
                      </a:cubicBezTo>
                      <a:lnTo>
                        <a:pt x="1248442" y="680275"/>
                      </a:lnTo>
                      <a:cubicBezTo>
                        <a:pt x="1248442" y="680275"/>
                        <a:pt x="1248251" y="680275"/>
                        <a:pt x="1248251" y="680275"/>
                      </a:cubicBezTo>
                      <a:cubicBezTo>
                        <a:pt x="1248442" y="679704"/>
                        <a:pt x="1248537" y="679133"/>
                        <a:pt x="1248632" y="678561"/>
                      </a:cubicBezTo>
                      <a:cubicBezTo>
                        <a:pt x="1251394" y="667798"/>
                        <a:pt x="1253871" y="657035"/>
                        <a:pt x="1256062" y="646176"/>
                      </a:cubicBezTo>
                      <a:cubicBezTo>
                        <a:pt x="1256633" y="643223"/>
                        <a:pt x="1257205" y="640271"/>
                        <a:pt x="1257776" y="637223"/>
                      </a:cubicBezTo>
                      <a:cubicBezTo>
                        <a:pt x="1259586" y="627317"/>
                        <a:pt x="1261301" y="617411"/>
                        <a:pt x="1262634" y="607505"/>
                      </a:cubicBezTo>
                      <a:cubicBezTo>
                        <a:pt x="1263110" y="603790"/>
                        <a:pt x="1263491" y="600075"/>
                        <a:pt x="1263968" y="596360"/>
                      </a:cubicBezTo>
                      <a:cubicBezTo>
                        <a:pt x="1264825" y="588836"/>
                        <a:pt x="1265587" y="581311"/>
                        <a:pt x="1266158" y="573786"/>
                      </a:cubicBezTo>
                      <a:cubicBezTo>
                        <a:pt x="1266539" y="569309"/>
                        <a:pt x="1266920" y="564833"/>
                        <a:pt x="1267111" y="560261"/>
                      </a:cubicBezTo>
                      <a:cubicBezTo>
                        <a:pt x="1267587" y="551117"/>
                        <a:pt x="1267873" y="541973"/>
                        <a:pt x="1267968" y="532829"/>
                      </a:cubicBezTo>
                      <a:cubicBezTo>
                        <a:pt x="1267968" y="530733"/>
                        <a:pt x="1268159" y="528733"/>
                        <a:pt x="1268159" y="526637"/>
                      </a:cubicBezTo>
                      <a:cubicBezTo>
                        <a:pt x="1268159" y="522161"/>
                        <a:pt x="1267968" y="517779"/>
                        <a:pt x="1267873" y="513302"/>
                      </a:cubicBezTo>
                      <a:cubicBezTo>
                        <a:pt x="1267873" y="512921"/>
                        <a:pt x="1267873" y="512445"/>
                        <a:pt x="1267873" y="512064"/>
                      </a:cubicBezTo>
                      <a:cubicBezTo>
                        <a:pt x="1267682" y="505111"/>
                        <a:pt x="1267397" y="498158"/>
                        <a:pt x="1267015" y="491300"/>
                      </a:cubicBezTo>
                      <a:cubicBezTo>
                        <a:pt x="1267015" y="490157"/>
                        <a:pt x="1266920" y="489013"/>
                        <a:pt x="1266825" y="487871"/>
                      </a:cubicBezTo>
                      <a:cubicBezTo>
                        <a:pt x="1266444" y="481584"/>
                        <a:pt x="1265873" y="475298"/>
                        <a:pt x="1265301" y="469011"/>
                      </a:cubicBezTo>
                      <a:cubicBezTo>
                        <a:pt x="1265111" y="467297"/>
                        <a:pt x="1264920" y="465487"/>
                        <a:pt x="1264825" y="463772"/>
                      </a:cubicBezTo>
                      <a:cubicBezTo>
                        <a:pt x="1264253" y="458057"/>
                        <a:pt x="1263587" y="452342"/>
                        <a:pt x="1262825" y="446723"/>
                      </a:cubicBezTo>
                      <a:cubicBezTo>
                        <a:pt x="1262539" y="444341"/>
                        <a:pt x="1262158" y="442055"/>
                        <a:pt x="1261872" y="439674"/>
                      </a:cubicBezTo>
                      <a:cubicBezTo>
                        <a:pt x="1261110" y="434531"/>
                        <a:pt x="1260348" y="429387"/>
                        <a:pt x="1259491" y="424244"/>
                      </a:cubicBezTo>
                      <a:cubicBezTo>
                        <a:pt x="1259015" y="421386"/>
                        <a:pt x="1258443" y="418529"/>
                        <a:pt x="1257967" y="415671"/>
                      </a:cubicBezTo>
                      <a:cubicBezTo>
                        <a:pt x="1257110" y="411004"/>
                        <a:pt x="1256157" y="406337"/>
                        <a:pt x="1255205" y="401669"/>
                      </a:cubicBezTo>
                      <a:cubicBezTo>
                        <a:pt x="1254538" y="398431"/>
                        <a:pt x="1253776" y="395192"/>
                        <a:pt x="1253109" y="391954"/>
                      </a:cubicBezTo>
                      <a:cubicBezTo>
                        <a:pt x="1252157" y="387668"/>
                        <a:pt x="1251109" y="383381"/>
                        <a:pt x="1250061" y="379095"/>
                      </a:cubicBezTo>
                      <a:cubicBezTo>
                        <a:pt x="1249204" y="375571"/>
                        <a:pt x="1248251" y="371951"/>
                        <a:pt x="1247299" y="368427"/>
                      </a:cubicBezTo>
                      <a:cubicBezTo>
                        <a:pt x="1246251" y="364427"/>
                        <a:pt x="1245108" y="360521"/>
                        <a:pt x="1243965" y="356521"/>
                      </a:cubicBezTo>
                      <a:cubicBezTo>
                        <a:pt x="1242917" y="352806"/>
                        <a:pt x="1241774" y="348996"/>
                        <a:pt x="1240536" y="345281"/>
                      </a:cubicBezTo>
                      <a:cubicBezTo>
                        <a:pt x="1239774" y="342900"/>
                        <a:pt x="1239203" y="340614"/>
                        <a:pt x="1238440" y="338233"/>
                      </a:cubicBezTo>
                      <a:cubicBezTo>
                        <a:pt x="1358075" y="281369"/>
                        <a:pt x="1498854" y="262033"/>
                        <a:pt x="1646587" y="282131"/>
                      </a:cubicBezTo>
                      <a:cubicBezTo>
                        <a:pt x="1666685" y="429863"/>
                        <a:pt x="1647254" y="570548"/>
                        <a:pt x="1590485" y="690277"/>
                      </a:cubicBezTo>
                      <a:close/>
                      <a:moveTo>
                        <a:pt x="1600581" y="1213199"/>
                      </a:moveTo>
                      <a:cubicBezTo>
                        <a:pt x="1600010" y="1212151"/>
                        <a:pt x="1599343" y="1211104"/>
                        <a:pt x="1598867" y="1210056"/>
                      </a:cubicBezTo>
                      <a:cubicBezTo>
                        <a:pt x="1592294" y="1197483"/>
                        <a:pt x="1585436" y="1185101"/>
                        <a:pt x="1578102" y="1173004"/>
                      </a:cubicBezTo>
                      <a:cubicBezTo>
                        <a:pt x="1577150" y="1171385"/>
                        <a:pt x="1576102" y="1169861"/>
                        <a:pt x="1575149" y="1168337"/>
                      </a:cubicBezTo>
                      <a:cubicBezTo>
                        <a:pt x="1567625" y="1156145"/>
                        <a:pt x="1559624" y="1144238"/>
                        <a:pt x="1551337" y="1132618"/>
                      </a:cubicBezTo>
                      <a:cubicBezTo>
                        <a:pt x="1550480" y="1131475"/>
                        <a:pt x="1549622" y="1130332"/>
                        <a:pt x="1548765" y="1129094"/>
                      </a:cubicBezTo>
                      <a:cubicBezTo>
                        <a:pt x="1540097" y="1117283"/>
                        <a:pt x="1531049" y="1105662"/>
                        <a:pt x="1521524" y="1094518"/>
                      </a:cubicBezTo>
                      <a:cubicBezTo>
                        <a:pt x="1520952" y="1093851"/>
                        <a:pt x="1520381" y="1093184"/>
                        <a:pt x="1519809" y="1092518"/>
                      </a:cubicBezTo>
                      <a:cubicBezTo>
                        <a:pt x="1509808" y="1080897"/>
                        <a:pt x="1499521" y="1069658"/>
                        <a:pt x="1488662" y="1058799"/>
                      </a:cubicBezTo>
                      <a:cubicBezTo>
                        <a:pt x="1479042" y="1049179"/>
                        <a:pt x="1469041" y="1039940"/>
                        <a:pt x="1458659" y="1030986"/>
                      </a:cubicBezTo>
                      <a:cubicBezTo>
                        <a:pt x="1455325" y="1028033"/>
                        <a:pt x="1451705" y="1025271"/>
                        <a:pt x="1448276" y="1022414"/>
                      </a:cubicBezTo>
                      <a:cubicBezTo>
                        <a:pt x="1441228" y="1016508"/>
                        <a:pt x="1434084" y="1010698"/>
                        <a:pt x="1426655" y="1005078"/>
                      </a:cubicBezTo>
                      <a:cubicBezTo>
                        <a:pt x="1422368" y="1001840"/>
                        <a:pt x="1417987" y="998792"/>
                        <a:pt x="1413605" y="995648"/>
                      </a:cubicBezTo>
                      <a:cubicBezTo>
                        <a:pt x="1406747" y="990695"/>
                        <a:pt x="1399794" y="985838"/>
                        <a:pt x="1392746" y="981170"/>
                      </a:cubicBezTo>
                      <a:cubicBezTo>
                        <a:pt x="1387983" y="978027"/>
                        <a:pt x="1383030" y="975074"/>
                        <a:pt x="1378172" y="972026"/>
                      </a:cubicBezTo>
                      <a:cubicBezTo>
                        <a:pt x="1374077" y="969455"/>
                        <a:pt x="1370076" y="966788"/>
                        <a:pt x="1365885" y="964311"/>
                      </a:cubicBezTo>
                      <a:lnTo>
                        <a:pt x="1366171" y="964121"/>
                      </a:lnTo>
                      <a:lnTo>
                        <a:pt x="1365885" y="963930"/>
                      </a:lnTo>
                      <a:cubicBezTo>
                        <a:pt x="1370076" y="961549"/>
                        <a:pt x="1373981" y="958787"/>
                        <a:pt x="1378077" y="956310"/>
                      </a:cubicBezTo>
                      <a:cubicBezTo>
                        <a:pt x="1383030" y="953262"/>
                        <a:pt x="1387983" y="950214"/>
                        <a:pt x="1392841" y="947071"/>
                      </a:cubicBezTo>
                      <a:cubicBezTo>
                        <a:pt x="1399889" y="942404"/>
                        <a:pt x="1406747" y="937546"/>
                        <a:pt x="1413605" y="932688"/>
                      </a:cubicBezTo>
                      <a:cubicBezTo>
                        <a:pt x="1417987" y="929545"/>
                        <a:pt x="1422464" y="926497"/>
                        <a:pt x="1426750" y="923258"/>
                      </a:cubicBezTo>
                      <a:cubicBezTo>
                        <a:pt x="1434084" y="917639"/>
                        <a:pt x="1441228" y="911828"/>
                        <a:pt x="1448276" y="905923"/>
                      </a:cubicBezTo>
                      <a:cubicBezTo>
                        <a:pt x="1451705" y="903065"/>
                        <a:pt x="1455325" y="900303"/>
                        <a:pt x="1458659" y="897350"/>
                      </a:cubicBezTo>
                      <a:cubicBezTo>
                        <a:pt x="1468946" y="888397"/>
                        <a:pt x="1479042" y="879158"/>
                        <a:pt x="1488662" y="869537"/>
                      </a:cubicBezTo>
                      <a:cubicBezTo>
                        <a:pt x="1499521" y="858679"/>
                        <a:pt x="1509808" y="847439"/>
                        <a:pt x="1519809" y="835819"/>
                      </a:cubicBezTo>
                      <a:cubicBezTo>
                        <a:pt x="1520381" y="835152"/>
                        <a:pt x="1520952" y="834485"/>
                        <a:pt x="1521524" y="833819"/>
                      </a:cubicBezTo>
                      <a:cubicBezTo>
                        <a:pt x="1531049" y="822674"/>
                        <a:pt x="1540097" y="811054"/>
                        <a:pt x="1548765" y="799243"/>
                      </a:cubicBezTo>
                      <a:cubicBezTo>
                        <a:pt x="1549622" y="798100"/>
                        <a:pt x="1550480" y="796957"/>
                        <a:pt x="1551337" y="795719"/>
                      </a:cubicBezTo>
                      <a:cubicBezTo>
                        <a:pt x="1559719" y="784098"/>
                        <a:pt x="1567625" y="772192"/>
                        <a:pt x="1575149" y="760000"/>
                      </a:cubicBezTo>
                      <a:cubicBezTo>
                        <a:pt x="1576102" y="758381"/>
                        <a:pt x="1577150" y="756857"/>
                        <a:pt x="1578102" y="755333"/>
                      </a:cubicBezTo>
                      <a:cubicBezTo>
                        <a:pt x="1585436" y="743236"/>
                        <a:pt x="1592294" y="730949"/>
                        <a:pt x="1598867" y="718280"/>
                      </a:cubicBezTo>
                      <a:cubicBezTo>
                        <a:pt x="1599438" y="717233"/>
                        <a:pt x="1600105" y="716185"/>
                        <a:pt x="1600581" y="715137"/>
                      </a:cubicBezTo>
                      <a:cubicBezTo>
                        <a:pt x="1725359" y="759524"/>
                        <a:pt x="1838611" y="845344"/>
                        <a:pt x="1928908" y="964025"/>
                      </a:cubicBezTo>
                      <a:cubicBezTo>
                        <a:pt x="1838611" y="1082707"/>
                        <a:pt x="1725454" y="1168527"/>
                        <a:pt x="1600581" y="1212914"/>
                      </a:cubicBezTo>
                      <a:close/>
                      <a:moveTo>
                        <a:pt x="1238250" y="1590104"/>
                      </a:moveTo>
                      <a:cubicBezTo>
                        <a:pt x="1238631" y="1588961"/>
                        <a:pt x="1238917" y="1587722"/>
                        <a:pt x="1239298" y="1586579"/>
                      </a:cubicBezTo>
                      <a:cubicBezTo>
                        <a:pt x="1243108" y="1574578"/>
                        <a:pt x="1246632" y="1562481"/>
                        <a:pt x="1249680" y="1550289"/>
                      </a:cubicBezTo>
                      <a:cubicBezTo>
                        <a:pt x="1250156" y="1548479"/>
                        <a:pt x="1250537" y="1546574"/>
                        <a:pt x="1251014" y="1544765"/>
                      </a:cubicBezTo>
                      <a:cubicBezTo>
                        <a:pt x="1254062" y="1532287"/>
                        <a:pt x="1256729" y="1519714"/>
                        <a:pt x="1258919" y="1507046"/>
                      </a:cubicBezTo>
                      <a:cubicBezTo>
                        <a:pt x="1259110" y="1505807"/>
                        <a:pt x="1259300" y="1504569"/>
                        <a:pt x="1259491" y="1503331"/>
                      </a:cubicBezTo>
                      <a:cubicBezTo>
                        <a:pt x="1261586" y="1490758"/>
                        <a:pt x="1263396" y="1478185"/>
                        <a:pt x="1264634" y="1465612"/>
                      </a:cubicBezTo>
                      <a:cubicBezTo>
                        <a:pt x="1264730" y="1464564"/>
                        <a:pt x="1264920" y="1463516"/>
                        <a:pt x="1265015" y="1462564"/>
                      </a:cubicBezTo>
                      <a:cubicBezTo>
                        <a:pt x="1266254" y="1449800"/>
                        <a:pt x="1267015" y="1437132"/>
                        <a:pt x="1267492" y="1424273"/>
                      </a:cubicBezTo>
                      <a:cubicBezTo>
                        <a:pt x="1267492" y="1422273"/>
                        <a:pt x="1267682" y="1420273"/>
                        <a:pt x="1267778" y="1418368"/>
                      </a:cubicBezTo>
                      <a:cubicBezTo>
                        <a:pt x="1268063" y="1406080"/>
                        <a:pt x="1267968" y="1393793"/>
                        <a:pt x="1267587" y="1381506"/>
                      </a:cubicBezTo>
                      <a:cubicBezTo>
                        <a:pt x="1267587" y="1379125"/>
                        <a:pt x="1267492" y="1376648"/>
                        <a:pt x="1267301" y="1374267"/>
                      </a:cubicBezTo>
                      <a:cubicBezTo>
                        <a:pt x="1266730" y="1362170"/>
                        <a:pt x="1265777" y="1350074"/>
                        <a:pt x="1264444" y="1337882"/>
                      </a:cubicBezTo>
                      <a:cubicBezTo>
                        <a:pt x="1264158" y="1335405"/>
                        <a:pt x="1263872" y="1332929"/>
                        <a:pt x="1263587" y="1330357"/>
                      </a:cubicBezTo>
                      <a:cubicBezTo>
                        <a:pt x="1262158" y="1318165"/>
                        <a:pt x="1260348" y="1305973"/>
                        <a:pt x="1258062" y="1293876"/>
                      </a:cubicBezTo>
                      <a:cubicBezTo>
                        <a:pt x="1257681" y="1291590"/>
                        <a:pt x="1257205" y="1289399"/>
                        <a:pt x="1256729" y="1287113"/>
                      </a:cubicBezTo>
                      <a:cubicBezTo>
                        <a:pt x="1254347" y="1274636"/>
                        <a:pt x="1251585" y="1262253"/>
                        <a:pt x="1248347" y="1249871"/>
                      </a:cubicBezTo>
                      <a:cubicBezTo>
                        <a:pt x="1248251" y="1249394"/>
                        <a:pt x="1248156" y="1248823"/>
                        <a:pt x="1247965" y="1248347"/>
                      </a:cubicBezTo>
                      <a:lnTo>
                        <a:pt x="1248251" y="1248347"/>
                      </a:lnTo>
                      <a:cubicBezTo>
                        <a:pt x="1248251" y="1248347"/>
                        <a:pt x="1248251" y="1248156"/>
                        <a:pt x="1248251" y="1248156"/>
                      </a:cubicBezTo>
                      <a:cubicBezTo>
                        <a:pt x="1253014" y="1249394"/>
                        <a:pt x="1257776" y="1250251"/>
                        <a:pt x="1262539" y="1251395"/>
                      </a:cubicBezTo>
                      <a:cubicBezTo>
                        <a:pt x="1268063" y="1252728"/>
                        <a:pt x="1273493" y="1254062"/>
                        <a:pt x="1279017" y="1255205"/>
                      </a:cubicBezTo>
                      <a:cubicBezTo>
                        <a:pt x="1287399" y="1256919"/>
                        <a:pt x="1295876" y="1258443"/>
                        <a:pt x="1304258" y="1259776"/>
                      </a:cubicBezTo>
                      <a:cubicBezTo>
                        <a:pt x="1309497" y="1260634"/>
                        <a:pt x="1314640" y="1261586"/>
                        <a:pt x="1319879" y="1262348"/>
                      </a:cubicBezTo>
                      <a:cubicBezTo>
                        <a:pt x="1329119" y="1263587"/>
                        <a:pt x="1338453" y="1264539"/>
                        <a:pt x="1347692" y="1265396"/>
                      </a:cubicBezTo>
                      <a:cubicBezTo>
                        <a:pt x="1352074" y="1265777"/>
                        <a:pt x="1356455" y="1266349"/>
                        <a:pt x="1360837" y="1266730"/>
                      </a:cubicBezTo>
                      <a:cubicBezTo>
                        <a:pt x="1374458" y="1267682"/>
                        <a:pt x="1388174" y="1268254"/>
                        <a:pt x="1401794" y="1268254"/>
                      </a:cubicBezTo>
                      <a:cubicBezTo>
                        <a:pt x="1409986" y="1268254"/>
                        <a:pt x="1418082" y="1268063"/>
                        <a:pt x="1426274" y="1267778"/>
                      </a:cubicBezTo>
                      <a:cubicBezTo>
                        <a:pt x="1428940" y="1267682"/>
                        <a:pt x="1431608" y="1267492"/>
                        <a:pt x="1434275" y="1267301"/>
                      </a:cubicBezTo>
                      <a:cubicBezTo>
                        <a:pt x="1439704" y="1267016"/>
                        <a:pt x="1445228" y="1266730"/>
                        <a:pt x="1450658" y="1266254"/>
                      </a:cubicBezTo>
                      <a:cubicBezTo>
                        <a:pt x="1453896" y="1265968"/>
                        <a:pt x="1457039" y="1265587"/>
                        <a:pt x="1460278" y="1265301"/>
                      </a:cubicBezTo>
                      <a:cubicBezTo>
                        <a:pt x="1465231" y="1264825"/>
                        <a:pt x="1470089" y="1264349"/>
                        <a:pt x="1475042" y="1263777"/>
                      </a:cubicBezTo>
                      <a:cubicBezTo>
                        <a:pt x="1478375" y="1263396"/>
                        <a:pt x="1481804" y="1262825"/>
                        <a:pt x="1485138" y="1262348"/>
                      </a:cubicBezTo>
                      <a:cubicBezTo>
                        <a:pt x="1489805" y="1261682"/>
                        <a:pt x="1494568" y="1261110"/>
                        <a:pt x="1499235" y="1260348"/>
                      </a:cubicBezTo>
                      <a:cubicBezTo>
                        <a:pt x="1502759" y="1259776"/>
                        <a:pt x="1506188" y="1259110"/>
                        <a:pt x="1509713" y="1258443"/>
                      </a:cubicBezTo>
                      <a:cubicBezTo>
                        <a:pt x="1514285" y="1257586"/>
                        <a:pt x="1518761" y="1256824"/>
                        <a:pt x="1523333" y="1255871"/>
                      </a:cubicBezTo>
                      <a:cubicBezTo>
                        <a:pt x="1526953" y="1255109"/>
                        <a:pt x="1530477" y="1254347"/>
                        <a:pt x="1534097" y="1253490"/>
                      </a:cubicBezTo>
                      <a:cubicBezTo>
                        <a:pt x="1538478" y="1252538"/>
                        <a:pt x="1542860" y="1251585"/>
                        <a:pt x="1547241" y="1250442"/>
                      </a:cubicBezTo>
                      <a:cubicBezTo>
                        <a:pt x="1550956" y="1249490"/>
                        <a:pt x="1554671" y="1248537"/>
                        <a:pt x="1558385" y="1247585"/>
                      </a:cubicBezTo>
                      <a:cubicBezTo>
                        <a:pt x="1562576" y="1246442"/>
                        <a:pt x="1566767" y="1245394"/>
                        <a:pt x="1570958" y="1244155"/>
                      </a:cubicBezTo>
                      <a:cubicBezTo>
                        <a:pt x="1574768" y="1243013"/>
                        <a:pt x="1578674" y="1241870"/>
                        <a:pt x="1582484" y="1240631"/>
                      </a:cubicBezTo>
                      <a:cubicBezTo>
                        <a:pt x="1585055" y="1239869"/>
                        <a:pt x="1587722" y="1239107"/>
                        <a:pt x="1590294" y="1238250"/>
                      </a:cubicBezTo>
                      <a:cubicBezTo>
                        <a:pt x="1647158" y="1357884"/>
                        <a:pt x="1666494" y="1498664"/>
                        <a:pt x="1646396" y="1646396"/>
                      </a:cubicBezTo>
                      <a:cubicBezTo>
                        <a:pt x="1498664" y="1666494"/>
                        <a:pt x="1357884" y="1647063"/>
                        <a:pt x="1238250" y="1590294"/>
                      </a:cubicBezTo>
                      <a:close/>
                      <a:moveTo>
                        <a:pt x="715518" y="1600391"/>
                      </a:moveTo>
                      <a:cubicBezTo>
                        <a:pt x="716566" y="1599819"/>
                        <a:pt x="717614" y="1599152"/>
                        <a:pt x="718757" y="1598581"/>
                      </a:cubicBezTo>
                      <a:cubicBezTo>
                        <a:pt x="731330" y="1592104"/>
                        <a:pt x="743712" y="1585151"/>
                        <a:pt x="755714" y="1577816"/>
                      </a:cubicBezTo>
                      <a:cubicBezTo>
                        <a:pt x="757238" y="1576864"/>
                        <a:pt x="758762" y="1575911"/>
                        <a:pt x="760286" y="1574959"/>
                      </a:cubicBezTo>
                      <a:cubicBezTo>
                        <a:pt x="772478" y="1567339"/>
                        <a:pt x="784479" y="1559433"/>
                        <a:pt x="796100" y="1551051"/>
                      </a:cubicBezTo>
                      <a:cubicBezTo>
                        <a:pt x="797243" y="1550194"/>
                        <a:pt x="798386" y="1549337"/>
                        <a:pt x="799529" y="1548479"/>
                      </a:cubicBezTo>
                      <a:cubicBezTo>
                        <a:pt x="811435" y="1539812"/>
                        <a:pt x="823055" y="1530668"/>
                        <a:pt x="834200" y="1521143"/>
                      </a:cubicBezTo>
                      <a:cubicBezTo>
                        <a:pt x="834866" y="1520571"/>
                        <a:pt x="835438" y="1520000"/>
                        <a:pt x="836105" y="1519428"/>
                      </a:cubicBezTo>
                      <a:cubicBezTo>
                        <a:pt x="847725" y="1509427"/>
                        <a:pt x="858964" y="1499140"/>
                        <a:pt x="869823" y="1488281"/>
                      </a:cubicBezTo>
                      <a:cubicBezTo>
                        <a:pt x="879443" y="1478661"/>
                        <a:pt x="888683" y="1468660"/>
                        <a:pt x="897731" y="1458278"/>
                      </a:cubicBezTo>
                      <a:cubicBezTo>
                        <a:pt x="900684" y="1454944"/>
                        <a:pt x="903351" y="1451420"/>
                        <a:pt x="906209" y="1447991"/>
                      </a:cubicBezTo>
                      <a:cubicBezTo>
                        <a:pt x="912114" y="1440847"/>
                        <a:pt x="918020" y="1433703"/>
                        <a:pt x="923639" y="1426369"/>
                      </a:cubicBezTo>
                      <a:cubicBezTo>
                        <a:pt x="926878" y="1422083"/>
                        <a:pt x="929926" y="1417701"/>
                        <a:pt x="933069" y="1413320"/>
                      </a:cubicBezTo>
                      <a:cubicBezTo>
                        <a:pt x="938022" y="1406462"/>
                        <a:pt x="942880" y="1399604"/>
                        <a:pt x="947452" y="1392460"/>
                      </a:cubicBezTo>
                      <a:cubicBezTo>
                        <a:pt x="950595" y="1387602"/>
                        <a:pt x="953643" y="1382744"/>
                        <a:pt x="956691" y="1377791"/>
                      </a:cubicBezTo>
                      <a:cubicBezTo>
                        <a:pt x="959168" y="1373696"/>
                        <a:pt x="961930" y="1369790"/>
                        <a:pt x="964311" y="1365599"/>
                      </a:cubicBezTo>
                      <a:lnTo>
                        <a:pt x="964502" y="1365885"/>
                      </a:lnTo>
                      <a:lnTo>
                        <a:pt x="964692" y="1365599"/>
                      </a:lnTo>
                      <a:cubicBezTo>
                        <a:pt x="967169" y="1369790"/>
                        <a:pt x="969836" y="1373696"/>
                        <a:pt x="972312" y="1377791"/>
                      </a:cubicBezTo>
                      <a:cubicBezTo>
                        <a:pt x="975360" y="1382744"/>
                        <a:pt x="978313" y="1387602"/>
                        <a:pt x="981551" y="1392460"/>
                      </a:cubicBezTo>
                      <a:cubicBezTo>
                        <a:pt x="986219" y="1399508"/>
                        <a:pt x="991076" y="1406462"/>
                        <a:pt x="995934" y="1413320"/>
                      </a:cubicBezTo>
                      <a:cubicBezTo>
                        <a:pt x="999077" y="1417701"/>
                        <a:pt x="1002125" y="1422083"/>
                        <a:pt x="1005364" y="1426369"/>
                      </a:cubicBezTo>
                      <a:cubicBezTo>
                        <a:pt x="1010984" y="1433798"/>
                        <a:pt x="1016889" y="1440942"/>
                        <a:pt x="1022795" y="1447991"/>
                      </a:cubicBezTo>
                      <a:cubicBezTo>
                        <a:pt x="1025652" y="1451420"/>
                        <a:pt x="1028319" y="1454944"/>
                        <a:pt x="1031272" y="1458278"/>
                      </a:cubicBezTo>
                      <a:cubicBezTo>
                        <a:pt x="1040225" y="1468565"/>
                        <a:pt x="1049465" y="1478661"/>
                        <a:pt x="1059180" y="1488281"/>
                      </a:cubicBezTo>
                      <a:cubicBezTo>
                        <a:pt x="1070039" y="1499140"/>
                        <a:pt x="1081278" y="1509522"/>
                        <a:pt x="1092899" y="1519428"/>
                      </a:cubicBezTo>
                      <a:cubicBezTo>
                        <a:pt x="1093565" y="1520000"/>
                        <a:pt x="1094137" y="1520571"/>
                        <a:pt x="1094804" y="1521143"/>
                      </a:cubicBezTo>
                      <a:cubicBezTo>
                        <a:pt x="1106043" y="1530668"/>
                        <a:pt x="1117664" y="1539716"/>
                        <a:pt x="1129475" y="1548479"/>
                      </a:cubicBezTo>
                      <a:cubicBezTo>
                        <a:pt x="1130618" y="1549337"/>
                        <a:pt x="1131761" y="1550194"/>
                        <a:pt x="1132904" y="1551051"/>
                      </a:cubicBezTo>
                      <a:cubicBezTo>
                        <a:pt x="1144524" y="1559433"/>
                        <a:pt x="1156526" y="1567339"/>
                        <a:pt x="1168718" y="1574959"/>
                      </a:cubicBezTo>
                      <a:cubicBezTo>
                        <a:pt x="1170242" y="1575911"/>
                        <a:pt x="1171766" y="1576864"/>
                        <a:pt x="1173290" y="1577816"/>
                      </a:cubicBezTo>
                      <a:cubicBezTo>
                        <a:pt x="1185291" y="1585151"/>
                        <a:pt x="1197674" y="1592009"/>
                        <a:pt x="1210247" y="1598581"/>
                      </a:cubicBezTo>
                      <a:cubicBezTo>
                        <a:pt x="1211294" y="1599152"/>
                        <a:pt x="1212342" y="1599819"/>
                        <a:pt x="1213485" y="1600391"/>
                      </a:cubicBezTo>
                      <a:cubicBezTo>
                        <a:pt x="1169099" y="1725168"/>
                        <a:pt x="1083278" y="1838420"/>
                        <a:pt x="964597" y="1928622"/>
                      </a:cubicBezTo>
                      <a:cubicBezTo>
                        <a:pt x="845915" y="1838325"/>
                        <a:pt x="760095" y="1725168"/>
                        <a:pt x="715709" y="1600391"/>
                      </a:cubicBezTo>
                      <a:close/>
                      <a:moveTo>
                        <a:pt x="338614" y="1238060"/>
                      </a:moveTo>
                      <a:cubicBezTo>
                        <a:pt x="341186" y="1238917"/>
                        <a:pt x="343852" y="1239584"/>
                        <a:pt x="346424" y="1240441"/>
                      </a:cubicBezTo>
                      <a:cubicBezTo>
                        <a:pt x="350234" y="1241584"/>
                        <a:pt x="354044" y="1242822"/>
                        <a:pt x="357950" y="1243965"/>
                      </a:cubicBezTo>
                      <a:cubicBezTo>
                        <a:pt x="362141" y="1245203"/>
                        <a:pt x="366332" y="1246251"/>
                        <a:pt x="370523" y="1247394"/>
                      </a:cubicBezTo>
                      <a:cubicBezTo>
                        <a:pt x="374237" y="1248347"/>
                        <a:pt x="377952" y="1249394"/>
                        <a:pt x="381667" y="1250251"/>
                      </a:cubicBezTo>
                      <a:cubicBezTo>
                        <a:pt x="386048" y="1251299"/>
                        <a:pt x="390430" y="1252252"/>
                        <a:pt x="394811" y="1253300"/>
                      </a:cubicBezTo>
                      <a:cubicBezTo>
                        <a:pt x="398431" y="1254062"/>
                        <a:pt x="401955" y="1254919"/>
                        <a:pt x="405575" y="1255681"/>
                      </a:cubicBezTo>
                      <a:cubicBezTo>
                        <a:pt x="410147" y="1256633"/>
                        <a:pt x="414623" y="1257395"/>
                        <a:pt x="419195" y="1258253"/>
                      </a:cubicBezTo>
                      <a:cubicBezTo>
                        <a:pt x="422720" y="1258919"/>
                        <a:pt x="426149" y="1259586"/>
                        <a:pt x="429673" y="1260158"/>
                      </a:cubicBezTo>
                      <a:cubicBezTo>
                        <a:pt x="434340" y="1260920"/>
                        <a:pt x="439102" y="1261586"/>
                        <a:pt x="443770" y="1262158"/>
                      </a:cubicBezTo>
                      <a:cubicBezTo>
                        <a:pt x="447104" y="1262634"/>
                        <a:pt x="450533" y="1263110"/>
                        <a:pt x="453866" y="1263587"/>
                      </a:cubicBezTo>
                      <a:cubicBezTo>
                        <a:pt x="458819" y="1264158"/>
                        <a:pt x="463677" y="1264634"/>
                        <a:pt x="468630" y="1265111"/>
                      </a:cubicBezTo>
                      <a:cubicBezTo>
                        <a:pt x="471869" y="1265396"/>
                        <a:pt x="475012" y="1265777"/>
                        <a:pt x="478250" y="1266063"/>
                      </a:cubicBezTo>
                      <a:cubicBezTo>
                        <a:pt x="483680" y="1266539"/>
                        <a:pt x="489109" y="1266825"/>
                        <a:pt x="494633" y="1267111"/>
                      </a:cubicBezTo>
                      <a:cubicBezTo>
                        <a:pt x="497300" y="1267301"/>
                        <a:pt x="499967" y="1267492"/>
                        <a:pt x="502634" y="1267587"/>
                      </a:cubicBezTo>
                      <a:cubicBezTo>
                        <a:pt x="510731" y="1267873"/>
                        <a:pt x="518922" y="1268063"/>
                        <a:pt x="527114" y="1268063"/>
                      </a:cubicBezTo>
                      <a:cubicBezTo>
                        <a:pt x="540734" y="1268063"/>
                        <a:pt x="554355" y="1267492"/>
                        <a:pt x="567976" y="1266539"/>
                      </a:cubicBezTo>
                      <a:cubicBezTo>
                        <a:pt x="572357" y="1266254"/>
                        <a:pt x="576739" y="1265682"/>
                        <a:pt x="581120" y="1265206"/>
                      </a:cubicBezTo>
                      <a:cubicBezTo>
                        <a:pt x="590360" y="1264349"/>
                        <a:pt x="599694" y="1263491"/>
                        <a:pt x="608933" y="1262158"/>
                      </a:cubicBezTo>
                      <a:cubicBezTo>
                        <a:pt x="614172" y="1261396"/>
                        <a:pt x="619316" y="1260443"/>
                        <a:pt x="624554" y="1259586"/>
                      </a:cubicBezTo>
                      <a:cubicBezTo>
                        <a:pt x="633032" y="1258157"/>
                        <a:pt x="641414" y="1256729"/>
                        <a:pt x="649796" y="1255014"/>
                      </a:cubicBezTo>
                      <a:cubicBezTo>
                        <a:pt x="655320" y="1253871"/>
                        <a:pt x="660845" y="1252538"/>
                        <a:pt x="666274" y="1251204"/>
                      </a:cubicBezTo>
                      <a:cubicBezTo>
                        <a:pt x="671036" y="1250061"/>
                        <a:pt x="675799" y="1249204"/>
                        <a:pt x="680561" y="1247966"/>
                      </a:cubicBezTo>
                      <a:lnTo>
                        <a:pt x="680561" y="1248251"/>
                      </a:lnTo>
                      <a:cubicBezTo>
                        <a:pt x="680561" y="1248251"/>
                        <a:pt x="680752" y="1248251"/>
                        <a:pt x="680752" y="1248251"/>
                      </a:cubicBezTo>
                      <a:cubicBezTo>
                        <a:pt x="679704" y="1252252"/>
                        <a:pt x="679037" y="1256252"/>
                        <a:pt x="678085" y="1260253"/>
                      </a:cubicBezTo>
                      <a:cubicBezTo>
                        <a:pt x="676275" y="1267682"/>
                        <a:pt x="674561" y="1275112"/>
                        <a:pt x="673132" y="1282541"/>
                      </a:cubicBezTo>
                      <a:cubicBezTo>
                        <a:pt x="671798" y="1289114"/>
                        <a:pt x="670655" y="1295686"/>
                        <a:pt x="669512" y="1302258"/>
                      </a:cubicBezTo>
                      <a:cubicBezTo>
                        <a:pt x="668179" y="1310354"/>
                        <a:pt x="666941" y="1318355"/>
                        <a:pt x="665893" y="1326451"/>
                      </a:cubicBezTo>
                      <a:cubicBezTo>
                        <a:pt x="665131" y="1332262"/>
                        <a:pt x="664559" y="1338167"/>
                        <a:pt x="663988" y="1343978"/>
                      </a:cubicBezTo>
                      <a:cubicBezTo>
                        <a:pt x="663131" y="1352741"/>
                        <a:pt x="662464" y="1361504"/>
                        <a:pt x="661988" y="1370171"/>
                      </a:cubicBezTo>
                      <a:cubicBezTo>
                        <a:pt x="661702" y="1375601"/>
                        <a:pt x="661511" y="1381125"/>
                        <a:pt x="661416" y="1386554"/>
                      </a:cubicBezTo>
                      <a:cubicBezTo>
                        <a:pt x="661321" y="1391603"/>
                        <a:pt x="660845" y="1396746"/>
                        <a:pt x="660845" y="1401794"/>
                      </a:cubicBezTo>
                      <a:cubicBezTo>
                        <a:pt x="660845" y="1407605"/>
                        <a:pt x="661035" y="1413415"/>
                        <a:pt x="661226" y="1419225"/>
                      </a:cubicBezTo>
                      <a:cubicBezTo>
                        <a:pt x="661226" y="1419797"/>
                        <a:pt x="661226" y="1420368"/>
                        <a:pt x="661226" y="1420940"/>
                      </a:cubicBezTo>
                      <a:cubicBezTo>
                        <a:pt x="661607" y="1434370"/>
                        <a:pt x="662559" y="1447705"/>
                        <a:pt x="663893" y="1461040"/>
                      </a:cubicBezTo>
                      <a:cubicBezTo>
                        <a:pt x="664083" y="1462659"/>
                        <a:pt x="664178" y="1464183"/>
                        <a:pt x="664369" y="1465802"/>
                      </a:cubicBezTo>
                      <a:cubicBezTo>
                        <a:pt x="665798" y="1478851"/>
                        <a:pt x="667512" y="1491901"/>
                        <a:pt x="669703" y="1504855"/>
                      </a:cubicBezTo>
                      <a:cubicBezTo>
                        <a:pt x="669893" y="1506093"/>
                        <a:pt x="670179" y="1507331"/>
                        <a:pt x="670370" y="1508570"/>
                      </a:cubicBezTo>
                      <a:cubicBezTo>
                        <a:pt x="672656" y="1521333"/>
                        <a:pt x="675323" y="1533906"/>
                        <a:pt x="678371" y="1546574"/>
                      </a:cubicBezTo>
                      <a:cubicBezTo>
                        <a:pt x="678561" y="1547336"/>
                        <a:pt x="678752" y="1548194"/>
                        <a:pt x="678942" y="1548955"/>
                      </a:cubicBezTo>
                      <a:cubicBezTo>
                        <a:pt x="682085" y="1561433"/>
                        <a:pt x="685610" y="1573816"/>
                        <a:pt x="689515" y="1586103"/>
                      </a:cubicBezTo>
                      <a:cubicBezTo>
                        <a:pt x="689896" y="1587437"/>
                        <a:pt x="690182" y="1588770"/>
                        <a:pt x="690658" y="1590104"/>
                      </a:cubicBezTo>
                      <a:cubicBezTo>
                        <a:pt x="571024" y="1646968"/>
                        <a:pt x="430244" y="1666304"/>
                        <a:pt x="282512" y="1646206"/>
                      </a:cubicBezTo>
                      <a:cubicBezTo>
                        <a:pt x="262414" y="1498473"/>
                        <a:pt x="281845" y="1357694"/>
                        <a:pt x="338614" y="1238060"/>
                      </a:cubicBezTo>
                      <a:close/>
                      <a:moveTo>
                        <a:pt x="328327" y="715327"/>
                      </a:moveTo>
                      <a:cubicBezTo>
                        <a:pt x="328898" y="716375"/>
                        <a:pt x="329565" y="717423"/>
                        <a:pt x="330041" y="718471"/>
                      </a:cubicBezTo>
                      <a:cubicBezTo>
                        <a:pt x="336614" y="731044"/>
                        <a:pt x="343472" y="743426"/>
                        <a:pt x="350806" y="755523"/>
                      </a:cubicBezTo>
                      <a:cubicBezTo>
                        <a:pt x="351758" y="757142"/>
                        <a:pt x="352806" y="758666"/>
                        <a:pt x="353759" y="760190"/>
                      </a:cubicBezTo>
                      <a:cubicBezTo>
                        <a:pt x="361283" y="772382"/>
                        <a:pt x="369284" y="784289"/>
                        <a:pt x="377666" y="795909"/>
                      </a:cubicBezTo>
                      <a:cubicBezTo>
                        <a:pt x="378524" y="797052"/>
                        <a:pt x="379381" y="798195"/>
                        <a:pt x="380238" y="799433"/>
                      </a:cubicBezTo>
                      <a:cubicBezTo>
                        <a:pt x="388906" y="811340"/>
                        <a:pt x="397955" y="822865"/>
                        <a:pt x="407480" y="834009"/>
                      </a:cubicBezTo>
                      <a:cubicBezTo>
                        <a:pt x="408051" y="834676"/>
                        <a:pt x="408623" y="835247"/>
                        <a:pt x="409194" y="835914"/>
                      </a:cubicBezTo>
                      <a:cubicBezTo>
                        <a:pt x="419195" y="847535"/>
                        <a:pt x="429482" y="858774"/>
                        <a:pt x="440341" y="869633"/>
                      </a:cubicBezTo>
                      <a:cubicBezTo>
                        <a:pt x="449961" y="879253"/>
                        <a:pt x="459962" y="888492"/>
                        <a:pt x="470345" y="897446"/>
                      </a:cubicBezTo>
                      <a:cubicBezTo>
                        <a:pt x="473774" y="900398"/>
                        <a:pt x="477298" y="903161"/>
                        <a:pt x="480727" y="906018"/>
                      </a:cubicBezTo>
                      <a:cubicBezTo>
                        <a:pt x="487775" y="911924"/>
                        <a:pt x="494919" y="917734"/>
                        <a:pt x="502253" y="923354"/>
                      </a:cubicBezTo>
                      <a:cubicBezTo>
                        <a:pt x="506540" y="926592"/>
                        <a:pt x="511016" y="929640"/>
                        <a:pt x="515398" y="932783"/>
                      </a:cubicBezTo>
                      <a:cubicBezTo>
                        <a:pt x="522256" y="937641"/>
                        <a:pt x="529114" y="942499"/>
                        <a:pt x="536162" y="947166"/>
                      </a:cubicBezTo>
                      <a:cubicBezTo>
                        <a:pt x="541020" y="950309"/>
                        <a:pt x="545973" y="953357"/>
                        <a:pt x="550926" y="956405"/>
                      </a:cubicBezTo>
                      <a:cubicBezTo>
                        <a:pt x="555022" y="958882"/>
                        <a:pt x="558927" y="961644"/>
                        <a:pt x="563118" y="964025"/>
                      </a:cubicBezTo>
                      <a:lnTo>
                        <a:pt x="562832" y="964216"/>
                      </a:lnTo>
                      <a:lnTo>
                        <a:pt x="563118" y="964406"/>
                      </a:lnTo>
                      <a:cubicBezTo>
                        <a:pt x="558927" y="966883"/>
                        <a:pt x="554927" y="969550"/>
                        <a:pt x="550831" y="972122"/>
                      </a:cubicBezTo>
                      <a:cubicBezTo>
                        <a:pt x="545973" y="975170"/>
                        <a:pt x="541020" y="978122"/>
                        <a:pt x="536258" y="981266"/>
                      </a:cubicBezTo>
                      <a:cubicBezTo>
                        <a:pt x="529114" y="985933"/>
                        <a:pt x="522256" y="990791"/>
                        <a:pt x="515398" y="995744"/>
                      </a:cubicBezTo>
                      <a:cubicBezTo>
                        <a:pt x="511016" y="998887"/>
                        <a:pt x="506635" y="1001935"/>
                        <a:pt x="502349" y="1005173"/>
                      </a:cubicBezTo>
                      <a:cubicBezTo>
                        <a:pt x="494919" y="1010793"/>
                        <a:pt x="487871" y="1016603"/>
                        <a:pt x="480727" y="1022509"/>
                      </a:cubicBezTo>
                      <a:cubicBezTo>
                        <a:pt x="477298" y="1025366"/>
                        <a:pt x="473678" y="1028129"/>
                        <a:pt x="470345" y="1031081"/>
                      </a:cubicBezTo>
                      <a:cubicBezTo>
                        <a:pt x="460058" y="1040035"/>
                        <a:pt x="450056" y="1049274"/>
                        <a:pt x="440341" y="1058894"/>
                      </a:cubicBezTo>
                      <a:cubicBezTo>
                        <a:pt x="429482" y="1069753"/>
                        <a:pt x="419195" y="1080992"/>
                        <a:pt x="409194" y="1092613"/>
                      </a:cubicBezTo>
                      <a:cubicBezTo>
                        <a:pt x="408623" y="1093280"/>
                        <a:pt x="408051" y="1093851"/>
                        <a:pt x="407480" y="1094518"/>
                      </a:cubicBezTo>
                      <a:cubicBezTo>
                        <a:pt x="397955" y="1105662"/>
                        <a:pt x="388906" y="1117283"/>
                        <a:pt x="380238" y="1129094"/>
                      </a:cubicBezTo>
                      <a:cubicBezTo>
                        <a:pt x="379381" y="1130237"/>
                        <a:pt x="378524" y="1131380"/>
                        <a:pt x="377666" y="1132618"/>
                      </a:cubicBezTo>
                      <a:cubicBezTo>
                        <a:pt x="369284" y="1144238"/>
                        <a:pt x="361379" y="1156145"/>
                        <a:pt x="353759" y="1168337"/>
                      </a:cubicBezTo>
                      <a:cubicBezTo>
                        <a:pt x="352806" y="1169861"/>
                        <a:pt x="351758" y="1171480"/>
                        <a:pt x="350806" y="1173004"/>
                      </a:cubicBezTo>
                      <a:cubicBezTo>
                        <a:pt x="343472" y="1185101"/>
                        <a:pt x="336614" y="1197388"/>
                        <a:pt x="330041" y="1210056"/>
                      </a:cubicBezTo>
                      <a:cubicBezTo>
                        <a:pt x="329470" y="1211104"/>
                        <a:pt x="328803" y="1212151"/>
                        <a:pt x="328327" y="1213199"/>
                      </a:cubicBezTo>
                      <a:cubicBezTo>
                        <a:pt x="203454" y="1168813"/>
                        <a:pt x="90297" y="1082993"/>
                        <a:pt x="0" y="964311"/>
                      </a:cubicBezTo>
                      <a:cubicBezTo>
                        <a:pt x="90297" y="845630"/>
                        <a:pt x="203454" y="759809"/>
                        <a:pt x="328327" y="715423"/>
                      </a:cubicBezTo>
                      <a:close/>
                      <a:moveTo>
                        <a:pt x="690658" y="338423"/>
                      </a:moveTo>
                      <a:cubicBezTo>
                        <a:pt x="690277" y="339757"/>
                        <a:pt x="689896" y="341090"/>
                        <a:pt x="689515" y="342424"/>
                      </a:cubicBezTo>
                      <a:cubicBezTo>
                        <a:pt x="685610" y="354711"/>
                        <a:pt x="681990" y="367189"/>
                        <a:pt x="678942" y="379667"/>
                      </a:cubicBezTo>
                      <a:cubicBezTo>
                        <a:pt x="678752" y="380429"/>
                        <a:pt x="678561" y="381191"/>
                        <a:pt x="678371" y="382048"/>
                      </a:cubicBezTo>
                      <a:cubicBezTo>
                        <a:pt x="675323" y="394716"/>
                        <a:pt x="672656" y="407384"/>
                        <a:pt x="670370" y="420148"/>
                      </a:cubicBezTo>
                      <a:cubicBezTo>
                        <a:pt x="670179" y="421386"/>
                        <a:pt x="669893" y="422529"/>
                        <a:pt x="669703" y="423767"/>
                      </a:cubicBezTo>
                      <a:cubicBezTo>
                        <a:pt x="667417" y="436817"/>
                        <a:pt x="665702" y="449866"/>
                        <a:pt x="664274" y="463010"/>
                      </a:cubicBezTo>
                      <a:cubicBezTo>
                        <a:pt x="664083" y="464534"/>
                        <a:pt x="663988" y="465963"/>
                        <a:pt x="663797" y="467487"/>
                      </a:cubicBezTo>
                      <a:cubicBezTo>
                        <a:pt x="662464" y="480917"/>
                        <a:pt x="661607" y="494348"/>
                        <a:pt x="661130" y="507873"/>
                      </a:cubicBezTo>
                      <a:cubicBezTo>
                        <a:pt x="661130" y="508349"/>
                        <a:pt x="661130" y="508730"/>
                        <a:pt x="661130" y="509207"/>
                      </a:cubicBezTo>
                      <a:cubicBezTo>
                        <a:pt x="660940" y="515112"/>
                        <a:pt x="660749" y="520922"/>
                        <a:pt x="660749" y="526828"/>
                      </a:cubicBezTo>
                      <a:cubicBezTo>
                        <a:pt x="660749" y="531971"/>
                        <a:pt x="661130" y="537115"/>
                        <a:pt x="661321" y="542258"/>
                      </a:cubicBezTo>
                      <a:cubicBezTo>
                        <a:pt x="661416" y="547592"/>
                        <a:pt x="661607" y="552926"/>
                        <a:pt x="661892" y="558356"/>
                      </a:cubicBezTo>
                      <a:cubicBezTo>
                        <a:pt x="662369" y="567214"/>
                        <a:pt x="663131" y="576072"/>
                        <a:pt x="663988" y="584930"/>
                      </a:cubicBezTo>
                      <a:cubicBezTo>
                        <a:pt x="664559" y="590741"/>
                        <a:pt x="665131" y="596456"/>
                        <a:pt x="665893" y="602266"/>
                      </a:cubicBezTo>
                      <a:cubicBezTo>
                        <a:pt x="666941" y="610457"/>
                        <a:pt x="668179" y="618554"/>
                        <a:pt x="669512" y="626650"/>
                      </a:cubicBezTo>
                      <a:cubicBezTo>
                        <a:pt x="670560" y="633127"/>
                        <a:pt x="671703" y="639699"/>
                        <a:pt x="673037" y="646176"/>
                      </a:cubicBezTo>
                      <a:cubicBezTo>
                        <a:pt x="674561" y="653606"/>
                        <a:pt x="676275" y="661035"/>
                        <a:pt x="678085" y="668465"/>
                      </a:cubicBezTo>
                      <a:cubicBezTo>
                        <a:pt x="679037" y="672465"/>
                        <a:pt x="679704" y="676466"/>
                        <a:pt x="680752" y="680371"/>
                      </a:cubicBezTo>
                      <a:lnTo>
                        <a:pt x="680466" y="680371"/>
                      </a:lnTo>
                      <a:cubicBezTo>
                        <a:pt x="680466" y="680371"/>
                        <a:pt x="680466" y="680561"/>
                        <a:pt x="680466" y="680561"/>
                      </a:cubicBezTo>
                      <a:cubicBezTo>
                        <a:pt x="675704" y="679323"/>
                        <a:pt x="670941" y="678466"/>
                        <a:pt x="666179" y="677323"/>
                      </a:cubicBezTo>
                      <a:cubicBezTo>
                        <a:pt x="660654" y="675989"/>
                        <a:pt x="655130" y="674656"/>
                        <a:pt x="649605" y="673513"/>
                      </a:cubicBezTo>
                      <a:cubicBezTo>
                        <a:pt x="641223" y="671798"/>
                        <a:pt x="632746" y="670274"/>
                        <a:pt x="624364" y="668941"/>
                      </a:cubicBezTo>
                      <a:cubicBezTo>
                        <a:pt x="619125" y="668084"/>
                        <a:pt x="613982" y="667131"/>
                        <a:pt x="608743" y="666369"/>
                      </a:cubicBezTo>
                      <a:cubicBezTo>
                        <a:pt x="599504" y="665131"/>
                        <a:pt x="590264" y="664178"/>
                        <a:pt x="581025" y="663321"/>
                      </a:cubicBezTo>
                      <a:cubicBezTo>
                        <a:pt x="576644" y="662940"/>
                        <a:pt x="572262" y="662369"/>
                        <a:pt x="567785" y="661988"/>
                      </a:cubicBezTo>
                      <a:cubicBezTo>
                        <a:pt x="554165" y="661035"/>
                        <a:pt x="540544" y="660464"/>
                        <a:pt x="526923" y="660464"/>
                      </a:cubicBezTo>
                      <a:cubicBezTo>
                        <a:pt x="518732" y="660464"/>
                        <a:pt x="510635" y="660654"/>
                        <a:pt x="502444" y="660940"/>
                      </a:cubicBezTo>
                      <a:cubicBezTo>
                        <a:pt x="499777" y="661035"/>
                        <a:pt x="497205" y="661225"/>
                        <a:pt x="494538" y="661416"/>
                      </a:cubicBezTo>
                      <a:cubicBezTo>
                        <a:pt x="489014" y="661702"/>
                        <a:pt x="483489" y="661988"/>
                        <a:pt x="478060" y="662464"/>
                      </a:cubicBezTo>
                      <a:cubicBezTo>
                        <a:pt x="474917" y="662750"/>
                        <a:pt x="471773" y="663131"/>
                        <a:pt x="468630" y="663416"/>
                      </a:cubicBezTo>
                      <a:cubicBezTo>
                        <a:pt x="463677" y="663893"/>
                        <a:pt x="458724" y="664369"/>
                        <a:pt x="453771" y="664940"/>
                      </a:cubicBezTo>
                      <a:cubicBezTo>
                        <a:pt x="450437" y="665321"/>
                        <a:pt x="447008" y="665893"/>
                        <a:pt x="443675" y="666369"/>
                      </a:cubicBezTo>
                      <a:cubicBezTo>
                        <a:pt x="439007" y="667036"/>
                        <a:pt x="434245" y="667607"/>
                        <a:pt x="429577" y="668369"/>
                      </a:cubicBezTo>
                      <a:cubicBezTo>
                        <a:pt x="426053" y="668941"/>
                        <a:pt x="422624" y="669608"/>
                        <a:pt x="419100" y="670274"/>
                      </a:cubicBezTo>
                      <a:cubicBezTo>
                        <a:pt x="414528" y="671132"/>
                        <a:pt x="410051" y="671894"/>
                        <a:pt x="405479" y="672846"/>
                      </a:cubicBezTo>
                      <a:cubicBezTo>
                        <a:pt x="401860" y="673608"/>
                        <a:pt x="398336" y="674370"/>
                        <a:pt x="394811" y="675227"/>
                      </a:cubicBezTo>
                      <a:cubicBezTo>
                        <a:pt x="390430" y="676180"/>
                        <a:pt x="386048" y="677132"/>
                        <a:pt x="381572" y="678275"/>
                      </a:cubicBezTo>
                      <a:cubicBezTo>
                        <a:pt x="377857" y="679228"/>
                        <a:pt x="374237" y="680180"/>
                        <a:pt x="370523" y="681133"/>
                      </a:cubicBezTo>
                      <a:cubicBezTo>
                        <a:pt x="366332" y="682276"/>
                        <a:pt x="362141" y="683324"/>
                        <a:pt x="357950" y="684562"/>
                      </a:cubicBezTo>
                      <a:cubicBezTo>
                        <a:pt x="354140" y="685705"/>
                        <a:pt x="350234" y="686848"/>
                        <a:pt x="346424" y="688086"/>
                      </a:cubicBezTo>
                      <a:cubicBezTo>
                        <a:pt x="343852" y="688848"/>
                        <a:pt x="341186" y="689610"/>
                        <a:pt x="338614" y="690467"/>
                      </a:cubicBezTo>
                      <a:cubicBezTo>
                        <a:pt x="281750" y="570833"/>
                        <a:pt x="262414" y="430054"/>
                        <a:pt x="282512" y="282321"/>
                      </a:cubicBezTo>
                      <a:cubicBezTo>
                        <a:pt x="430244" y="262223"/>
                        <a:pt x="571024" y="281654"/>
                        <a:pt x="690658" y="338423"/>
                      </a:cubicBezTo>
                      <a:close/>
                      <a:moveTo>
                        <a:pt x="964502" y="0"/>
                      </a:moveTo>
                      <a:cubicBezTo>
                        <a:pt x="1083183" y="90297"/>
                        <a:pt x="1169003" y="203454"/>
                        <a:pt x="1213390" y="328232"/>
                      </a:cubicBezTo>
                      <a:cubicBezTo>
                        <a:pt x="1212342" y="328803"/>
                        <a:pt x="1211294" y="329470"/>
                        <a:pt x="1210151" y="330041"/>
                      </a:cubicBezTo>
                      <a:cubicBezTo>
                        <a:pt x="1197578" y="336518"/>
                        <a:pt x="1185196" y="343472"/>
                        <a:pt x="1173194" y="350806"/>
                      </a:cubicBezTo>
                      <a:cubicBezTo>
                        <a:pt x="1171670" y="351758"/>
                        <a:pt x="1170146" y="352711"/>
                        <a:pt x="1168527" y="353663"/>
                      </a:cubicBezTo>
                      <a:cubicBezTo>
                        <a:pt x="1156335" y="361283"/>
                        <a:pt x="1144334" y="369189"/>
                        <a:pt x="1132713" y="377571"/>
                      </a:cubicBezTo>
                      <a:cubicBezTo>
                        <a:pt x="1131570" y="378428"/>
                        <a:pt x="1130427" y="379286"/>
                        <a:pt x="1129284" y="380143"/>
                      </a:cubicBezTo>
                      <a:cubicBezTo>
                        <a:pt x="1117378" y="388811"/>
                        <a:pt x="1105757" y="397955"/>
                        <a:pt x="1094613" y="407480"/>
                      </a:cubicBezTo>
                      <a:cubicBezTo>
                        <a:pt x="1093946" y="408051"/>
                        <a:pt x="1093375" y="408623"/>
                        <a:pt x="1092708" y="409194"/>
                      </a:cubicBezTo>
                      <a:cubicBezTo>
                        <a:pt x="1081088" y="419195"/>
                        <a:pt x="1069848" y="429482"/>
                        <a:pt x="1058990" y="440341"/>
                      </a:cubicBezTo>
                      <a:cubicBezTo>
                        <a:pt x="1049369" y="449961"/>
                        <a:pt x="1040130" y="459962"/>
                        <a:pt x="1031081" y="470345"/>
                      </a:cubicBezTo>
                      <a:cubicBezTo>
                        <a:pt x="1028129" y="473678"/>
                        <a:pt x="1025462" y="477298"/>
                        <a:pt x="1022604" y="480632"/>
                      </a:cubicBezTo>
                      <a:cubicBezTo>
                        <a:pt x="1016699" y="487775"/>
                        <a:pt x="1010793" y="494919"/>
                        <a:pt x="1005173" y="502253"/>
                      </a:cubicBezTo>
                      <a:cubicBezTo>
                        <a:pt x="1001935" y="506540"/>
                        <a:pt x="998887" y="510921"/>
                        <a:pt x="995744" y="515303"/>
                      </a:cubicBezTo>
                      <a:cubicBezTo>
                        <a:pt x="990791" y="522161"/>
                        <a:pt x="985933" y="529019"/>
                        <a:pt x="981361" y="536162"/>
                      </a:cubicBezTo>
                      <a:cubicBezTo>
                        <a:pt x="978218" y="541020"/>
                        <a:pt x="975170" y="545878"/>
                        <a:pt x="972122" y="550831"/>
                      </a:cubicBezTo>
                      <a:cubicBezTo>
                        <a:pt x="969645" y="554927"/>
                        <a:pt x="966883" y="558832"/>
                        <a:pt x="964502" y="563023"/>
                      </a:cubicBezTo>
                      <a:lnTo>
                        <a:pt x="964311" y="562737"/>
                      </a:lnTo>
                      <a:lnTo>
                        <a:pt x="964121" y="563023"/>
                      </a:lnTo>
                      <a:cubicBezTo>
                        <a:pt x="961644" y="558832"/>
                        <a:pt x="958977" y="554927"/>
                        <a:pt x="956501" y="550831"/>
                      </a:cubicBezTo>
                      <a:cubicBezTo>
                        <a:pt x="953453" y="545878"/>
                        <a:pt x="950500" y="541020"/>
                        <a:pt x="947261" y="536162"/>
                      </a:cubicBezTo>
                      <a:cubicBezTo>
                        <a:pt x="942594" y="529114"/>
                        <a:pt x="937736" y="522161"/>
                        <a:pt x="932879" y="515303"/>
                      </a:cubicBezTo>
                      <a:cubicBezTo>
                        <a:pt x="929735" y="510921"/>
                        <a:pt x="926687" y="506540"/>
                        <a:pt x="923449" y="502253"/>
                      </a:cubicBezTo>
                      <a:cubicBezTo>
                        <a:pt x="917829" y="494824"/>
                        <a:pt x="911924" y="487680"/>
                        <a:pt x="906018" y="480632"/>
                      </a:cubicBezTo>
                      <a:cubicBezTo>
                        <a:pt x="903161" y="477203"/>
                        <a:pt x="900494" y="473678"/>
                        <a:pt x="897541" y="470345"/>
                      </a:cubicBezTo>
                      <a:cubicBezTo>
                        <a:pt x="888587" y="460058"/>
                        <a:pt x="879348" y="449961"/>
                        <a:pt x="869633" y="440341"/>
                      </a:cubicBezTo>
                      <a:cubicBezTo>
                        <a:pt x="858774" y="429482"/>
                        <a:pt x="847535" y="419195"/>
                        <a:pt x="835914" y="409194"/>
                      </a:cubicBezTo>
                      <a:cubicBezTo>
                        <a:pt x="835247" y="408623"/>
                        <a:pt x="834676" y="408051"/>
                        <a:pt x="834009" y="407480"/>
                      </a:cubicBezTo>
                      <a:cubicBezTo>
                        <a:pt x="822770" y="397955"/>
                        <a:pt x="811244" y="388906"/>
                        <a:pt x="799338" y="380143"/>
                      </a:cubicBezTo>
                      <a:cubicBezTo>
                        <a:pt x="798195" y="379286"/>
                        <a:pt x="797052" y="378428"/>
                        <a:pt x="795909" y="377571"/>
                      </a:cubicBezTo>
                      <a:cubicBezTo>
                        <a:pt x="784289" y="369189"/>
                        <a:pt x="772287" y="361283"/>
                        <a:pt x="760095" y="353663"/>
                      </a:cubicBezTo>
                      <a:cubicBezTo>
                        <a:pt x="758571" y="352711"/>
                        <a:pt x="757047" y="351663"/>
                        <a:pt x="755428" y="350806"/>
                      </a:cubicBezTo>
                      <a:cubicBezTo>
                        <a:pt x="743426" y="343472"/>
                        <a:pt x="731044" y="336613"/>
                        <a:pt x="718471" y="330041"/>
                      </a:cubicBezTo>
                      <a:cubicBezTo>
                        <a:pt x="717423" y="329470"/>
                        <a:pt x="716375" y="328803"/>
                        <a:pt x="715232" y="328232"/>
                      </a:cubicBezTo>
                      <a:cubicBezTo>
                        <a:pt x="759619" y="203454"/>
                        <a:pt x="845439" y="90202"/>
                        <a:pt x="964121"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86" name="Google Shape;586;p28"/>
              <p:cNvGrpSpPr/>
              <p:nvPr/>
            </p:nvGrpSpPr>
            <p:grpSpPr>
              <a:xfrm>
                <a:off x="-472049" y="108355"/>
                <a:ext cx="1398245" cy="1398245"/>
                <a:chOff x="6704506" y="2886565"/>
                <a:chExt cx="1979676" cy="1979676"/>
              </a:xfrm>
            </p:grpSpPr>
            <p:sp>
              <p:nvSpPr>
                <p:cNvPr id="587" name="Google Shape;587;p28"/>
                <p:cNvSpPr/>
                <p:nvPr/>
              </p:nvSpPr>
              <p:spPr>
                <a:xfrm>
                  <a:off x="6704506" y="2886565"/>
                  <a:ext cx="1979676" cy="1979580"/>
                </a:xfrm>
                <a:custGeom>
                  <a:avLst/>
                  <a:gdLst/>
                  <a:ahLst/>
                  <a:cxnLst/>
                  <a:rect l="l" t="t" r="r" b="b"/>
                  <a:pathLst>
                    <a:path w="1979676" h="1979580" extrusionOk="0">
                      <a:moveTo>
                        <a:pt x="996029" y="4667"/>
                      </a:moveTo>
                      <a:cubicBezTo>
                        <a:pt x="1120331" y="97536"/>
                        <a:pt x="1210247" y="214979"/>
                        <a:pt x="1257014" y="344805"/>
                      </a:cubicBezTo>
                      <a:lnTo>
                        <a:pt x="1257205" y="344805"/>
                      </a:lnTo>
                      <a:cubicBezTo>
                        <a:pt x="1257205" y="344805"/>
                        <a:pt x="1257205" y="344900"/>
                        <a:pt x="1257205" y="344900"/>
                      </a:cubicBezTo>
                      <a:cubicBezTo>
                        <a:pt x="1382078" y="286131"/>
                        <a:pt x="1528667" y="266795"/>
                        <a:pt x="1682210" y="288989"/>
                      </a:cubicBezTo>
                      <a:lnTo>
                        <a:pt x="1689735" y="290036"/>
                      </a:lnTo>
                      <a:lnTo>
                        <a:pt x="1690783" y="297561"/>
                      </a:lnTo>
                      <a:cubicBezTo>
                        <a:pt x="1712976" y="451199"/>
                        <a:pt x="1693545" y="597789"/>
                        <a:pt x="1634871" y="722566"/>
                      </a:cubicBezTo>
                      <a:lnTo>
                        <a:pt x="1635062" y="722566"/>
                      </a:lnTo>
                      <a:cubicBezTo>
                        <a:pt x="1635062" y="722566"/>
                        <a:pt x="1634966" y="722852"/>
                        <a:pt x="1634966" y="722852"/>
                      </a:cubicBezTo>
                      <a:cubicBezTo>
                        <a:pt x="1764792" y="769620"/>
                        <a:pt x="1882235" y="859536"/>
                        <a:pt x="1975104" y="983837"/>
                      </a:cubicBezTo>
                      <a:lnTo>
                        <a:pt x="1979676" y="989933"/>
                      </a:lnTo>
                      <a:lnTo>
                        <a:pt x="1975104" y="996029"/>
                      </a:lnTo>
                      <a:cubicBezTo>
                        <a:pt x="1882235" y="1120331"/>
                        <a:pt x="1764792" y="1210247"/>
                        <a:pt x="1634966" y="1257014"/>
                      </a:cubicBezTo>
                      <a:lnTo>
                        <a:pt x="1634966" y="1257205"/>
                      </a:lnTo>
                      <a:cubicBezTo>
                        <a:pt x="1634966" y="1257205"/>
                        <a:pt x="1634871" y="1257205"/>
                        <a:pt x="1634871" y="1257205"/>
                      </a:cubicBezTo>
                      <a:cubicBezTo>
                        <a:pt x="1693545" y="1382078"/>
                        <a:pt x="1712976" y="1528667"/>
                        <a:pt x="1690783" y="1682210"/>
                      </a:cubicBezTo>
                      <a:lnTo>
                        <a:pt x="1689735" y="1689735"/>
                      </a:lnTo>
                      <a:lnTo>
                        <a:pt x="1682210" y="1690783"/>
                      </a:lnTo>
                      <a:cubicBezTo>
                        <a:pt x="1528667" y="1712976"/>
                        <a:pt x="1381982" y="1693640"/>
                        <a:pt x="1257205" y="1634871"/>
                      </a:cubicBezTo>
                      <a:lnTo>
                        <a:pt x="1257205" y="1635062"/>
                      </a:lnTo>
                      <a:cubicBezTo>
                        <a:pt x="1257205" y="1635062"/>
                        <a:pt x="1256919" y="1634966"/>
                        <a:pt x="1256919" y="1634966"/>
                      </a:cubicBezTo>
                      <a:cubicBezTo>
                        <a:pt x="1210151" y="1764792"/>
                        <a:pt x="1120235" y="1882140"/>
                        <a:pt x="995934" y="1975009"/>
                      </a:cubicBezTo>
                      <a:lnTo>
                        <a:pt x="989838" y="1979581"/>
                      </a:lnTo>
                      <a:lnTo>
                        <a:pt x="983742" y="1975009"/>
                      </a:lnTo>
                      <a:cubicBezTo>
                        <a:pt x="859441" y="1882140"/>
                        <a:pt x="769525" y="1764697"/>
                        <a:pt x="722757" y="1634966"/>
                      </a:cubicBezTo>
                      <a:lnTo>
                        <a:pt x="722567" y="1634966"/>
                      </a:lnTo>
                      <a:cubicBezTo>
                        <a:pt x="722567" y="1634966"/>
                        <a:pt x="722567" y="1634871"/>
                        <a:pt x="722567" y="1634871"/>
                      </a:cubicBezTo>
                      <a:cubicBezTo>
                        <a:pt x="597694" y="1693640"/>
                        <a:pt x="451104" y="1712976"/>
                        <a:pt x="297561" y="1690783"/>
                      </a:cubicBezTo>
                      <a:lnTo>
                        <a:pt x="290036" y="1689735"/>
                      </a:lnTo>
                      <a:lnTo>
                        <a:pt x="288989" y="1682210"/>
                      </a:lnTo>
                      <a:cubicBezTo>
                        <a:pt x="282988" y="1640777"/>
                        <a:pt x="280035" y="1599914"/>
                        <a:pt x="280035" y="1559909"/>
                      </a:cubicBezTo>
                      <a:cubicBezTo>
                        <a:pt x="280035" y="1451229"/>
                        <a:pt x="302133" y="1348454"/>
                        <a:pt x="344996" y="1257205"/>
                      </a:cubicBezTo>
                      <a:lnTo>
                        <a:pt x="344614" y="1257205"/>
                      </a:lnTo>
                      <a:cubicBezTo>
                        <a:pt x="344614" y="1257205"/>
                        <a:pt x="344710" y="1256919"/>
                        <a:pt x="344710" y="1256919"/>
                      </a:cubicBezTo>
                      <a:cubicBezTo>
                        <a:pt x="214884" y="1210151"/>
                        <a:pt x="97441" y="1120235"/>
                        <a:pt x="4572" y="995934"/>
                      </a:cubicBezTo>
                      <a:lnTo>
                        <a:pt x="0" y="989838"/>
                      </a:lnTo>
                      <a:lnTo>
                        <a:pt x="4572" y="983742"/>
                      </a:lnTo>
                      <a:cubicBezTo>
                        <a:pt x="97441" y="859441"/>
                        <a:pt x="214884" y="769525"/>
                        <a:pt x="344710" y="722757"/>
                      </a:cubicBezTo>
                      <a:lnTo>
                        <a:pt x="344710" y="722566"/>
                      </a:lnTo>
                      <a:cubicBezTo>
                        <a:pt x="344710" y="722566"/>
                        <a:pt x="344900" y="722471"/>
                        <a:pt x="344900" y="722471"/>
                      </a:cubicBezTo>
                      <a:cubicBezTo>
                        <a:pt x="302038" y="631222"/>
                        <a:pt x="279940" y="528542"/>
                        <a:pt x="279940" y="419767"/>
                      </a:cubicBezTo>
                      <a:cubicBezTo>
                        <a:pt x="279940" y="379666"/>
                        <a:pt x="282893" y="338804"/>
                        <a:pt x="288893" y="297466"/>
                      </a:cubicBezTo>
                      <a:lnTo>
                        <a:pt x="289941" y="289941"/>
                      </a:lnTo>
                      <a:lnTo>
                        <a:pt x="297466" y="288893"/>
                      </a:lnTo>
                      <a:cubicBezTo>
                        <a:pt x="451009" y="266700"/>
                        <a:pt x="597694" y="286036"/>
                        <a:pt x="722471" y="344805"/>
                      </a:cubicBezTo>
                      <a:lnTo>
                        <a:pt x="722471" y="344615"/>
                      </a:lnTo>
                      <a:cubicBezTo>
                        <a:pt x="722471" y="344615"/>
                        <a:pt x="722757" y="344710"/>
                        <a:pt x="722757" y="344710"/>
                      </a:cubicBezTo>
                      <a:cubicBezTo>
                        <a:pt x="769525" y="214884"/>
                        <a:pt x="859441" y="97536"/>
                        <a:pt x="983742" y="4572"/>
                      </a:cubicBezTo>
                      <a:lnTo>
                        <a:pt x="989838" y="0"/>
                      </a:lnTo>
                      <a:lnTo>
                        <a:pt x="995934" y="457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28"/>
                <p:cNvSpPr/>
                <p:nvPr/>
              </p:nvSpPr>
              <p:spPr>
                <a:xfrm>
                  <a:off x="6704602" y="2886661"/>
                  <a:ext cx="1979580" cy="1979580"/>
                </a:xfrm>
                <a:custGeom>
                  <a:avLst/>
                  <a:gdLst/>
                  <a:ahLst/>
                  <a:cxnLst/>
                  <a:rect l="l" t="t" r="r" b="b"/>
                  <a:pathLst>
                    <a:path w="1979580" h="1979580" extrusionOk="0">
                      <a:moveTo>
                        <a:pt x="989838" y="0"/>
                      </a:moveTo>
                      <a:lnTo>
                        <a:pt x="983742" y="4572"/>
                      </a:lnTo>
                      <a:cubicBezTo>
                        <a:pt x="859441" y="97441"/>
                        <a:pt x="769525" y="214884"/>
                        <a:pt x="722757" y="344710"/>
                      </a:cubicBezTo>
                      <a:lnTo>
                        <a:pt x="722567" y="344710"/>
                      </a:lnTo>
                      <a:cubicBezTo>
                        <a:pt x="722567" y="344710"/>
                        <a:pt x="722567" y="344805"/>
                        <a:pt x="722567" y="344805"/>
                      </a:cubicBezTo>
                      <a:cubicBezTo>
                        <a:pt x="597694" y="286036"/>
                        <a:pt x="451104" y="266700"/>
                        <a:pt x="297561" y="288893"/>
                      </a:cubicBezTo>
                      <a:lnTo>
                        <a:pt x="290036" y="289941"/>
                      </a:lnTo>
                      <a:lnTo>
                        <a:pt x="288989" y="297466"/>
                      </a:lnTo>
                      <a:cubicBezTo>
                        <a:pt x="282988" y="338804"/>
                        <a:pt x="280035" y="379762"/>
                        <a:pt x="280035" y="419767"/>
                      </a:cubicBezTo>
                      <a:cubicBezTo>
                        <a:pt x="280035" y="528447"/>
                        <a:pt x="302133" y="631222"/>
                        <a:pt x="344996" y="722471"/>
                      </a:cubicBezTo>
                      <a:lnTo>
                        <a:pt x="344615" y="722471"/>
                      </a:lnTo>
                      <a:cubicBezTo>
                        <a:pt x="344615" y="722471"/>
                        <a:pt x="344710" y="722757"/>
                        <a:pt x="344710" y="722757"/>
                      </a:cubicBezTo>
                      <a:cubicBezTo>
                        <a:pt x="214884" y="769525"/>
                        <a:pt x="97441" y="859441"/>
                        <a:pt x="4572" y="983742"/>
                      </a:cubicBezTo>
                      <a:lnTo>
                        <a:pt x="0" y="989838"/>
                      </a:lnTo>
                      <a:lnTo>
                        <a:pt x="4572" y="995934"/>
                      </a:lnTo>
                      <a:cubicBezTo>
                        <a:pt x="97441" y="1120235"/>
                        <a:pt x="214884" y="1210151"/>
                        <a:pt x="344710" y="1256919"/>
                      </a:cubicBezTo>
                      <a:lnTo>
                        <a:pt x="344710" y="1257110"/>
                      </a:lnTo>
                      <a:cubicBezTo>
                        <a:pt x="344710" y="1257110"/>
                        <a:pt x="344900" y="1257205"/>
                        <a:pt x="344900" y="1257205"/>
                      </a:cubicBezTo>
                      <a:cubicBezTo>
                        <a:pt x="302038" y="1348454"/>
                        <a:pt x="279940" y="1451229"/>
                        <a:pt x="279940" y="1559909"/>
                      </a:cubicBezTo>
                      <a:cubicBezTo>
                        <a:pt x="279940" y="1600010"/>
                        <a:pt x="282893" y="1640872"/>
                        <a:pt x="288893" y="1682210"/>
                      </a:cubicBezTo>
                      <a:lnTo>
                        <a:pt x="289941" y="1689735"/>
                      </a:lnTo>
                      <a:lnTo>
                        <a:pt x="297466" y="1690783"/>
                      </a:lnTo>
                      <a:cubicBezTo>
                        <a:pt x="451009" y="1712976"/>
                        <a:pt x="597694" y="1693640"/>
                        <a:pt x="722471" y="1634871"/>
                      </a:cubicBezTo>
                      <a:lnTo>
                        <a:pt x="722471" y="1635062"/>
                      </a:lnTo>
                      <a:cubicBezTo>
                        <a:pt x="722471" y="1635062"/>
                        <a:pt x="722757" y="1634966"/>
                        <a:pt x="722757" y="1634966"/>
                      </a:cubicBezTo>
                      <a:cubicBezTo>
                        <a:pt x="769525" y="1764792"/>
                        <a:pt x="859441" y="1882140"/>
                        <a:pt x="983742" y="1975009"/>
                      </a:cubicBezTo>
                      <a:lnTo>
                        <a:pt x="989838" y="1979581"/>
                      </a:lnTo>
                      <a:lnTo>
                        <a:pt x="995934" y="1975009"/>
                      </a:lnTo>
                      <a:cubicBezTo>
                        <a:pt x="1120235" y="1882140"/>
                        <a:pt x="1210151" y="1764697"/>
                        <a:pt x="1256919" y="1634966"/>
                      </a:cubicBezTo>
                      <a:lnTo>
                        <a:pt x="1257110" y="1634966"/>
                      </a:lnTo>
                      <a:cubicBezTo>
                        <a:pt x="1257110" y="1634966"/>
                        <a:pt x="1257110" y="1634871"/>
                        <a:pt x="1257110" y="1634871"/>
                      </a:cubicBezTo>
                      <a:cubicBezTo>
                        <a:pt x="1381982" y="1693640"/>
                        <a:pt x="1528572" y="1712976"/>
                        <a:pt x="1682115" y="1690783"/>
                      </a:cubicBezTo>
                      <a:lnTo>
                        <a:pt x="1689640" y="1689735"/>
                      </a:lnTo>
                      <a:lnTo>
                        <a:pt x="1690688" y="1682210"/>
                      </a:lnTo>
                      <a:cubicBezTo>
                        <a:pt x="1712881" y="1528572"/>
                        <a:pt x="1693450" y="1381982"/>
                        <a:pt x="1634776" y="1257205"/>
                      </a:cubicBezTo>
                      <a:lnTo>
                        <a:pt x="1634966" y="1257205"/>
                      </a:lnTo>
                      <a:cubicBezTo>
                        <a:pt x="1634966" y="1257205"/>
                        <a:pt x="1634871" y="1256919"/>
                        <a:pt x="1634871" y="1256919"/>
                      </a:cubicBezTo>
                      <a:cubicBezTo>
                        <a:pt x="1764697" y="1210151"/>
                        <a:pt x="1882140" y="1120235"/>
                        <a:pt x="1975009" y="995934"/>
                      </a:cubicBezTo>
                      <a:lnTo>
                        <a:pt x="1979581" y="989838"/>
                      </a:lnTo>
                      <a:lnTo>
                        <a:pt x="1975009" y="983742"/>
                      </a:lnTo>
                      <a:cubicBezTo>
                        <a:pt x="1882140" y="859441"/>
                        <a:pt x="1764697" y="769525"/>
                        <a:pt x="1634871" y="722757"/>
                      </a:cubicBezTo>
                      <a:lnTo>
                        <a:pt x="1634871" y="722567"/>
                      </a:lnTo>
                      <a:cubicBezTo>
                        <a:pt x="1634871" y="722567"/>
                        <a:pt x="1634776" y="722567"/>
                        <a:pt x="1634776" y="722567"/>
                      </a:cubicBezTo>
                      <a:cubicBezTo>
                        <a:pt x="1693545" y="597694"/>
                        <a:pt x="1712881" y="451104"/>
                        <a:pt x="1690688" y="297561"/>
                      </a:cubicBezTo>
                      <a:lnTo>
                        <a:pt x="1689640" y="290036"/>
                      </a:lnTo>
                      <a:lnTo>
                        <a:pt x="1682115" y="288988"/>
                      </a:lnTo>
                      <a:cubicBezTo>
                        <a:pt x="1528572" y="266795"/>
                        <a:pt x="1381887" y="286131"/>
                        <a:pt x="1257110" y="344900"/>
                      </a:cubicBezTo>
                      <a:lnTo>
                        <a:pt x="1257110" y="344710"/>
                      </a:lnTo>
                      <a:cubicBezTo>
                        <a:pt x="1257110" y="344710"/>
                        <a:pt x="1256824" y="344805"/>
                        <a:pt x="1256824" y="344805"/>
                      </a:cubicBezTo>
                      <a:cubicBezTo>
                        <a:pt x="1210056" y="214979"/>
                        <a:pt x="1120140" y="97631"/>
                        <a:pt x="995839" y="4667"/>
                      </a:cubicBezTo>
                      <a:lnTo>
                        <a:pt x="989743" y="95"/>
                      </a:lnTo>
                      <a:close/>
                      <a:moveTo>
                        <a:pt x="989838" y="3619"/>
                      </a:moveTo>
                      <a:lnTo>
                        <a:pt x="994220" y="6858"/>
                      </a:lnTo>
                      <a:cubicBezTo>
                        <a:pt x="1117759" y="99155"/>
                        <a:pt x="1207675" y="216313"/>
                        <a:pt x="1254252" y="345567"/>
                      </a:cubicBezTo>
                      <a:lnTo>
                        <a:pt x="1255586" y="348710"/>
                      </a:lnTo>
                      <a:lnTo>
                        <a:pt x="1258538" y="347281"/>
                      </a:lnTo>
                      <a:cubicBezTo>
                        <a:pt x="1382935" y="288798"/>
                        <a:pt x="1529334" y="269558"/>
                        <a:pt x="1681925" y="291655"/>
                      </a:cubicBezTo>
                      <a:lnTo>
                        <a:pt x="1687259" y="292417"/>
                      </a:lnTo>
                      <a:lnTo>
                        <a:pt x="1688021" y="297751"/>
                      </a:lnTo>
                      <a:cubicBezTo>
                        <a:pt x="1693926" y="338614"/>
                        <a:pt x="1696879" y="379571"/>
                        <a:pt x="1696879" y="419386"/>
                      </a:cubicBezTo>
                      <a:cubicBezTo>
                        <a:pt x="1696879" y="528447"/>
                        <a:pt x="1675162" y="629984"/>
                        <a:pt x="1632299" y="721138"/>
                      </a:cubicBezTo>
                      <a:lnTo>
                        <a:pt x="1631442" y="723424"/>
                      </a:lnTo>
                      <a:lnTo>
                        <a:pt x="1630966" y="724281"/>
                      </a:lnTo>
                      <a:lnTo>
                        <a:pt x="1634014" y="725424"/>
                      </a:lnTo>
                      <a:cubicBezTo>
                        <a:pt x="1763363" y="772001"/>
                        <a:pt x="1880521" y="861917"/>
                        <a:pt x="1972723" y="985456"/>
                      </a:cubicBezTo>
                      <a:lnTo>
                        <a:pt x="1975961" y="989743"/>
                      </a:lnTo>
                      <a:lnTo>
                        <a:pt x="1972723" y="994029"/>
                      </a:lnTo>
                      <a:cubicBezTo>
                        <a:pt x="1880426" y="1117568"/>
                        <a:pt x="1763268" y="1207484"/>
                        <a:pt x="1633918" y="1254062"/>
                      </a:cubicBezTo>
                      <a:lnTo>
                        <a:pt x="1630775" y="1255490"/>
                      </a:lnTo>
                      <a:lnTo>
                        <a:pt x="1632109" y="1258348"/>
                      </a:lnTo>
                      <a:cubicBezTo>
                        <a:pt x="1674971" y="1349502"/>
                        <a:pt x="1696688" y="1450943"/>
                        <a:pt x="1696688" y="1560100"/>
                      </a:cubicBezTo>
                      <a:cubicBezTo>
                        <a:pt x="1696688" y="1600010"/>
                        <a:pt x="1693736" y="1640872"/>
                        <a:pt x="1687830" y="1681734"/>
                      </a:cubicBezTo>
                      <a:lnTo>
                        <a:pt x="1687068" y="1687068"/>
                      </a:lnTo>
                      <a:lnTo>
                        <a:pt x="1681734" y="1687830"/>
                      </a:lnTo>
                      <a:cubicBezTo>
                        <a:pt x="1529143" y="1709928"/>
                        <a:pt x="1382744" y="1690688"/>
                        <a:pt x="1258348" y="1632204"/>
                      </a:cubicBezTo>
                      <a:lnTo>
                        <a:pt x="1256348" y="1631442"/>
                      </a:lnTo>
                      <a:lnTo>
                        <a:pt x="1255205" y="1630871"/>
                      </a:lnTo>
                      <a:lnTo>
                        <a:pt x="1254062" y="1634014"/>
                      </a:lnTo>
                      <a:cubicBezTo>
                        <a:pt x="1207484" y="1763363"/>
                        <a:pt x="1117568" y="1880521"/>
                        <a:pt x="994029" y="1972723"/>
                      </a:cubicBezTo>
                      <a:lnTo>
                        <a:pt x="989648" y="1975961"/>
                      </a:lnTo>
                      <a:lnTo>
                        <a:pt x="985266" y="1972723"/>
                      </a:lnTo>
                      <a:cubicBezTo>
                        <a:pt x="861727" y="1880425"/>
                        <a:pt x="771811" y="1763268"/>
                        <a:pt x="725234" y="1634014"/>
                      </a:cubicBezTo>
                      <a:lnTo>
                        <a:pt x="724090" y="1631537"/>
                      </a:lnTo>
                      <a:lnTo>
                        <a:pt x="723900" y="1630871"/>
                      </a:lnTo>
                      <a:lnTo>
                        <a:pt x="720947" y="1632299"/>
                      </a:lnTo>
                      <a:cubicBezTo>
                        <a:pt x="596551" y="1690783"/>
                        <a:pt x="450151" y="1710023"/>
                        <a:pt x="297561" y="1687925"/>
                      </a:cubicBezTo>
                      <a:lnTo>
                        <a:pt x="292227" y="1687163"/>
                      </a:lnTo>
                      <a:lnTo>
                        <a:pt x="291465" y="1681829"/>
                      </a:lnTo>
                      <a:cubicBezTo>
                        <a:pt x="285560" y="1640872"/>
                        <a:pt x="282512" y="1599819"/>
                        <a:pt x="282512" y="1559909"/>
                      </a:cubicBezTo>
                      <a:cubicBezTo>
                        <a:pt x="282512" y="1451134"/>
                        <a:pt x="304324" y="1349788"/>
                        <a:pt x="347282" y="1258443"/>
                      </a:cubicBezTo>
                      <a:lnTo>
                        <a:pt x="348139" y="1255967"/>
                      </a:lnTo>
                      <a:lnTo>
                        <a:pt x="348425" y="1255300"/>
                      </a:lnTo>
                      <a:lnTo>
                        <a:pt x="345376" y="1254157"/>
                      </a:lnTo>
                      <a:cubicBezTo>
                        <a:pt x="216027" y="1207580"/>
                        <a:pt x="98870" y="1117664"/>
                        <a:pt x="6572" y="994124"/>
                      </a:cubicBezTo>
                      <a:lnTo>
                        <a:pt x="3334" y="989743"/>
                      </a:lnTo>
                      <a:lnTo>
                        <a:pt x="6572" y="985456"/>
                      </a:lnTo>
                      <a:cubicBezTo>
                        <a:pt x="98870" y="861917"/>
                        <a:pt x="216027" y="772001"/>
                        <a:pt x="345281" y="725424"/>
                      </a:cubicBezTo>
                      <a:lnTo>
                        <a:pt x="347472" y="724472"/>
                      </a:lnTo>
                      <a:lnTo>
                        <a:pt x="348520" y="724091"/>
                      </a:lnTo>
                      <a:lnTo>
                        <a:pt x="347091" y="721138"/>
                      </a:lnTo>
                      <a:cubicBezTo>
                        <a:pt x="304133" y="629888"/>
                        <a:pt x="282321" y="528447"/>
                        <a:pt x="282321" y="419671"/>
                      </a:cubicBezTo>
                      <a:cubicBezTo>
                        <a:pt x="282321" y="379762"/>
                        <a:pt x="285274" y="338709"/>
                        <a:pt x="291275" y="297751"/>
                      </a:cubicBezTo>
                      <a:lnTo>
                        <a:pt x="292037" y="292417"/>
                      </a:lnTo>
                      <a:lnTo>
                        <a:pt x="297371" y="291655"/>
                      </a:lnTo>
                      <a:cubicBezTo>
                        <a:pt x="449961" y="269558"/>
                        <a:pt x="596360" y="288798"/>
                        <a:pt x="720757" y="347281"/>
                      </a:cubicBezTo>
                      <a:lnTo>
                        <a:pt x="722757" y="348043"/>
                      </a:lnTo>
                      <a:lnTo>
                        <a:pt x="723900" y="348615"/>
                      </a:lnTo>
                      <a:lnTo>
                        <a:pt x="725043" y="345472"/>
                      </a:lnTo>
                      <a:cubicBezTo>
                        <a:pt x="771620" y="216122"/>
                        <a:pt x="861536" y="98965"/>
                        <a:pt x="985076" y="6763"/>
                      </a:cubicBezTo>
                      <a:lnTo>
                        <a:pt x="989457" y="352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28"/>
                <p:cNvSpPr/>
                <p:nvPr/>
              </p:nvSpPr>
              <p:spPr>
                <a:xfrm>
                  <a:off x="6729938" y="2911902"/>
                  <a:ext cx="1928907" cy="1928812"/>
                </a:xfrm>
                <a:custGeom>
                  <a:avLst/>
                  <a:gdLst/>
                  <a:ahLst/>
                  <a:cxnLst/>
                  <a:rect l="l" t="t" r="r" b="b"/>
                  <a:pathLst>
                    <a:path w="1928907" h="1928812" extrusionOk="0">
                      <a:moveTo>
                        <a:pt x="1216914" y="349567"/>
                      </a:moveTo>
                      <a:cubicBezTo>
                        <a:pt x="1217867" y="349091"/>
                        <a:pt x="1218819" y="348520"/>
                        <a:pt x="1219867" y="348044"/>
                      </a:cubicBezTo>
                      <a:cubicBezTo>
                        <a:pt x="1220153" y="348901"/>
                        <a:pt x="1220438" y="349853"/>
                        <a:pt x="1220724" y="350711"/>
                      </a:cubicBezTo>
                      <a:cubicBezTo>
                        <a:pt x="1224439" y="362617"/>
                        <a:pt x="1227868" y="374713"/>
                        <a:pt x="1230821" y="386810"/>
                      </a:cubicBezTo>
                      <a:cubicBezTo>
                        <a:pt x="1231297" y="388715"/>
                        <a:pt x="1231773" y="390620"/>
                        <a:pt x="1232154" y="392525"/>
                      </a:cubicBezTo>
                      <a:cubicBezTo>
                        <a:pt x="1235012" y="404717"/>
                        <a:pt x="1237488" y="416909"/>
                        <a:pt x="1239584" y="429196"/>
                      </a:cubicBezTo>
                      <a:cubicBezTo>
                        <a:pt x="1239869" y="431006"/>
                        <a:pt x="1240155" y="432911"/>
                        <a:pt x="1240441" y="434721"/>
                      </a:cubicBezTo>
                      <a:cubicBezTo>
                        <a:pt x="1242441" y="447104"/>
                        <a:pt x="1244060" y="459581"/>
                        <a:pt x="1245203" y="472059"/>
                      </a:cubicBezTo>
                      <a:cubicBezTo>
                        <a:pt x="1245394" y="473774"/>
                        <a:pt x="1245489" y="475393"/>
                        <a:pt x="1245584" y="477012"/>
                      </a:cubicBezTo>
                      <a:cubicBezTo>
                        <a:pt x="1246632" y="489775"/>
                        <a:pt x="1247394" y="502539"/>
                        <a:pt x="1247680" y="515303"/>
                      </a:cubicBezTo>
                      <a:cubicBezTo>
                        <a:pt x="1247680" y="516636"/>
                        <a:pt x="1247680" y="517874"/>
                        <a:pt x="1247680" y="519208"/>
                      </a:cubicBezTo>
                      <a:cubicBezTo>
                        <a:pt x="1247870" y="532448"/>
                        <a:pt x="1247680" y="545592"/>
                        <a:pt x="1246918" y="558832"/>
                      </a:cubicBezTo>
                      <a:cubicBezTo>
                        <a:pt x="1246918" y="559499"/>
                        <a:pt x="1246823" y="560165"/>
                        <a:pt x="1246727" y="560737"/>
                      </a:cubicBezTo>
                      <a:cubicBezTo>
                        <a:pt x="1245965" y="573977"/>
                        <a:pt x="1244727" y="587312"/>
                        <a:pt x="1243013" y="600551"/>
                      </a:cubicBezTo>
                      <a:cubicBezTo>
                        <a:pt x="1243013" y="601218"/>
                        <a:pt x="1242822" y="601980"/>
                        <a:pt x="1242727" y="602647"/>
                      </a:cubicBezTo>
                      <a:cubicBezTo>
                        <a:pt x="1241012" y="615887"/>
                        <a:pt x="1238726" y="629126"/>
                        <a:pt x="1236059" y="642271"/>
                      </a:cubicBezTo>
                      <a:cubicBezTo>
                        <a:pt x="1235774" y="643509"/>
                        <a:pt x="1235583" y="644747"/>
                        <a:pt x="1235393" y="645890"/>
                      </a:cubicBezTo>
                      <a:cubicBezTo>
                        <a:pt x="1232726" y="658749"/>
                        <a:pt x="1229582" y="671513"/>
                        <a:pt x="1226058" y="684276"/>
                      </a:cubicBezTo>
                      <a:cubicBezTo>
                        <a:pt x="1225772" y="685229"/>
                        <a:pt x="1225582" y="686276"/>
                        <a:pt x="1225296" y="687229"/>
                      </a:cubicBezTo>
                      <a:cubicBezTo>
                        <a:pt x="1222058" y="688181"/>
                        <a:pt x="1218819" y="689324"/>
                        <a:pt x="1215581" y="690372"/>
                      </a:cubicBezTo>
                      <a:cubicBezTo>
                        <a:pt x="1211675" y="691610"/>
                        <a:pt x="1207770" y="692849"/>
                        <a:pt x="1203865" y="694182"/>
                      </a:cubicBezTo>
                      <a:cubicBezTo>
                        <a:pt x="1199674" y="695611"/>
                        <a:pt x="1195483" y="697230"/>
                        <a:pt x="1191292" y="698754"/>
                      </a:cubicBezTo>
                      <a:cubicBezTo>
                        <a:pt x="1187482" y="700088"/>
                        <a:pt x="1183767" y="701421"/>
                        <a:pt x="1179957" y="702945"/>
                      </a:cubicBezTo>
                      <a:cubicBezTo>
                        <a:pt x="1175671" y="704564"/>
                        <a:pt x="1171385" y="706374"/>
                        <a:pt x="1167194" y="708184"/>
                      </a:cubicBezTo>
                      <a:cubicBezTo>
                        <a:pt x="1163574" y="709708"/>
                        <a:pt x="1159955" y="711137"/>
                        <a:pt x="1156335" y="712661"/>
                      </a:cubicBezTo>
                      <a:cubicBezTo>
                        <a:pt x="1151954" y="714566"/>
                        <a:pt x="1147667" y="716566"/>
                        <a:pt x="1143286" y="718566"/>
                      </a:cubicBezTo>
                      <a:cubicBezTo>
                        <a:pt x="1139857" y="720090"/>
                        <a:pt x="1136428" y="721614"/>
                        <a:pt x="1132999" y="723329"/>
                      </a:cubicBezTo>
                      <a:cubicBezTo>
                        <a:pt x="1128522" y="725519"/>
                        <a:pt x="1124045" y="727805"/>
                        <a:pt x="1119569" y="730091"/>
                      </a:cubicBezTo>
                      <a:cubicBezTo>
                        <a:pt x="1116425" y="731711"/>
                        <a:pt x="1113187" y="733235"/>
                        <a:pt x="1110044" y="734949"/>
                      </a:cubicBezTo>
                      <a:cubicBezTo>
                        <a:pt x="1105281" y="737426"/>
                        <a:pt x="1100614" y="740093"/>
                        <a:pt x="1095947" y="742664"/>
                      </a:cubicBezTo>
                      <a:cubicBezTo>
                        <a:pt x="1093089" y="744284"/>
                        <a:pt x="1090136" y="745808"/>
                        <a:pt x="1087279" y="747427"/>
                      </a:cubicBezTo>
                      <a:cubicBezTo>
                        <a:pt x="1082040" y="750475"/>
                        <a:pt x="1076897" y="753618"/>
                        <a:pt x="1071753" y="756761"/>
                      </a:cubicBezTo>
                      <a:cubicBezTo>
                        <a:pt x="1069467" y="758190"/>
                        <a:pt x="1067181" y="759428"/>
                        <a:pt x="1064990" y="760857"/>
                      </a:cubicBezTo>
                      <a:cubicBezTo>
                        <a:pt x="1057561" y="765524"/>
                        <a:pt x="1050322" y="770287"/>
                        <a:pt x="1042988" y="775240"/>
                      </a:cubicBezTo>
                      <a:cubicBezTo>
                        <a:pt x="1041368" y="766572"/>
                        <a:pt x="1039559" y="758000"/>
                        <a:pt x="1037654" y="749522"/>
                      </a:cubicBezTo>
                      <a:cubicBezTo>
                        <a:pt x="1036987" y="746760"/>
                        <a:pt x="1036320" y="743998"/>
                        <a:pt x="1035653" y="741236"/>
                      </a:cubicBezTo>
                      <a:cubicBezTo>
                        <a:pt x="1034320" y="735521"/>
                        <a:pt x="1032891" y="729806"/>
                        <a:pt x="1031462" y="724186"/>
                      </a:cubicBezTo>
                      <a:cubicBezTo>
                        <a:pt x="1030605" y="720947"/>
                        <a:pt x="1029557" y="717709"/>
                        <a:pt x="1028700" y="714470"/>
                      </a:cubicBezTo>
                      <a:cubicBezTo>
                        <a:pt x="1027271" y="709422"/>
                        <a:pt x="1025843" y="704279"/>
                        <a:pt x="1024319" y="699230"/>
                      </a:cubicBezTo>
                      <a:cubicBezTo>
                        <a:pt x="1023271" y="695706"/>
                        <a:pt x="1022033" y="692277"/>
                        <a:pt x="1020889" y="688753"/>
                      </a:cubicBezTo>
                      <a:cubicBezTo>
                        <a:pt x="1019366" y="684086"/>
                        <a:pt x="1017841" y="679418"/>
                        <a:pt x="1016222" y="674751"/>
                      </a:cubicBezTo>
                      <a:cubicBezTo>
                        <a:pt x="1014984" y="671132"/>
                        <a:pt x="1013555" y="667512"/>
                        <a:pt x="1012222" y="663893"/>
                      </a:cubicBezTo>
                      <a:cubicBezTo>
                        <a:pt x="1010603" y="659511"/>
                        <a:pt x="1008983" y="655130"/>
                        <a:pt x="1007269" y="650748"/>
                      </a:cubicBezTo>
                      <a:cubicBezTo>
                        <a:pt x="1005840" y="647033"/>
                        <a:pt x="1004221" y="643414"/>
                        <a:pt x="1002697" y="639794"/>
                      </a:cubicBezTo>
                      <a:cubicBezTo>
                        <a:pt x="1000982" y="635603"/>
                        <a:pt x="999173" y="631317"/>
                        <a:pt x="997363" y="627221"/>
                      </a:cubicBezTo>
                      <a:cubicBezTo>
                        <a:pt x="995744" y="623507"/>
                        <a:pt x="993934" y="619887"/>
                        <a:pt x="992219" y="616172"/>
                      </a:cubicBezTo>
                      <a:cubicBezTo>
                        <a:pt x="990314" y="612172"/>
                        <a:pt x="988505" y="608171"/>
                        <a:pt x="986600" y="604171"/>
                      </a:cubicBezTo>
                      <a:cubicBezTo>
                        <a:pt x="984790" y="600456"/>
                        <a:pt x="982789" y="596741"/>
                        <a:pt x="980885" y="593027"/>
                      </a:cubicBezTo>
                      <a:cubicBezTo>
                        <a:pt x="979361" y="590074"/>
                        <a:pt x="977932" y="587026"/>
                        <a:pt x="976313" y="584168"/>
                      </a:cubicBezTo>
                      <a:cubicBezTo>
                        <a:pt x="979741" y="577977"/>
                        <a:pt x="983456" y="571881"/>
                        <a:pt x="987171" y="565880"/>
                      </a:cubicBezTo>
                      <a:cubicBezTo>
                        <a:pt x="990219" y="560832"/>
                        <a:pt x="993172" y="555593"/>
                        <a:pt x="996315" y="550640"/>
                      </a:cubicBezTo>
                      <a:cubicBezTo>
                        <a:pt x="1000792" y="543592"/>
                        <a:pt x="1005745" y="536924"/>
                        <a:pt x="1010507" y="530162"/>
                      </a:cubicBezTo>
                      <a:cubicBezTo>
                        <a:pt x="1013651" y="525685"/>
                        <a:pt x="1016699" y="521017"/>
                        <a:pt x="1019937" y="516636"/>
                      </a:cubicBezTo>
                      <a:cubicBezTo>
                        <a:pt x="1025366" y="509397"/>
                        <a:pt x="1031177" y="502444"/>
                        <a:pt x="1036891" y="495491"/>
                      </a:cubicBezTo>
                      <a:cubicBezTo>
                        <a:pt x="1039844" y="491871"/>
                        <a:pt x="1042702" y="488061"/>
                        <a:pt x="1045750" y="484537"/>
                      </a:cubicBezTo>
                      <a:cubicBezTo>
                        <a:pt x="1054703" y="474250"/>
                        <a:pt x="1063943" y="464249"/>
                        <a:pt x="1073563" y="454628"/>
                      </a:cubicBezTo>
                      <a:cubicBezTo>
                        <a:pt x="1083659" y="444532"/>
                        <a:pt x="1094232" y="434816"/>
                        <a:pt x="1105091" y="425482"/>
                      </a:cubicBezTo>
                      <a:cubicBezTo>
                        <a:pt x="1105948" y="424720"/>
                        <a:pt x="1106805" y="423958"/>
                        <a:pt x="1107758" y="423100"/>
                      </a:cubicBezTo>
                      <a:cubicBezTo>
                        <a:pt x="1118140" y="414242"/>
                        <a:pt x="1128903" y="405860"/>
                        <a:pt x="1139857" y="397669"/>
                      </a:cubicBezTo>
                      <a:cubicBezTo>
                        <a:pt x="1141286" y="396621"/>
                        <a:pt x="1142714" y="395478"/>
                        <a:pt x="1144143" y="394525"/>
                      </a:cubicBezTo>
                      <a:cubicBezTo>
                        <a:pt x="1154906" y="386715"/>
                        <a:pt x="1166051" y="379286"/>
                        <a:pt x="1177290" y="372237"/>
                      </a:cubicBezTo>
                      <a:cubicBezTo>
                        <a:pt x="1179100" y="371094"/>
                        <a:pt x="1180814" y="370046"/>
                        <a:pt x="1182624" y="368903"/>
                      </a:cubicBezTo>
                      <a:cubicBezTo>
                        <a:pt x="1193864" y="362045"/>
                        <a:pt x="1205389" y="355568"/>
                        <a:pt x="1217105" y="349377"/>
                      </a:cubicBezTo>
                      <a:close/>
                      <a:moveTo>
                        <a:pt x="941927" y="565880"/>
                      </a:moveTo>
                      <a:cubicBezTo>
                        <a:pt x="945642" y="571976"/>
                        <a:pt x="949357" y="577977"/>
                        <a:pt x="952786" y="584263"/>
                      </a:cubicBezTo>
                      <a:cubicBezTo>
                        <a:pt x="951262" y="587216"/>
                        <a:pt x="949738" y="590169"/>
                        <a:pt x="948214" y="593122"/>
                      </a:cubicBezTo>
                      <a:cubicBezTo>
                        <a:pt x="946309" y="596837"/>
                        <a:pt x="944309" y="600551"/>
                        <a:pt x="942499" y="604266"/>
                      </a:cubicBezTo>
                      <a:cubicBezTo>
                        <a:pt x="940594" y="608171"/>
                        <a:pt x="938689" y="612267"/>
                        <a:pt x="936879" y="616268"/>
                      </a:cubicBezTo>
                      <a:cubicBezTo>
                        <a:pt x="935164" y="619982"/>
                        <a:pt x="933355" y="623602"/>
                        <a:pt x="931736" y="627412"/>
                      </a:cubicBezTo>
                      <a:cubicBezTo>
                        <a:pt x="929926" y="631508"/>
                        <a:pt x="928211" y="635699"/>
                        <a:pt x="926402" y="639890"/>
                      </a:cubicBezTo>
                      <a:cubicBezTo>
                        <a:pt x="924878" y="643604"/>
                        <a:pt x="923258" y="647224"/>
                        <a:pt x="921830" y="650938"/>
                      </a:cubicBezTo>
                      <a:cubicBezTo>
                        <a:pt x="920115" y="655320"/>
                        <a:pt x="918496" y="659702"/>
                        <a:pt x="916877" y="664083"/>
                      </a:cubicBezTo>
                      <a:cubicBezTo>
                        <a:pt x="915543" y="667703"/>
                        <a:pt x="914114" y="671322"/>
                        <a:pt x="912876" y="674942"/>
                      </a:cubicBezTo>
                      <a:cubicBezTo>
                        <a:pt x="911257" y="679513"/>
                        <a:pt x="909828" y="684181"/>
                        <a:pt x="908304" y="688848"/>
                      </a:cubicBezTo>
                      <a:cubicBezTo>
                        <a:pt x="907161" y="692372"/>
                        <a:pt x="905923" y="695897"/>
                        <a:pt x="904780" y="699421"/>
                      </a:cubicBezTo>
                      <a:cubicBezTo>
                        <a:pt x="903256" y="704374"/>
                        <a:pt x="901922" y="709327"/>
                        <a:pt x="900494" y="714280"/>
                      </a:cubicBezTo>
                      <a:cubicBezTo>
                        <a:pt x="899541" y="717613"/>
                        <a:pt x="898493" y="720947"/>
                        <a:pt x="897636" y="724281"/>
                      </a:cubicBezTo>
                      <a:cubicBezTo>
                        <a:pt x="896112" y="729901"/>
                        <a:pt x="894779" y="735521"/>
                        <a:pt x="893445" y="741140"/>
                      </a:cubicBezTo>
                      <a:cubicBezTo>
                        <a:pt x="892778" y="743998"/>
                        <a:pt x="892016" y="746760"/>
                        <a:pt x="891350" y="749618"/>
                      </a:cubicBezTo>
                      <a:cubicBezTo>
                        <a:pt x="889445" y="758095"/>
                        <a:pt x="887635" y="766667"/>
                        <a:pt x="886016" y="775335"/>
                      </a:cubicBezTo>
                      <a:cubicBezTo>
                        <a:pt x="878777" y="770382"/>
                        <a:pt x="871442" y="765620"/>
                        <a:pt x="864013" y="760952"/>
                      </a:cubicBezTo>
                      <a:cubicBezTo>
                        <a:pt x="861727" y="759524"/>
                        <a:pt x="859441" y="758190"/>
                        <a:pt x="857250" y="756857"/>
                      </a:cubicBezTo>
                      <a:cubicBezTo>
                        <a:pt x="852107" y="753713"/>
                        <a:pt x="846963" y="750475"/>
                        <a:pt x="841724" y="747522"/>
                      </a:cubicBezTo>
                      <a:cubicBezTo>
                        <a:pt x="838867" y="745903"/>
                        <a:pt x="836009" y="744379"/>
                        <a:pt x="833057" y="742760"/>
                      </a:cubicBezTo>
                      <a:cubicBezTo>
                        <a:pt x="828389" y="740188"/>
                        <a:pt x="823722" y="737521"/>
                        <a:pt x="818960" y="735044"/>
                      </a:cubicBezTo>
                      <a:cubicBezTo>
                        <a:pt x="815816" y="733330"/>
                        <a:pt x="812578" y="731806"/>
                        <a:pt x="809435" y="730187"/>
                      </a:cubicBezTo>
                      <a:cubicBezTo>
                        <a:pt x="804958" y="727901"/>
                        <a:pt x="800481" y="725615"/>
                        <a:pt x="796004" y="723424"/>
                      </a:cubicBezTo>
                      <a:cubicBezTo>
                        <a:pt x="792575" y="721805"/>
                        <a:pt x="789146" y="720281"/>
                        <a:pt x="785717" y="718661"/>
                      </a:cubicBezTo>
                      <a:cubicBezTo>
                        <a:pt x="781336" y="716661"/>
                        <a:pt x="777050" y="714661"/>
                        <a:pt x="772668" y="712756"/>
                      </a:cubicBezTo>
                      <a:cubicBezTo>
                        <a:pt x="769049" y="711232"/>
                        <a:pt x="765429" y="709803"/>
                        <a:pt x="761810" y="708279"/>
                      </a:cubicBezTo>
                      <a:cubicBezTo>
                        <a:pt x="757523" y="706565"/>
                        <a:pt x="753332" y="704755"/>
                        <a:pt x="749046" y="703040"/>
                      </a:cubicBezTo>
                      <a:cubicBezTo>
                        <a:pt x="745331" y="701612"/>
                        <a:pt x="741521" y="700278"/>
                        <a:pt x="737711" y="698849"/>
                      </a:cubicBezTo>
                      <a:cubicBezTo>
                        <a:pt x="733520" y="697325"/>
                        <a:pt x="729329" y="695706"/>
                        <a:pt x="725043" y="694277"/>
                      </a:cubicBezTo>
                      <a:cubicBezTo>
                        <a:pt x="721138" y="692944"/>
                        <a:pt x="717233" y="691706"/>
                        <a:pt x="713327" y="690467"/>
                      </a:cubicBezTo>
                      <a:cubicBezTo>
                        <a:pt x="710089" y="689420"/>
                        <a:pt x="706850" y="688277"/>
                        <a:pt x="703612" y="687324"/>
                      </a:cubicBezTo>
                      <a:cubicBezTo>
                        <a:pt x="703326" y="686372"/>
                        <a:pt x="703040" y="685324"/>
                        <a:pt x="702850" y="684371"/>
                      </a:cubicBezTo>
                      <a:cubicBezTo>
                        <a:pt x="699326" y="671608"/>
                        <a:pt x="696182" y="658940"/>
                        <a:pt x="693515" y="646081"/>
                      </a:cubicBezTo>
                      <a:cubicBezTo>
                        <a:pt x="693230" y="644747"/>
                        <a:pt x="693039" y="643414"/>
                        <a:pt x="692753" y="641985"/>
                      </a:cubicBezTo>
                      <a:cubicBezTo>
                        <a:pt x="690182" y="628936"/>
                        <a:pt x="687896" y="615887"/>
                        <a:pt x="686181" y="602837"/>
                      </a:cubicBezTo>
                      <a:cubicBezTo>
                        <a:pt x="686086" y="601885"/>
                        <a:pt x="685991" y="601028"/>
                        <a:pt x="685895" y="600075"/>
                      </a:cubicBezTo>
                      <a:cubicBezTo>
                        <a:pt x="684276" y="587216"/>
                        <a:pt x="683038" y="574262"/>
                        <a:pt x="682276" y="561404"/>
                      </a:cubicBezTo>
                      <a:cubicBezTo>
                        <a:pt x="682276" y="560451"/>
                        <a:pt x="682085" y="559499"/>
                        <a:pt x="682085" y="558546"/>
                      </a:cubicBezTo>
                      <a:cubicBezTo>
                        <a:pt x="681419" y="545592"/>
                        <a:pt x="681133" y="532638"/>
                        <a:pt x="681323" y="519779"/>
                      </a:cubicBezTo>
                      <a:cubicBezTo>
                        <a:pt x="681323" y="518160"/>
                        <a:pt x="681323" y="516636"/>
                        <a:pt x="681323" y="515017"/>
                      </a:cubicBezTo>
                      <a:cubicBezTo>
                        <a:pt x="681609" y="502444"/>
                        <a:pt x="682276" y="489966"/>
                        <a:pt x="683324" y="477488"/>
                      </a:cubicBezTo>
                      <a:cubicBezTo>
                        <a:pt x="683514" y="475583"/>
                        <a:pt x="683609" y="473678"/>
                        <a:pt x="683800" y="471773"/>
                      </a:cubicBezTo>
                      <a:cubicBezTo>
                        <a:pt x="684943" y="459486"/>
                        <a:pt x="686562" y="447294"/>
                        <a:pt x="688467" y="435102"/>
                      </a:cubicBezTo>
                      <a:cubicBezTo>
                        <a:pt x="688753" y="433007"/>
                        <a:pt x="689134" y="431006"/>
                        <a:pt x="689420" y="428911"/>
                      </a:cubicBezTo>
                      <a:cubicBezTo>
                        <a:pt x="691515" y="416814"/>
                        <a:pt x="693896" y="404717"/>
                        <a:pt x="696754" y="392716"/>
                      </a:cubicBezTo>
                      <a:cubicBezTo>
                        <a:pt x="697230" y="390620"/>
                        <a:pt x="697706" y="388620"/>
                        <a:pt x="698183" y="386525"/>
                      </a:cubicBezTo>
                      <a:cubicBezTo>
                        <a:pt x="701135" y="374523"/>
                        <a:pt x="704469" y="362617"/>
                        <a:pt x="708184" y="350711"/>
                      </a:cubicBezTo>
                      <a:cubicBezTo>
                        <a:pt x="708470" y="349758"/>
                        <a:pt x="708755" y="348901"/>
                        <a:pt x="709041" y="347948"/>
                      </a:cubicBezTo>
                      <a:cubicBezTo>
                        <a:pt x="709994" y="348425"/>
                        <a:pt x="710946" y="348996"/>
                        <a:pt x="711994" y="349472"/>
                      </a:cubicBezTo>
                      <a:cubicBezTo>
                        <a:pt x="723710" y="355663"/>
                        <a:pt x="735235" y="362141"/>
                        <a:pt x="746474" y="368999"/>
                      </a:cubicBezTo>
                      <a:cubicBezTo>
                        <a:pt x="748284" y="370046"/>
                        <a:pt x="749999" y="371189"/>
                        <a:pt x="751808" y="372332"/>
                      </a:cubicBezTo>
                      <a:cubicBezTo>
                        <a:pt x="763143" y="379381"/>
                        <a:pt x="774192" y="386810"/>
                        <a:pt x="784955" y="394621"/>
                      </a:cubicBezTo>
                      <a:cubicBezTo>
                        <a:pt x="786384" y="395669"/>
                        <a:pt x="787813" y="396716"/>
                        <a:pt x="789241" y="397764"/>
                      </a:cubicBezTo>
                      <a:cubicBezTo>
                        <a:pt x="800195" y="405860"/>
                        <a:pt x="810959" y="414338"/>
                        <a:pt x="821341" y="423196"/>
                      </a:cubicBezTo>
                      <a:cubicBezTo>
                        <a:pt x="822198" y="423958"/>
                        <a:pt x="823055" y="424720"/>
                        <a:pt x="824008" y="425577"/>
                      </a:cubicBezTo>
                      <a:cubicBezTo>
                        <a:pt x="834866" y="434912"/>
                        <a:pt x="845344" y="444627"/>
                        <a:pt x="855536" y="454724"/>
                      </a:cubicBezTo>
                      <a:cubicBezTo>
                        <a:pt x="865156" y="464344"/>
                        <a:pt x="874395" y="474345"/>
                        <a:pt x="883349" y="484632"/>
                      </a:cubicBezTo>
                      <a:cubicBezTo>
                        <a:pt x="886397" y="488156"/>
                        <a:pt x="889159" y="491871"/>
                        <a:pt x="892112" y="495491"/>
                      </a:cubicBezTo>
                      <a:cubicBezTo>
                        <a:pt x="897922" y="502444"/>
                        <a:pt x="903732" y="509397"/>
                        <a:pt x="909161" y="516731"/>
                      </a:cubicBezTo>
                      <a:cubicBezTo>
                        <a:pt x="912400" y="521113"/>
                        <a:pt x="915448" y="525685"/>
                        <a:pt x="918591" y="530162"/>
                      </a:cubicBezTo>
                      <a:cubicBezTo>
                        <a:pt x="923354" y="536924"/>
                        <a:pt x="928307" y="543687"/>
                        <a:pt x="932783" y="550736"/>
                      </a:cubicBezTo>
                      <a:cubicBezTo>
                        <a:pt x="935927" y="555688"/>
                        <a:pt x="938879" y="560832"/>
                        <a:pt x="941927" y="565880"/>
                      </a:cubicBezTo>
                      <a:close/>
                      <a:moveTo>
                        <a:pt x="526923" y="681133"/>
                      </a:moveTo>
                      <a:cubicBezTo>
                        <a:pt x="540544" y="681133"/>
                        <a:pt x="554165" y="681609"/>
                        <a:pt x="567785" y="682657"/>
                      </a:cubicBezTo>
                      <a:cubicBezTo>
                        <a:pt x="572072" y="682943"/>
                        <a:pt x="576358" y="683609"/>
                        <a:pt x="580739" y="683990"/>
                      </a:cubicBezTo>
                      <a:cubicBezTo>
                        <a:pt x="590074" y="684848"/>
                        <a:pt x="599408" y="685705"/>
                        <a:pt x="608743" y="687038"/>
                      </a:cubicBezTo>
                      <a:cubicBezTo>
                        <a:pt x="613886" y="687800"/>
                        <a:pt x="618935" y="688848"/>
                        <a:pt x="623983" y="689705"/>
                      </a:cubicBezTo>
                      <a:cubicBezTo>
                        <a:pt x="632460" y="691134"/>
                        <a:pt x="641033" y="692563"/>
                        <a:pt x="649510" y="694373"/>
                      </a:cubicBezTo>
                      <a:cubicBezTo>
                        <a:pt x="655034" y="695516"/>
                        <a:pt x="660464" y="697040"/>
                        <a:pt x="665893" y="698468"/>
                      </a:cubicBezTo>
                      <a:cubicBezTo>
                        <a:pt x="673037" y="700183"/>
                        <a:pt x="680180" y="701897"/>
                        <a:pt x="687229" y="703898"/>
                      </a:cubicBezTo>
                      <a:cubicBezTo>
                        <a:pt x="688181" y="707136"/>
                        <a:pt x="689324" y="710279"/>
                        <a:pt x="690277" y="713423"/>
                      </a:cubicBezTo>
                      <a:cubicBezTo>
                        <a:pt x="691515" y="717423"/>
                        <a:pt x="692753" y="721424"/>
                        <a:pt x="694087" y="725329"/>
                      </a:cubicBezTo>
                      <a:cubicBezTo>
                        <a:pt x="695516" y="729425"/>
                        <a:pt x="697039" y="733520"/>
                        <a:pt x="698468" y="737616"/>
                      </a:cubicBezTo>
                      <a:cubicBezTo>
                        <a:pt x="699897" y="741521"/>
                        <a:pt x="701231" y="745427"/>
                        <a:pt x="702755" y="749332"/>
                      </a:cubicBezTo>
                      <a:cubicBezTo>
                        <a:pt x="704374" y="753523"/>
                        <a:pt x="706088" y="757619"/>
                        <a:pt x="707803" y="761714"/>
                      </a:cubicBezTo>
                      <a:cubicBezTo>
                        <a:pt x="709327" y="765429"/>
                        <a:pt x="710851" y="769239"/>
                        <a:pt x="712470" y="772954"/>
                      </a:cubicBezTo>
                      <a:cubicBezTo>
                        <a:pt x="714280" y="777145"/>
                        <a:pt x="716280" y="781336"/>
                        <a:pt x="718185" y="785527"/>
                      </a:cubicBezTo>
                      <a:cubicBezTo>
                        <a:pt x="719804" y="789146"/>
                        <a:pt x="721424" y="792766"/>
                        <a:pt x="723138" y="796290"/>
                      </a:cubicBezTo>
                      <a:cubicBezTo>
                        <a:pt x="725234" y="800576"/>
                        <a:pt x="727424" y="804863"/>
                        <a:pt x="729520" y="809054"/>
                      </a:cubicBezTo>
                      <a:cubicBezTo>
                        <a:pt x="731234" y="812483"/>
                        <a:pt x="732949" y="815912"/>
                        <a:pt x="734663" y="819245"/>
                      </a:cubicBezTo>
                      <a:cubicBezTo>
                        <a:pt x="737045" y="823817"/>
                        <a:pt x="739616" y="828294"/>
                        <a:pt x="742093" y="832771"/>
                      </a:cubicBezTo>
                      <a:cubicBezTo>
                        <a:pt x="743807" y="835819"/>
                        <a:pt x="745427" y="838867"/>
                        <a:pt x="747141" y="841915"/>
                      </a:cubicBezTo>
                      <a:cubicBezTo>
                        <a:pt x="750094" y="847058"/>
                        <a:pt x="753332" y="852202"/>
                        <a:pt x="756476" y="857345"/>
                      </a:cubicBezTo>
                      <a:cubicBezTo>
                        <a:pt x="757904" y="859631"/>
                        <a:pt x="759238" y="861917"/>
                        <a:pt x="760666" y="864203"/>
                      </a:cubicBezTo>
                      <a:cubicBezTo>
                        <a:pt x="765334" y="871633"/>
                        <a:pt x="770096" y="878872"/>
                        <a:pt x="775049" y="886206"/>
                      </a:cubicBezTo>
                      <a:cubicBezTo>
                        <a:pt x="766382" y="887825"/>
                        <a:pt x="757904" y="889635"/>
                        <a:pt x="749332" y="891540"/>
                      </a:cubicBezTo>
                      <a:cubicBezTo>
                        <a:pt x="746284" y="892207"/>
                        <a:pt x="743331" y="893064"/>
                        <a:pt x="740378" y="893731"/>
                      </a:cubicBezTo>
                      <a:cubicBezTo>
                        <a:pt x="734949" y="895064"/>
                        <a:pt x="729520" y="896303"/>
                        <a:pt x="724091" y="897731"/>
                      </a:cubicBezTo>
                      <a:cubicBezTo>
                        <a:pt x="720471" y="898684"/>
                        <a:pt x="716947" y="899827"/>
                        <a:pt x="713327" y="900779"/>
                      </a:cubicBezTo>
                      <a:cubicBezTo>
                        <a:pt x="708565" y="902113"/>
                        <a:pt x="703898" y="903446"/>
                        <a:pt x="699135" y="904875"/>
                      </a:cubicBezTo>
                      <a:cubicBezTo>
                        <a:pt x="695420" y="906018"/>
                        <a:pt x="691706" y="907352"/>
                        <a:pt x="687991" y="908495"/>
                      </a:cubicBezTo>
                      <a:cubicBezTo>
                        <a:pt x="683514" y="909923"/>
                        <a:pt x="679133" y="911352"/>
                        <a:pt x="674656" y="912876"/>
                      </a:cubicBezTo>
                      <a:cubicBezTo>
                        <a:pt x="670846" y="914210"/>
                        <a:pt x="667131" y="915638"/>
                        <a:pt x="663321" y="917067"/>
                      </a:cubicBezTo>
                      <a:cubicBezTo>
                        <a:pt x="659035" y="918686"/>
                        <a:pt x="654844" y="920210"/>
                        <a:pt x="650653" y="921830"/>
                      </a:cubicBezTo>
                      <a:cubicBezTo>
                        <a:pt x="646843" y="923354"/>
                        <a:pt x="643128" y="924973"/>
                        <a:pt x="639413" y="926497"/>
                      </a:cubicBezTo>
                      <a:cubicBezTo>
                        <a:pt x="635318" y="928211"/>
                        <a:pt x="631127" y="929926"/>
                        <a:pt x="627126" y="931736"/>
                      </a:cubicBezTo>
                      <a:cubicBezTo>
                        <a:pt x="623411" y="933355"/>
                        <a:pt x="619792" y="935165"/>
                        <a:pt x="616077" y="936879"/>
                      </a:cubicBezTo>
                      <a:cubicBezTo>
                        <a:pt x="612077" y="938784"/>
                        <a:pt x="607981" y="940594"/>
                        <a:pt x="603980" y="942594"/>
                      </a:cubicBezTo>
                      <a:cubicBezTo>
                        <a:pt x="600361" y="944404"/>
                        <a:pt x="596741" y="946309"/>
                        <a:pt x="593122" y="948119"/>
                      </a:cubicBezTo>
                      <a:cubicBezTo>
                        <a:pt x="590074" y="949643"/>
                        <a:pt x="587026" y="951167"/>
                        <a:pt x="583978" y="952786"/>
                      </a:cubicBezTo>
                      <a:cubicBezTo>
                        <a:pt x="577787" y="949357"/>
                        <a:pt x="571786" y="945642"/>
                        <a:pt x="565785" y="942023"/>
                      </a:cubicBezTo>
                      <a:cubicBezTo>
                        <a:pt x="560642" y="938975"/>
                        <a:pt x="555403" y="936022"/>
                        <a:pt x="550450" y="932783"/>
                      </a:cubicBezTo>
                      <a:cubicBezTo>
                        <a:pt x="543592" y="928402"/>
                        <a:pt x="537115" y="923639"/>
                        <a:pt x="530543" y="918972"/>
                      </a:cubicBezTo>
                      <a:cubicBezTo>
                        <a:pt x="525875" y="915638"/>
                        <a:pt x="521018" y="912590"/>
                        <a:pt x="516541" y="909161"/>
                      </a:cubicBezTo>
                      <a:cubicBezTo>
                        <a:pt x="509397" y="903732"/>
                        <a:pt x="502539" y="898017"/>
                        <a:pt x="495586" y="892302"/>
                      </a:cubicBezTo>
                      <a:cubicBezTo>
                        <a:pt x="491966" y="889254"/>
                        <a:pt x="488156" y="886492"/>
                        <a:pt x="484537" y="883349"/>
                      </a:cubicBezTo>
                      <a:cubicBezTo>
                        <a:pt x="474250" y="874395"/>
                        <a:pt x="464249" y="865156"/>
                        <a:pt x="454628" y="855536"/>
                      </a:cubicBezTo>
                      <a:cubicBezTo>
                        <a:pt x="444437" y="845344"/>
                        <a:pt x="434626" y="834676"/>
                        <a:pt x="425291" y="823817"/>
                      </a:cubicBezTo>
                      <a:cubicBezTo>
                        <a:pt x="424625" y="823055"/>
                        <a:pt x="423958" y="822293"/>
                        <a:pt x="423291" y="821531"/>
                      </a:cubicBezTo>
                      <a:cubicBezTo>
                        <a:pt x="414338" y="811054"/>
                        <a:pt x="405860" y="800195"/>
                        <a:pt x="397669" y="789146"/>
                      </a:cubicBezTo>
                      <a:cubicBezTo>
                        <a:pt x="396716" y="787813"/>
                        <a:pt x="395669" y="786479"/>
                        <a:pt x="394716" y="785146"/>
                      </a:cubicBezTo>
                      <a:cubicBezTo>
                        <a:pt x="386810" y="774287"/>
                        <a:pt x="379381" y="763143"/>
                        <a:pt x="372237" y="751713"/>
                      </a:cubicBezTo>
                      <a:cubicBezTo>
                        <a:pt x="371189" y="749999"/>
                        <a:pt x="370142" y="748379"/>
                        <a:pt x="369094" y="746665"/>
                      </a:cubicBezTo>
                      <a:cubicBezTo>
                        <a:pt x="362141" y="735330"/>
                        <a:pt x="355664" y="723805"/>
                        <a:pt x="349472" y="711994"/>
                      </a:cubicBezTo>
                      <a:cubicBezTo>
                        <a:pt x="348996" y="711041"/>
                        <a:pt x="348520" y="710089"/>
                        <a:pt x="347948" y="709136"/>
                      </a:cubicBezTo>
                      <a:cubicBezTo>
                        <a:pt x="350044" y="708470"/>
                        <a:pt x="352044" y="707803"/>
                        <a:pt x="354140" y="707136"/>
                      </a:cubicBezTo>
                      <a:cubicBezTo>
                        <a:pt x="357664" y="706088"/>
                        <a:pt x="361188" y="705041"/>
                        <a:pt x="364712" y="703993"/>
                      </a:cubicBezTo>
                      <a:cubicBezTo>
                        <a:pt x="368808" y="702850"/>
                        <a:pt x="372904" y="701707"/>
                        <a:pt x="377000" y="700659"/>
                      </a:cubicBezTo>
                      <a:cubicBezTo>
                        <a:pt x="380524" y="699707"/>
                        <a:pt x="383953" y="698849"/>
                        <a:pt x="387477" y="697992"/>
                      </a:cubicBezTo>
                      <a:cubicBezTo>
                        <a:pt x="391668" y="696944"/>
                        <a:pt x="395859" y="695992"/>
                        <a:pt x="400050" y="695135"/>
                      </a:cubicBezTo>
                      <a:cubicBezTo>
                        <a:pt x="403479" y="694373"/>
                        <a:pt x="407003" y="693611"/>
                        <a:pt x="410432" y="692849"/>
                      </a:cubicBezTo>
                      <a:cubicBezTo>
                        <a:pt x="414719" y="691991"/>
                        <a:pt x="419005" y="691229"/>
                        <a:pt x="423291" y="690467"/>
                      </a:cubicBezTo>
                      <a:cubicBezTo>
                        <a:pt x="426720" y="689896"/>
                        <a:pt x="430149" y="689229"/>
                        <a:pt x="433578" y="688658"/>
                      </a:cubicBezTo>
                      <a:cubicBezTo>
                        <a:pt x="437960" y="687991"/>
                        <a:pt x="442341" y="687324"/>
                        <a:pt x="446818" y="686753"/>
                      </a:cubicBezTo>
                      <a:cubicBezTo>
                        <a:pt x="450151" y="686276"/>
                        <a:pt x="453485" y="685800"/>
                        <a:pt x="456819" y="685419"/>
                      </a:cubicBezTo>
                      <a:cubicBezTo>
                        <a:pt x="461486" y="684848"/>
                        <a:pt x="466154" y="684467"/>
                        <a:pt x="470821" y="683990"/>
                      </a:cubicBezTo>
                      <a:cubicBezTo>
                        <a:pt x="473964" y="683705"/>
                        <a:pt x="477012" y="683324"/>
                        <a:pt x="480155" y="683038"/>
                      </a:cubicBezTo>
                      <a:cubicBezTo>
                        <a:pt x="485394" y="682657"/>
                        <a:pt x="490538" y="682371"/>
                        <a:pt x="495776" y="682085"/>
                      </a:cubicBezTo>
                      <a:cubicBezTo>
                        <a:pt x="498348" y="681990"/>
                        <a:pt x="501015" y="681704"/>
                        <a:pt x="503587" y="681609"/>
                      </a:cubicBezTo>
                      <a:cubicBezTo>
                        <a:pt x="511397" y="681323"/>
                        <a:pt x="519208" y="681133"/>
                        <a:pt x="527018" y="681133"/>
                      </a:cubicBezTo>
                      <a:close/>
                      <a:moveTo>
                        <a:pt x="565404" y="987266"/>
                      </a:moveTo>
                      <a:cubicBezTo>
                        <a:pt x="571595" y="983552"/>
                        <a:pt x="577787" y="979742"/>
                        <a:pt x="584073" y="976217"/>
                      </a:cubicBezTo>
                      <a:cubicBezTo>
                        <a:pt x="586931" y="977741"/>
                        <a:pt x="589883" y="979170"/>
                        <a:pt x="592836" y="980694"/>
                      </a:cubicBezTo>
                      <a:cubicBezTo>
                        <a:pt x="596646" y="982599"/>
                        <a:pt x="600361" y="984599"/>
                        <a:pt x="604171" y="986504"/>
                      </a:cubicBezTo>
                      <a:cubicBezTo>
                        <a:pt x="607981" y="988409"/>
                        <a:pt x="611981" y="990219"/>
                        <a:pt x="615791" y="992029"/>
                      </a:cubicBezTo>
                      <a:cubicBezTo>
                        <a:pt x="619601" y="993838"/>
                        <a:pt x="623316" y="995648"/>
                        <a:pt x="627221" y="997268"/>
                      </a:cubicBezTo>
                      <a:cubicBezTo>
                        <a:pt x="631222" y="999077"/>
                        <a:pt x="635222" y="1000697"/>
                        <a:pt x="639318" y="1002411"/>
                      </a:cubicBezTo>
                      <a:cubicBezTo>
                        <a:pt x="643128" y="1004030"/>
                        <a:pt x="646938" y="1005650"/>
                        <a:pt x="650843" y="1007174"/>
                      </a:cubicBezTo>
                      <a:cubicBezTo>
                        <a:pt x="654939" y="1008793"/>
                        <a:pt x="659130" y="1010317"/>
                        <a:pt x="663321" y="1011841"/>
                      </a:cubicBezTo>
                      <a:cubicBezTo>
                        <a:pt x="667131" y="1013270"/>
                        <a:pt x="670941" y="1014794"/>
                        <a:pt x="674846" y="1016127"/>
                      </a:cubicBezTo>
                      <a:cubicBezTo>
                        <a:pt x="679228" y="1017651"/>
                        <a:pt x="683609" y="1019080"/>
                        <a:pt x="687991" y="1020509"/>
                      </a:cubicBezTo>
                      <a:cubicBezTo>
                        <a:pt x="691801" y="1021747"/>
                        <a:pt x="695516" y="1023080"/>
                        <a:pt x="699326" y="1024223"/>
                      </a:cubicBezTo>
                      <a:cubicBezTo>
                        <a:pt x="703993" y="1025652"/>
                        <a:pt x="708660" y="1026986"/>
                        <a:pt x="713423" y="1028319"/>
                      </a:cubicBezTo>
                      <a:cubicBezTo>
                        <a:pt x="717042" y="1029367"/>
                        <a:pt x="720566" y="1030415"/>
                        <a:pt x="724281" y="1031462"/>
                      </a:cubicBezTo>
                      <a:cubicBezTo>
                        <a:pt x="729520" y="1032891"/>
                        <a:pt x="734854" y="1034129"/>
                        <a:pt x="740188" y="1035368"/>
                      </a:cubicBezTo>
                      <a:cubicBezTo>
                        <a:pt x="743331" y="1036130"/>
                        <a:pt x="746474" y="1036987"/>
                        <a:pt x="749618" y="1037654"/>
                      </a:cubicBezTo>
                      <a:cubicBezTo>
                        <a:pt x="758095" y="1039559"/>
                        <a:pt x="766667" y="1041368"/>
                        <a:pt x="775240" y="1042988"/>
                      </a:cubicBezTo>
                      <a:cubicBezTo>
                        <a:pt x="770287" y="1050227"/>
                        <a:pt x="765524" y="1057561"/>
                        <a:pt x="760857" y="1064990"/>
                      </a:cubicBezTo>
                      <a:cubicBezTo>
                        <a:pt x="759428" y="1067276"/>
                        <a:pt x="758095" y="1069562"/>
                        <a:pt x="756666" y="1071848"/>
                      </a:cubicBezTo>
                      <a:cubicBezTo>
                        <a:pt x="753523" y="1076992"/>
                        <a:pt x="750380" y="1082135"/>
                        <a:pt x="747332" y="1087279"/>
                      </a:cubicBezTo>
                      <a:cubicBezTo>
                        <a:pt x="745617" y="1090327"/>
                        <a:pt x="743998" y="1093375"/>
                        <a:pt x="742283" y="1096423"/>
                      </a:cubicBezTo>
                      <a:cubicBezTo>
                        <a:pt x="739807" y="1100900"/>
                        <a:pt x="737235" y="1105376"/>
                        <a:pt x="734854" y="1109948"/>
                      </a:cubicBezTo>
                      <a:cubicBezTo>
                        <a:pt x="733044" y="1113377"/>
                        <a:pt x="731425" y="1116711"/>
                        <a:pt x="729710" y="1120140"/>
                      </a:cubicBezTo>
                      <a:cubicBezTo>
                        <a:pt x="727520" y="1124426"/>
                        <a:pt x="725329" y="1128617"/>
                        <a:pt x="723329" y="1132904"/>
                      </a:cubicBezTo>
                      <a:cubicBezTo>
                        <a:pt x="721614" y="1136523"/>
                        <a:pt x="719995" y="1140047"/>
                        <a:pt x="718376" y="1143667"/>
                      </a:cubicBezTo>
                      <a:cubicBezTo>
                        <a:pt x="716471" y="1147858"/>
                        <a:pt x="714470" y="1152049"/>
                        <a:pt x="712661" y="1156240"/>
                      </a:cubicBezTo>
                      <a:cubicBezTo>
                        <a:pt x="711041" y="1159955"/>
                        <a:pt x="709517" y="1163765"/>
                        <a:pt x="707993" y="1167479"/>
                      </a:cubicBezTo>
                      <a:cubicBezTo>
                        <a:pt x="706279" y="1171575"/>
                        <a:pt x="704564" y="1175671"/>
                        <a:pt x="702945" y="1179862"/>
                      </a:cubicBezTo>
                      <a:cubicBezTo>
                        <a:pt x="701421" y="1183767"/>
                        <a:pt x="700088" y="1187672"/>
                        <a:pt x="698659" y="1191578"/>
                      </a:cubicBezTo>
                      <a:cubicBezTo>
                        <a:pt x="697135" y="1195673"/>
                        <a:pt x="695611" y="1199769"/>
                        <a:pt x="694277" y="1203865"/>
                      </a:cubicBezTo>
                      <a:cubicBezTo>
                        <a:pt x="692944" y="1207770"/>
                        <a:pt x="691706" y="1211771"/>
                        <a:pt x="690467" y="1215771"/>
                      </a:cubicBezTo>
                      <a:cubicBezTo>
                        <a:pt x="689420" y="1218914"/>
                        <a:pt x="688372" y="1222153"/>
                        <a:pt x="687419" y="1225296"/>
                      </a:cubicBezTo>
                      <a:cubicBezTo>
                        <a:pt x="680276" y="1227296"/>
                        <a:pt x="673227" y="1229011"/>
                        <a:pt x="666083" y="1230725"/>
                      </a:cubicBezTo>
                      <a:cubicBezTo>
                        <a:pt x="660654" y="1232059"/>
                        <a:pt x="655130" y="1233583"/>
                        <a:pt x="649700" y="1234726"/>
                      </a:cubicBezTo>
                      <a:cubicBezTo>
                        <a:pt x="641223" y="1236536"/>
                        <a:pt x="632651" y="1237869"/>
                        <a:pt x="624173" y="1239393"/>
                      </a:cubicBezTo>
                      <a:cubicBezTo>
                        <a:pt x="619125" y="1240250"/>
                        <a:pt x="613982" y="1241393"/>
                        <a:pt x="608933" y="1242060"/>
                      </a:cubicBezTo>
                      <a:cubicBezTo>
                        <a:pt x="599599" y="1243394"/>
                        <a:pt x="590264" y="1244251"/>
                        <a:pt x="580930" y="1245108"/>
                      </a:cubicBezTo>
                      <a:cubicBezTo>
                        <a:pt x="576644" y="1245489"/>
                        <a:pt x="572357" y="1246156"/>
                        <a:pt x="567976" y="1246442"/>
                      </a:cubicBezTo>
                      <a:cubicBezTo>
                        <a:pt x="554355" y="1247394"/>
                        <a:pt x="540734" y="1247966"/>
                        <a:pt x="527114" y="1247966"/>
                      </a:cubicBezTo>
                      <a:cubicBezTo>
                        <a:pt x="519303" y="1247966"/>
                        <a:pt x="511493" y="1247775"/>
                        <a:pt x="503682" y="1247489"/>
                      </a:cubicBezTo>
                      <a:cubicBezTo>
                        <a:pt x="501015" y="1247394"/>
                        <a:pt x="498443" y="1247204"/>
                        <a:pt x="495776" y="1247013"/>
                      </a:cubicBezTo>
                      <a:cubicBezTo>
                        <a:pt x="490633" y="1246727"/>
                        <a:pt x="485394" y="1246442"/>
                        <a:pt x="480251" y="1246061"/>
                      </a:cubicBezTo>
                      <a:cubicBezTo>
                        <a:pt x="477107" y="1245775"/>
                        <a:pt x="473964" y="1245489"/>
                        <a:pt x="470821" y="1245108"/>
                      </a:cubicBezTo>
                      <a:cubicBezTo>
                        <a:pt x="466154" y="1244632"/>
                        <a:pt x="461582" y="1244251"/>
                        <a:pt x="456914" y="1243679"/>
                      </a:cubicBezTo>
                      <a:cubicBezTo>
                        <a:pt x="453581" y="1243298"/>
                        <a:pt x="450247" y="1242727"/>
                        <a:pt x="446913" y="1242346"/>
                      </a:cubicBezTo>
                      <a:cubicBezTo>
                        <a:pt x="442532" y="1241774"/>
                        <a:pt x="438055" y="1241108"/>
                        <a:pt x="433673" y="1240441"/>
                      </a:cubicBezTo>
                      <a:cubicBezTo>
                        <a:pt x="430244" y="1239869"/>
                        <a:pt x="426815" y="1239298"/>
                        <a:pt x="423386" y="1238631"/>
                      </a:cubicBezTo>
                      <a:cubicBezTo>
                        <a:pt x="419100" y="1237869"/>
                        <a:pt x="414814" y="1237107"/>
                        <a:pt x="410527" y="1236250"/>
                      </a:cubicBezTo>
                      <a:cubicBezTo>
                        <a:pt x="407003" y="1235583"/>
                        <a:pt x="403574" y="1234726"/>
                        <a:pt x="400050" y="1233964"/>
                      </a:cubicBezTo>
                      <a:cubicBezTo>
                        <a:pt x="395859" y="1233011"/>
                        <a:pt x="391668" y="1232059"/>
                        <a:pt x="387572" y="1231106"/>
                      </a:cubicBezTo>
                      <a:cubicBezTo>
                        <a:pt x="384048" y="1230249"/>
                        <a:pt x="380524" y="1229297"/>
                        <a:pt x="377000" y="1228439"/>
                      </a:cubicBezTo>
                      <a:cubicBezTo>
                        <a:pt x="372904" y="1227392"/>
                        <a:pt x="368808" y="1226249"/>
                        <a:pt x="364712" y="1225106"/>
                      </a:cubicBezTo>
                      <a:cubicBezTo>
                        <a:pt x="361188" y="1224058"/>
                        <a:pt x="357664" y="1223010"/>
                        <a:pt x="354140" y="1221962"/>
                      </a:cubicBezTo>
                      <a:cubicBezTo>
                        <a:pt x="352044" y="1221296"/>
                        <a:pt x="350044" y="1220629"/>
                        <a:pt x="347948" y="1219962"/>
                      </a:cubicBezTo>
                      <a:cubicBezTo>
                        <a:pt x="348425" y="1219010"/>
                        <a:pt x="348901" y="1218057"/>
                        <a:pt x="349377" y="1217105"/>
                      </a:cubicBezTo>
                      <a:cubicBezTo>
                        <a:pt x="355568" y="1205294"/>
                        <a:pt x="362141" y="1193768"/>
                        <a:pt x="368999" y="1182434"/>
                      </a:cubicBezTo>
                      <a:cubicBezTo>
                        <a:pt x="370046" y="1180719"/>
                        <a:pt x="371094" y="1179005"/>
                        <a:pt x="372237" y="1177290"/>
                      </a:cubicBezTo>
                      <a:cubicBezTo>
                        <a:pt x="379381" y="1165860"/>
                        <a:pt x="386810" y="1154716"/>
                        <a:pt x="394716" y="1143857"/>
                      </a:cubicBezTo>
                      <a:cubicBezTo>
                        <a:pt x="395669" y="1142524"/>
                        <a:pt x="396716" y="1141190"/>
                        <a:pt x="397669" y="1139857"/>
                      </a:cubicBezTo>
                      <a:cubicBezTo>
                        <a:pt x="405860" y="1128808"/>
                        <a:pt x="414338" y="1117949"/>
                        <a:pt x="423291" y="1107472"/>
                      </a:cubicBezTo>
                      <a:cubicBezTo>
                        <a:pt x="423958" y="1106710"/>
                        <a:pt x="424625" y="1105948"/>
                        <a:pt x="425387" y="1105186"/>
                      </a:cubicBezTo>
                      <a:cubicBezTo>
                        <a:pt x="434816" y="1094327"/>
                        <a:pt x="444532" y="1083659"/>
                        <a:pt x="454724" y="1073468"/>
                      </a:cubicBezTo>
                      <a:cubicBezTo>
                        <a:pt x="464344" y="1063847"/>
                        <a:pt x="474345" y="1054608"/>
                        <a:pt x="484632" y="1045655"/>
                      </a:cubicBezTo>
                      <a:cubicBezTo>
                        <a:pt x="487871" y="1042797"/>
                        <a:pt x="491395" y="1040225"/>
                        <a:pt x="494729" y="1037463"/>
                      </a:cubicBezTo>
                      <a:cubicBezTo>
                        <a:pt x="501968" y="1031462"/>
                        <a:pt x="509111" y="1025462"/>
                        <a:pt x="516636" y="1019842"/>
                      </a:cubicBezTo>
                      <a:cubicBezTo>
                        <a:pt x="520922" y="1016699"/>
                        <a:pt x="525399" y="1013746"/>
                        <a:pt x="529685" y="1010698"/>
                      </a:cubicBezTo>
                      <a:cubicBezTo>
                        <a:pt x="536639" y="1005840"/>
                        <a:pt x="543401" y="1000792"/>
                        <a:pt x="550545" y="996220"/>
                      </a:cubicBezTo>
                      <a:cubicBezTo>
                        <a:pt x="555403" y="993077"/>
                        <a:pt x="560451" y="990314"/>
                        <a:pt x="565309" y="987266"/>
                      </a:cubicBezTo>
                      <a:close/>
                      <a:moveTo>
                        <a:pt x="702850" y="1244727"/>
                      </a:moveTo>
                      <a:cubicBezTo>
                        <a:pt x="703136" y="1243775"/>
                        <a:pt x="703421" y="1242727"/>
                        <a:pt x="703612" y="1241774"/>
                      </a:cubicBezTo>
                      <a:cubicBezTo>
                        <a:pt x="706850" y="1240822"/>
                        <a:pt x="710089" y="1239679"/>
                        <a:pt x="713327" y="1238631"/>
                      </a:cubicBezTo>
                      <a:cubicBezTo>
                        <a:pt x="717233" y="1237393"/>
                        <a:pt x="721138" y="1236155"/>
                        <a:pt x="725043" y="1234821"/>
                      </a:cubicBezTo>
                      <a:cubicBezTo>
                        <a:pt x="729234" y="1233392"/>
                        <a:pt x="733425" y="1231773"/>
                        <a:pt x="737711" y="1230249"/>
                      </a:cubicBezTo>
                      <a:cubicBezTo>
                        <a:pt x="741521" y="1228916"/>
                        <a:pt x="745236" y="1227582"/>
                        <a:pt x="749046" y="1226058"/>
                      </a:cubicBezTo>
                      <a:cubicBezTo>
                        <a:pt x="753332" y="1224439"/>
                        <a:pt x="757619" y="1222629"/>
                        <a:pt x="761810" y="1220915"/>
                      </a:cubicBezTo>
                      <a:cubicBezTo>
                        <a:pt x="765429" y="1219391"/>
                        <a:pt x="769049" y="1217962"/>
                        <a:pt x="772668" y="1216438"/>
                      </a:cubicBezTo>
                      <a:cubicBezTo>
                        <a:pt x="777050" y="1214533"/>
                        <a:pt x="781336" y="1212533"/>
                        <a:pt x="785717" y="1210532"/>
                      </a:cubicBezTo>
                      <a:cubicBezTo>
                        <a:pt x="789146" y="1208913"/>
                        <a:pt x="792575" y="1207484"/>
                        <a:pt x="796004" y="1205770"/>
                      </a:cubicBezTo>
                      <a:cubicBezTo>
                        <a:pt x="800481" y="1203579"/>
                        <a:pt x="804958" y="1201293"/>
                        <a:pt x="809435" y="1199007"/>
                      </a:cubicBezTo>
                      <a:cubicBezTo>
                        <a:pt x="812578" y="1197388"/>
                        <a:pt x="815816" y="1195864"/>
                        <a:pt x="818960" y="1194149"/>
                      </a:cubicBezTo>
                      <a:cubicBezTo>
                        <a:pt x="823722" y="1191673"/>
                        <a:pt x="828389" y="1189006"/>
                        <a:pt x="833057" y="1186434"/>
                      </a:cubicBezTo>
                      <a:cubicBezTo>
                        <a:pt x="835914" y="1184815"/>
                        <a:pt x="838867" y="1183291"/>
                        <a:pt x="841724" y="1181672"/>
                      </a:cubicBezTo>
                      <a:cubicBezTo>
                        <a:pt x="846963" y="1178624"/>
                        <a:pt x="852107" y="1175480"/>
                        <a:pt x="857250" y="1172337"/>
                      </a:cubicBezTo>
                      <a:cubicBezTo>
                        <a:pt x="859536" y="1170908"/>
                        <a:pt x="861822" y="1169670"/>
                        <a:pt x="864013" y="1168241"/>
                      </a:cubicBezTo>
                      <a:cubicBezTo>
                        <a:pt x="871442" y="1163574"/>
                        <a:pt x="878777" y="1158812"/>
                        <a:pt x="886016" y="1153859"/>
                      </a:cubicBezTo>
                      <a:cubicBezTo>
                        <a:pt x="887635" y="1162526"/>
                        <a:pt x="889445" y="1171004"/>
                        <a:pt x="891350" y="1179576"/>
                      </a:cubicBezTo>
                      <a:cubicBezTo>
                        <a:pt x="892016" y="1182434"/>
                        <a:pt x="892778" y="1185196"/>
                        <a:pt x="893445" y="1188053"/>
                      </a:cubicBezTo>
                      <a:cubicBezTo>
                        <a:pt x="894779" y="1193673"/>
                        <a:pt x="896112" y="1199293"/>
                        <a:pt x="897636" y="1204913"/>
                      </a:cubicBezTo>
                      <a:cubicBezTo>
                        <a:pt x="898493" y="1208246"/>
                        <a:pt x="899541" y="1211580"/>
                        <a:pt x="900494" y="1214914"/>
                      </a:cubicBezTo>
                      <a:cubicBezTo>
                        <a:pt x="901922" y="1219867"/>
                        <a:pt x="903256" y="1224820"/>
                        <a:pt x="904780" y="1229773"/>
                      </a:cubicBezTo>
                      <a:cubicBezTo>
                        <a:pt x="905923" y="1233297"/>
                        <a:pt x="907066" y="1236821"/>
                        <a:pt x="908304" y="1240346"/>
                      </a:cubicBezTo>
                      <a:cubicBezTo>
                        <a:pt x="909828" y="1245013"/>
                        <a:pt x="911257" y="1249585"/>
                        <a:pt x="912876" y="1254252"/>
                      </a:cubicBezTo>
                      <a:cubicBezTo>
                        <a:pt x="914114" y="1257872"/>
                        <a:pt x="915543" y="1261491"/>
                        <a:pt x="916877" y="1265111"/>
                      </a:cubicBezTo>
                      <a:cubicBezTo>
                        <a:pt x="918496" y="1269492"/>
                        <a:pt x="920115" y="1273873"/>
                        <a:pt x="921830" y="1278255"/>
                      </a:cubicBezTo>
                      <a:cubicBezTo>
                        <a:pt x="923258" y="1281970"/>
                        <a:pt x="924878" y="1285589"/>
                        <a:pt x="926402" y="1289304"/>
                      </a:cubicBezTo>
                      <a:cubicBezTo>
                        <a:pt x="928116" y="1293495"/>
                        <a:pt x="929831" y="1297686"/>
                        <a:pt x="931736" y="1301782"/>
                      </a:cubicBezTo>
                      <a:cubicBezTo>
                        <a:pt x="933355" y="1305497"/>
                        <a:pt x="935164" y="1309211"/>
                        <a:pt x="936879" y="1312926"/>
                      </a:cubicBezTo>
                      <a:cubicBezTo>
                        <a:pt x="938784" y="1316927"/>
                        <a:pt x="940594" y="1320927"/>
                        <a:pt x="942499" y="1324928"/>
                      </a:cubicBezTo>
                      <a:cubicBezTo>
                        <a:pt x="944309" y="1328642"/>
                        <a:pt x="946309" y="1332357"/>
                        <a:pt x="948214" y="1336072"/>
                      </a:cubicBezTo>
                      <a:cubicBezTo>
                        <a:pt x="949738" y="1339025"/>
                        <a:pt x="951166" y="1342073"/>
                        <a:pt x="952786" y="1344930"/>
                      </a:cubicBezTo>
                      <a:cubicBezTo>
                        <a:pt x="949262" y="1351217"/>
                        <a:pt x="945547" y="1357217"/>
                        <a:pt x="941927" y="1363313"/>
                      </a:cubicBezTo>
                      <a:cubicBezTo>
                        <a:pt x="938879" y="1368362"/>
                        <a:pt x="936022" y="1373505"/>
                        <a:pt x="932783" y="1378458"/>
                      </a:cubicBezTo>
                      <a:cubicBezTo>
                        <a:pt x="928211" y="1385506"/>
                        <a:pt x="923354" y="1392269"/>
                        <a:pt x="918496" y="1399032"/>
                      </a:cubicBezTo>
                      <a:cubicBezTo>
                        <a:pt x="915353" y="1403509"/>
                        <a:pt x="912305" y="1408081"/>
                        <a:pt x="909066" y="1412462"/>
                      </a:cubicBezTo>
                      <a:cubicBezTo>
                        <a:pt x="903541" y="1419797"/>
                        <a:pt x="897731" y="1426750"/>
                        <a:pt x="891921" y="1433798"/>
                      </a:cubicBezTo>
                      <a:cubicBezTo>
                        <a:pt x="888968" y="1437323"/>
                        <a:pt x="886206" y="1441037"/>
                        <a:pt x="883253" y="1444562"/>
                      </a:cubicBezTo>
                      <a:cubicBezTo>
                        <a:pt x="874300" y="1454848"/>
                        <a:pt x="865061" y="1464850"/>
                        <a:pt x="855440" y="1474470"/>
                      </a:cubicBezTo>
                      <a:cubicBezTo>
                        <a:pt x="845344" y="1484567"/>
                        <a:pt x="834771" y="1494282"/>
                        <a:pt x="823913" y="1503617"/>
                      </a:cubicBezTo>
                      <a:cubicBezTo>
                        <a:pt x="823055" y="1504379"/>
                        <a:pt x="822198" y="1505140"/>
                        <a:pt x="821246" y="1505998"/>
                      </a:cubicBezTo>
                      <a:cubicBezTo>
                        <a:pt x="810863" y="1514856"/>
                        <a:pt x="800100" y="1523238"/>
                        <a:pt x="789146" y="1531430"/>
                      </a:cubicBezTo>
                      <a:cubicBezTo>
                        <a:pt x="787718" y="1532477"/>
                        <a:pt x="786289" y="1533620"/>
                        <a:pt x="784860" y="1534573"/>
                      </a:cubicBezTo>
                      <a:cubicBezTo>
                        <a:pt x="774097" y="1542383"/>
                        <a:pt x="762953" y="1549813"/>
                        <a:pt x="751713" y="1556861"/>
                      </a:cubicBezTo>
                      <a:cubicBezTo>
                        <a:pt x="749903" y="1558004"/>
                        <a:pt x="748189" y="1559052"/>
                        <a:pt x="746379" y="1560195"/>
                      </a:cubicBezTo>
                      <a:cubicBezTo>
                        <a:pt x="735139" y="1567053"/>
                        <a:pt x="723614" y="1573530"/>
                        <a:pt x="711899" y="1579721"/>
                      </a:cubicBezTo>
                      <a:cubicBezTo>
                        <a:pt x="710946" y="1580198"/>
                        <a:pt x="709994" y="1580769"/>
                        <a:pt x="708946" y="1581245"/>
                      </a:cubicBezTo>
                      <a:cubicBezTo>
                        <a:pt x="708660" y="1580388"/>
                        <a:pt x="708374" y="1579436"/>
                        <a:pt x="708089" y="1578578"/>
                      </a:cubicBezTo>
                      <a:cubicBezTo>
                        <a:pt x="704374" y="1566672"/>
                        <a:pt x="701040" y="1554671"/>
                        <a:pt x="698087" y="1542574"/>
                      </a:cubicBezTo>
                      <a:cubicBezTo>
                        <a:pt x="697611" y="1540669"/>
                        <a:pt x="697135" y="1538669"/>
                        <a:pt x="696754" y="1536764"/>
                      </a:cubicBezTo>
                      <a:cubicBezTo>
                        <a:pt x="693896" y="1524667"/>
                        <a:pt x="691420" y="1512475"/>
                        <a:pt x="689324" y="1500188"/>
                      </a:cubicBezTo>
                      <a:cubicBezTo>
                        <a:pt x="689039" y="1498283"/>
                        <a:pt x="688753" y="1496378"/>
                        <a:pt x="688467" y="1494568"/>
                      </a:cubicBezTo>
                      <a:cubicBezTo>
                        <a:pt x="686467" y="1482185"/>
                        <a:pt x="684848" y="1469803"/>
                        <a:pt x="683705" y="1457325"/>
                      </a:cubicBezTo>
                      <a:cubicBezTo>
                        <a:pt x="683514" y="1455611"/>
                        <a:pt x="683419" y="1453896"/>
                        <a:pt x="683324" y="1452181"/>
                      </a:cubicBezTo>
                      <a:cubicBezTo>
                        <a:pt x="682276" y="1439513"/>
                        <a:pt x="681514" y="1426750"/>
                        <a:pt x="681228" y="1414081"/>
                      </a:cubicBezTo>
                      <a:cubicBezTo>
                        <a:pt x="681228" y="1412748"/>
                        <a:pt x="681228" y="1411414"/>
                        <a:pt x="681228" y="1409986"/>
                      </a:cubicBezTo>
                      <a:cubicBezTo>
                        <a:pt x="681038" y="1396841"/>
                        <a:pt x="681228" y="1383697"/>
                        <a:pt x="681990" y="1370552"/>
                      </a:cubicBezTo>
                      <a:cubicBezTo>
                        <a:pt x="681990" y="1369790"/>
                        <a:pt x="682085" y="1369028"/>
                        <a:pt x="682181" y="1368362"/>
                      </a:cubicBezTo>
                      <a:cubicBezTo>
                        <a:pt x="682943" y="1355217"/>
                        <a:pt x="684181" y="1341977"/>
                        <a:pt x="685895" y="1328833"/>
                      </a:cubicBezTo>
                      <a:cubicBezTo>
                        <a:pt x="685991" y="1328071"/>
                        <a:pt x="686086" y="1327309"/>
                        <a:pt x="686181" y="1326547"/>
                      </a:cubicBezTo>
                      <a:cubicBezTo>
                        <a:pt x="687896" y="1313402"/>
                        <a:pt x="690182" y="1300163"/>
                        <a:pt x="692849" y="1287113"/>
                      </a:cubicBezTo>
                      <a:cubicBezTo>
                        <a:pt x="693134" y="1285875"/>
                        <a:pt x="693325" y="1284542"/>
                        <a:pt x="693611" y="1283303"/>
                      </a:cubicBezTo>
                      <a:cubicBezTo>
                        <a:pt x="696278" y="1270445"/>
                        <a:pt x="699421" y="1257681"/>
                        <a:pt x="702945" y="1244918"/>
                      </a:cubicBezTo>
                      <a:close/>
                      <a:moveTo>
                        <a:pt x="986981" y="1363218"/>
                      </a:moveTo>
                      <a:cubicBezTo>
                        <a:pt x="983266" y="1357122"/>
                        <a:pt x="979551" y="1351121"/>
                        <a:pt x="976122" y="1344835"/>
                      </a:cubicBezTo>
                      <a:cubicBezTo>
                        <a:pt x="977646" y="1341882"/>
                        <a:pt x="979170" y="1338929"/>
                        <a:pt x="980694" y="1335977"/>
                      </a:cubicBezTo>
                      <a:cubicBezTo>
                        <a:pt x="982599" y="1332262"/>
                        <a:pt x="984599" y="1328547"/>
                        <a:pt x="986409" y="1324832"/>
                      </a:cubicBezTo>
                      <a:cubicBezTo>
                        <a:pt x="988314" y="1320832"/>
                        <a:pt x="990219" y="1316831"/>
                        <a:pt x="992029" y="1312831"/>
                      </a:cubicBezTo>
                      <a:cubicBezTo>
                        <a:pt x="993743" y="1309116"/>
                        <a:pt x="995458" y="1305497"/>
                        <a:pt x="997172" y="1301782"/>
                      </a:cubicBezTo>
                      <a:cubicBezTo>
                        <a:pt x="998982" y="1297591"/>
                        <a:pt x="1000697" y="1293400"/>
                        <a:pt x="1002506" y="1289209"/>
                      </a:cubicBezTo>
                      <a:cubicBezTo>
                        <a:pt x="1004030" y="1285589"/>
                        <a:pt x="1005650" y="1281970"/>
                        <a:pt x="1007078" y="1278255"/>
                      </a:cubicBezTo>
                      <a:cubicBezTo>
                        <a:pt x="1008793" y="1273873"/>
                        <a:pt x="1010412" y="1269492"/>
                        <a:pt x="1012031" y="1265111"/>
                      </a:cubicBezTo>
                      <a:cubicBezTo>
                        <a:pt x="1013365" y="1261491"/>
                        <a:pt x="1014794" y="1257872"/>
                        <a:pt x="1016032" y="1254252"/>
                      </a:cubicBezTo>
                      <a:cubicBezTo>
                        <a:pt x="1017651" y="1249680"/>
                        <a:pt x="1019175" y="1244918"/>
                        <a:pt x="1020699" y="1240250"/>
                      </a:cubicBezTo>
                      <a:cubicBezTo>
                        <a:pt x="1021842" y="1236726"/>
                        <a:pt x="1023080" y="1233297"/>
                        <a:pt x="1024128" y="1229773"/>
                      </a:cubicBezTo>
                      <a:cubicBezTo>
                        <a:pt x="1025652" y="1224725"/>
                        <a:pt x="1027081" y="1219676"/>
                        <a:pt x="1028510" y="1214533"/>
                      </a:cubicBezTo>
                      <a:cubicBezTo>
                        <a:pt x="1029462" y="1211294"/>
                        <a:pt x="1030414" y="1208056"/>
                        <a:pt x="1031272" y="1204817"/>
                      </a:cubicBezTo>
                      <a:cubicBezTo>
                        <a:pt x="1032796" y="1199198"/>
                        <a:pt x="1034129" y="1193483"/>
                        <a:pt x="1035463" y="1187768"/>
                      </a:cubicBezTo>
                      <a:cubicBezTo>
                        <a:pt x="1036130" y="1185005"/>
                        <a:pt x="1036891" y="1182243"/>
                        <a:pt x="1037463" y="1179481"/>
                      </a:cubicBezTo>
                      <a:cubicBezTo>
                        <a:pt x="1039368" y="1171004"/>
                        <a:pt x="1041178" y="1162431"/>
                        <a:pt x="1042797" y="1153763"/>
                      </a:cubicBezTo>
                      <a:cubicBezTo>
                        <a:pt x="1050036" y="1158716"/>
                        <a:pt x="1057370" y="1163479"/>
                        <a:pt x="1064800" y="1168146"/>
                      </a:cubicBezTo>
                      <a:cubicBezTo>
                        <a:pt x="1067086" y="1169575"/>
                        <a:pt x="1069372" y="1170908"/>
                        <a:pt x="1071563" y="1172242"/>
                      </a:cubicBezTo>
                      <a:cubicBezTo>
                        <a:pt x="1076706" y="1175385"/>
                        <a:pt x="1081850" y="1178624"/>
                        <a:pt x="1087088" y="1181576"/>
                      </a:cubicBezTo>
                      <a:cubicBezTo>
                        <a:pt x="1089946" y="1183196"/>
                        <a:pt x="1092803" y="1184720"/>
                        <a:pt x="1095756" y="1186339"/>
                      </a:cubicBezTo>
                      <a:cubicBezTo>
                        <a:pt x="1100423" y="1188911"/>
                        <a:pt x="1105091" y="1191578"/>
                        <a:pt x="1109853" y="1194054"/>
                      </a:cubicBezTo>
                      <a:cubicBezTo>
                        <a:pt x="1112996" y="1195673"/>
                        <a:pt x="1116235" y="1197293"/>
                        <a:pt x="1119378" y="1198912"/>
                      </a:cubicBezTo>
                      <a:cubicBezTo>
                        <a:pt x="1123855" y="1201198"/>
                        <a:pt x="1128332" y="1203484"/>
                        <a:pt x="1132808" y="1205675"/>
                      </a:cubicBezTo>
                      <a:cubicBezTo>
                        <a:pt x="1136237" y="1207294"/>
                        <a:pt x="1139666" y="1208818"/>
                        <a:pt x="1143095" y="1210437"/>
                      </a:cubicBezTo>
                      <a:cubicBezTo>
                        <a:pt x="1147477" y="1212437"/>
                        <a:pt x="1151763" y="1214438"/>
                        <a:pt x="1156145" y="1216343"/>
                      </a:cubicBezTo>
                      <a:cubicBezTo>
                        <a:pt x="1159764" y="1217867"/>
                        <a:pt x="1163384" y="1219295"/>
                        <a:pt x="1167003" y="1220819"/>
                      </a:cubicBezTo>
                      <a:cubicBezTo>
                        <a:pt x="1171289" y="1222534"/>
                        <a:pt x="1175480" y="1224344"/>
                        <a:pt x="1179767" y="1225963"/>
                      </a:cubicBezTo>
                      <a:cubicBezTo>
                        <a:pt x="1183481" y="1227392"/>
                        <a:pt x="1187291" y="1228725"/>
                        <a:pt x="1191101" y="1230154"/>
                      </a:cubicBezTo>
                      <a:cubicBezTo>
                        <a:pt x="1195292" y="1231678"/>
                        <a:pt x="1199483" y="1233297"/>
                        <a:pt x="1203674" y="1234726"/>
                      </a:cubicBezTo>
                      <a:cubicBezTo>
                        <a:pt x="1207580" y="1236059"/>
                        <a:pt x="1211485" y="1237298"/>
                        <a:pt x="1215390" y="1238536"/>
                      </a:cubicBezTo>
                      <a:cubicBezTo>
                        <a:pt x="1218629" y="1239584"/>
                        <a:pt x="1221867" y="1240727"/>
                        <a:pt x="1225106" y="1241679"/>
                      </a:cubicBezTo>
                      <a:cubicBezTo>
                        <a:pt x="1225391" y="1242632"/>
                        <a:pt x="1225677" y="1243679"/>
                        <a:pt x="1225868" y="1244632"/>
                      </a:cubicBezTo>
                      <a:cubicBezTo>
                        <a:pt x="1229392" y="1257395"/>
                        <a:pt x="1232535" y="1270159"/>
                        <a:pt x="1235202" y="1283018"/>
                      </a:cubicBezTo>
                      <a:cubicBezTo>
                        <a:pt x="1235488" y="1284256"/>
                        <a:pt x="1235678" y="1285589"/>
                        <a:pt x="1235964" y="1286828"/>
                      </a:cubicBezTo>
                      <a:cubicBezTo>
                        <a:pt x="1238631" y="1299972"/>
                        <a:pt x="1240822" y="1313117"/>
                        <a:pt x="1242536" y="1326261"/>
                      </a:cubicBezTo>
                      <a:cubicBezTo>
                        <a:pt x="1242632" y="1327023"/>
                        <a:pt x="1242727" y="1327880"/>
                        <a:pt x="1242822" y="1328642"/>
                      </a:cubicBezTo>
                      <a:cubicBezTo>
                        <a:pt x="1244441" y="1341692"/>
                        <a:pt x="1245680" y="1354836"/>
                        <a:pt x="1246442" y="1367885"/>
                      </a:cubicBezTo>
                      <a:cubicBezTo>
                        <a:pt x="1246442" y="1368743"/>
                        <a:pt x="1246537" y="1369505"/>
                        <a:pt x="1246632" y="1370362"/>
                      </a:cubicBezTo>
                      <a:cubicBezTo>
                        <a:pt x="1247394" y="1383411"/>
                        <a:pt x="1247585" y="1396460"/>
                        <a:pt x="1247394" y="1409510"/>
                      </a:cubicBezTo>
                      <a:cubicBezTo>
                        <a:pt x="1247394" y="1410938"/>
                        <a:pt x="1247394" y="1412462"/>
                        <a:pt x="1247394" y="1413891"/>
                      </a:cubicBezTo>
                      <a:cubicBezTo>
                        <a:pt x="1247108" y="1426559"/>
                        <a:pt x="1246442" y="1439132"/>
                        <a:pt x="1245394" y="1451705"/>
                      </a:cubicBezTo>
                      <a:cubicBezTo>
                        <a:pt x="1245203" y="1453515"/>
                        <a:pt x="1245108" y="1455325"/>
                        <a:pt x="1244918" y="1457135"/>
                      </a:cubicBezTo>
                      <a:cubicBezTo>
                        <a:pt x="1243775" y="1469517"/>
                        <a:pt x="1242155" y="1481804"/>
                        <a:pt x="1240250" y="1494092"/>
                      </a:cubicBezTo>
                      <a:cubicBezTo>
                        <a:pt x="1239965" y="1496092"/>
                        <a:pt x="1239679" y="1498092"/>
                        <a:pt x="1239298" y="1500092"/>
                      </a:cubicBezTo>
                      <a:cubicBezTo>
                        <a:pt x="1237202" y="1512284"/>
                        <a:pt x="1234726" y="1524381"/>
                        <a:pt x="1231964" y="1536383"/>
                      </a:cubicBezTo>
                      <a:cubicBezTo>
                        <a:pt x="1231487" y="1538383"/>
                        <a:pt x="1231011" y="1540383"/>
                        <a:pt x="1230535" y="1542383"/>
                      </a:cubicBezTo>
                      <a:cubicBezTo>
                        <a:pt x="1227582" y="1554385"/>
                        <a:pt x="1224248" y="1566386"/>
                        <a:pt x="1220534" y="1578293"/>
                      </a:cubicBezTo>
                      <a:cubicBezTo>
                        <a:pt x="1220248" y="1579150"/>
                        <a:pt x="1219962" y="1580102"/>
                        <a:pt x="1219676" y="1580960"/>
                      </a:cubicBezTo>
                      <a:cubicBezTo>
                        <a:pt x="1218724" y="1580483"/>
                        <a:pt x="1217676" y="1579912"/>
                        <a:pt x="1216724" y="1579436"/>
                      </a:cubicBezTo>
                      <a:cubicBezTo>
                        <a:pt x="1205008" y="1573244"/>
                        <a:pt x="1193483" y="1566767"/>
                        <a:pt x="1182243" y="1559909"/>
                      </a:cubicBezTo>
                      <a:cubicBezTo>
                        <a:pt x="1180433" y="1558862"/>
                        <a:pt x="1178719" y="1557719"/>
                        <a:pt x="1176909" y="1556576"/>
                      </a:cubicBezTo>
                      <a:cubicBezTo>
                        <a:pt x="1165574" y="1549527"/>
                        <a:pt x="1154525" y="1542098"/>
                        <a:pt x="1143762" y="1534287"/>
                      </a:cubicBezTo>
                      <a:cubicBezTo>
                        <a:pt x="1142333" y="1533239"/>
                        <a:pt x="1140905" y="1532192"/>
                        <a:pt x="1139476" y="1531144"/>
                      </a:cubicBezTo>
                      <a:cubicBezTo>
                        <a:pt x="1128522" y="1523048"/>
                        <a:pt x="1117759" y="1514570"/>
                        <a:pt x="1107377" y="1505712"/>
                      </a:cubicBezTo>
                      <a:cubicBezTo>
                        <a:pt x="1106519" y="1504950"/>
                        <a:pt x="1105662" y="1504188"/>
                        <a:pt x="1104710" y="1503331"/>
                      </a:cubicBezTo>
                      <a:cubicBezTo>
                        <a:pt x="1093851" y="1493996"/>
                        <a:pt x="1083374" y="1484281"/>
                        <a:pt x="1073182" y="1474184"/>
                      </a:cubicBezTo>
                      <a:cubicBezTo>
                        <a:pt x="1063562" y="1464564"/>
                        <a:pt x="1054322" y="1454563"/>
                        <a:pt x="1045369" y="1444276"/>
                      </a:cubicBezTo>
                      <a:cubicBezTo>
                        <a:pt x="1042321" y="1440752"/>
                        <a:pt x="1039559" y="1437037"/>
                        <a:pt x="1036606" y="1433417"/>
                      </a:cubicBezTo>
                      <a:cubicBezTo>
                        <a:pt x="1030891" y="1426464"/>
                        <a:pt x="1024985" y="1419511"/>
                        <a:pt x="1019556" y="1412177"/>
                      </a:cubicBezTo>
                      <a:cubicBezTo>
                        <a:pt x="1016318" y="1407795"/>
                        <a:pt x="1013270" y="1403223"/>
                        <a:pt x="1010126" y="1398746"/>
                      </a:cubicBezTo>
                      <a:cubicBezTo>
                        <a:pt x="1005364" y="1391984"/>
                        <a:pt x="1000411" y="1385221"/>
                        <a:pt x="995934" y="1378268"/>
                      </a:cubicBezTo>
                      <a:cubicBezTo>
                        <a:pt x="992696" y="1373314"/>
                        <a:pt x="989838" y="1368171"/>
                        <a:pt x="986790" y="1363123"/>
                      </a:cubicBezTo>
                      <a:close/>
                      <a:moveTo>
                        <a:pt x="1401985" y="1247966"/>
                      </a:moveTo>
                      <a:cubicBezTo>
                        <a:pt x="1388364" y="1247966"/>
                        <a:pt x="1374743" y="1247489"/>
                        <a:pt x="1361123" y="1246442"/>
                      </a:cubicBezTo>
                      <a:cubicBezTo>
                        <a:pt x="1356836" y="1246156"/>
                        <a:pt x="1352550" y="1245489"/>
                        <a:pt x="1348169" y="1245108"/>
                      </a:cubicBezTo>
                      <a:cubicBezTo>
                        <a:pt x="1338834" y="1244251"/>
                        <a:pt x="1329500" y="1243394"/>
                        <a:pt x="1320165" y="1242060"/>
                      </a:cubicBezTo>
                      <a:cubicBezTo>
                        <a:pt x="1315022" y="1241298"/>
                        <a:pt x="1309973" y="1240250"/>
                        <a:pt x="1304925" y="1239393"/>
                      </a:cubicBezTo>
                      <a:cubicBezTo>
                        <a:pt x="1296448" y="1237964"/>
                        <a:pt x="1287875" y="1236536"/>
                        <a:pt x="1279398" y="1234726"/>
                      </a:cubicBezTo>
                      <a:cubicBezTo>
                        <a:pt x="1273874" y="1233583"/>
                        <a:pt x="1268444" y="1232059"/>
                        <a:pt x="1263015" y="1230725"/>
                      </a:cubicBezTo>
                      <a:cubicBezTo>
                        <a:pt x="1255871" y="1229011"/>
                        <a:pt x="1248728" y="1227296"/>
                        <a:pt x="1241679" y="1225296"/>
                      </a:cubicBezTo>
                      <a:cubicBezTo>
                        <a:pt x="1240727" y="1222058"/>
                        <a:pt x="1239584" y="1218914"/>
                        <a:pt x="1238536" y="1215676"/>
                      </a:cubicBezTo>
                      <a:cubicBezTo>
                        <a:pt x="1237298" y="1211771"/>
                        <a:pt x="1236059" y="1207770"/>
                        <a:pt x="1234726" y="1203960"/>
                      </a:cubicBezTo>
                      <a:cubicBezTo>
                        <a:pt x="1233297" y="1199769"/>
                        <a:pt x="1231678" y="1195578"/>
                        <a:pt x="1230154" y="1191387"/>
                      </a:cubicBezTo>
                      <a:cubicBezTo>
                        <a:pt x="1228820" y="1187577"/>
                        <a:pt x="1227487" y="1183862"/>
                        <a:pt x="1225963" y="1180052"/>
                      </a:cubicBezTo>
                      <a:cubicBezTo>
                        <a:pt x="1224344" y="1175766"/>
                        <a:pt x="1222534" y="1171480"/>
                        <a:pt x="1220724" y="1167289"/>
                      </a:cubicBezTo>
                      <a:cubicBezTo>
                        <a:pt x="1219200" y="1163669"/>
                        <a:pt x="1217771" y="1160050"/>
                        <a:pt x="1216247" y="1156430"/>
                      </a:cubicBezTo>
                      <a:cubicBezTo>
                        <a:pt x="1214342" y="1152049"/>
                        <a:pt x="1212342" y="1147763"/>
                        <a:pt x="1210342" y="1143381"/>
                      </a:cubicBezTo>
                      <a:cubicBezTo>
                        <a:pt x="1208818" y="1139952"/>
                        <a:pt x="1207294" y="1136523"/>
                        <a:pt x="1205579" y="1133094"/>
                      </a:cubicBezTo>
                      <a:cubicBezTo>
                        <a:pt x="1203389" y="1128617"/>
                        <a:pt x="1201103" y="1124141"/>
                        <a:pt x="1198817" y="1119664"/>
                      </a:cubicBezTo>
                      <a:cubicBezTo>
                        <a:pt x="1197197" y="1116425"/>
                        <a:pt x="1195673" y="1113282"/>
                        <a:pt x="1193959" y="1110044"/>
                      </a:cubicBezTo>
                      <a:cubicBezTo>
                        <a:pt x="1191482" y="1105281"/>
                        <a:pt x="1188815" y="1100709"/>
                        <a:pt x="1186244" y="1095947"/>
                      </a:cubicBezTo>
                      <a:cubicBezTo>
                        <a:pt x="1184624" y="1093089"/>
                        <a:pt x="1183100" y="1090136"/>
                        <a:pt x="1181481" y="1087279"/>
                      </a:cubicBezTo>
                      <a:cubicBezTo>
                        <a:pt x="1178433" y="1082040"/>
                        <a:pt x="1175290" y="1076897"/>
                        <a:pt x="1172051" y="1071658"/>
                      </a:cubicBezTo>
                      <a:cubicBezTo>
                        <a:pt x="1170718" y="1069467"/>
                        <a:pt x="1169384" y="1067181"/>
                        <a:pt x="1167956" y="1064895"/>
                      </a:cubicBezTo>
                      <a:cubicBezTo>
                        <a:pt x="1163288" y="1057466"/>
                        <a:pt x="1158526" y="1050131"/>
                        <a:pt x="1153573" y="1042892"/>
                      </a:cubicBezTo>
                      <a:cubicBezTo>
                        <a:pt x="1162145" y="1041273"/>
                        <a:pt x="1170718" y="1039463"/>
                        <a:pt x="1179195" y="1037558"/>
                      </a:cubicBezTo>
                      <a:cubicBezTo>
                        <a:pt x="1182338" y="1036796"/>
                        <a:pt x="1185482" y="1036034"/>
                        <a:pt x="1188625" y="1035272"/>
                      </a:cubicBezTo>
                      <a:cubicBezTo>
                        <a:pt x="1193959" y="1033939"/>
                        <a:pt x="1199293" y="1032701"/>
                        <a:pt x="1204532" y="1031367"/>
                      </a:cubicBezTo>
                      <a:cubicBezTo>
                        <a:pt x="1208151" y="1030415"/>
                        <a:pt x="1211771" y="1029272"/>
                        <a:pt x="1215390" y="1028224"/>
                      </a:cubicBezTo>
                      <a:cubicBezTo>
                        <a:pt x="1220057" y="1026890"/>
                        <a:pt x="1224820" y="1025557"/>
                        <a:pt x="1229487" y="1024128"/>
                      </a:cubicBezTo>
                      <a:cubicBezTo>
                        <a:pt x="1233297" y="1022985"/>
                        <a:pt x="1237012" y="1021652"/>
                        <a:pt x="1240822" y="1020413"/>
                      </a:cubicBezTo>
                      <a:cubicBezTo>
                        <a:pt x="1245203" y="1018985"/>
                        <a:pt x="1249680" y="1017556"/>
                        <a:pt x="1253966" y="1016032"/>
                      </a:cubicBezTo>
                      <a:cubicBezTo>
                        <a:pt x="1257872" y="1014698"/>
                        <a:pt x="1261586" y="1013174"/>
                        <a:pt x="1265492" y="1011746"/>
                      </a:cubicBezTo>
                      <a:cubicBezTo>
                        <a:pt x="1269683" y="1010222"/>
                        <a:pt x="1273874" y="1008698"/>
                        <a:pt x="1277969" y="1006983"/>
                      </a:cubicBezTo>
                      <a:cubicBezTo>
                        <a:pt x="1281875" y="1005459"/>
                        <a:pt x="1285589" y="1003840"/>
                        <a:pt x="1289494" y="1002221"/>
                      </a:cubicBezTo>
                      <a:cubicBezTo>
                        <a:pt x="1293495" y="1000506"/>
                        <a:pt x="1297591" y="998887"/>
                        <a:pt x="1301591" y="997077"/>
                      </a:cubicBezTo>
                      <a:cubicBezTo>
                        <a:pt x="1305401" y="995363"/>
                        <a:pt x="1309211" y="993553"/>
                        <a:pt x="1313021" y="991838"/>
                      </a:cubicBezTo>
                      <a:cubicBezTo>
                        <a:pt x="1316927" y="990029"/>
                        <a:pt x="1320832" y="988219"/>
                        <a:pt x="1324642" y="986314"/>
                      </a:cubicBezTo>
                      <a:cubicBezTo>
                        <a:pt x="1328452" y="984409"/>
                        <a:pt x="1332167" y="982504"/>
                        <a:pt x="1335977" y="980504"/>
                      </a:cubicBezTo>
                      <a:cubicBezTo>
                        <a:pt x="1338929" y="978980"/>
                        <a:pt x="1341882" y="977551"/>
                        <a:pt x="1344740" y="976027"/>
                      </a:cubicBezTo>
                      <a:cubicBezTo>
                        <a:pt x="1351121" y="979551"/>
                        <a:pt x="1357217" y="983361"/>
                        <a:pt x="1363409" y="987076"/>
                      </a:cubicBezTo>
                      <a:cubicBezTo>
                        <a:pt x="1368362" y="990029"/>
                        <a:pt x="1373410" y="992886"/>
                        <a:pt x="1378172" y="996029"/>
                      </a:cubicBezTo>
                      <a:cubicBezTo>
                        <a:pt x="1385316" y="1000601"/>
                        <a:pt x="1392174" y="1005650"/>
                        <a:pt x="1399032" y="1010507"/>
                      </a:cubicBezTo>
                      <a:cubicBezTo>
                        <a:pt x="1403414" y="1013555"/>
                        <a:pt x="1407890" y="1016508"/>
                        <a:pt x="1412081" y="1019651"/>
                      </a:cubicBezTo>
                      <a:cubicBezTo>
                        <a:pt x="1419606" y="1025271"/>
                        <a:pt x="1426750" y="1031272"/>
                        <a:pt x="1433989" y="1037273"/>
                      </a:cubicBezTo>
                      <a:cubicBezTo>
                        <a:pt x="1437323" y="1040035"/>
                        <a:pt x="1440847" y="1042607"/>
                        <a:pt x="1444085" y="1045464"/>
                      </a:cubicBezTo>
                      <a:cubicBezTo>
                        <a:pt x="1454372" y="1054418"/>
                        <a:pt x="1464374" y="1063657"/>
                        <a:pt x="1473994" y="1073277"/>
                      </a:cubicBezTo>
                      <a:cubicBezTo>
                        <a:pt x="1484186" y="1083469"/>
                        <a:pt x="1493901" y="1094042"/>
                        <a:pt x="1503331" y="1104995"/>
                      </a:cubicBezTo>
                      <a:cubicBezTo>
                        <a:pt x="1503998" y="1105757"/>
                        <a:pt x="1504760" y="1106519"/>
                        <a:pt x="1505426" y="1107377"/>
                      </a:cubicBezTo>
                      <a:cubicBezTo>
                        <a:pt x="1514380" y="1117854"/>
                        <a:pt x="1522857" y="1128713"/>
                        <a:pt x="1531049" y="1139762"/>
                      </a:cubicBezTo>
                      <a:cubicBezTo>
                        <a:pt x="1532001" y="1141095"/>
                        <a:pt x="1533049" y="1142429"/>
                        <a:pt x="1534001" y="1143762"/>
                      </a:cubicBezTo>
                      <a:cubicBezTo>
                        <a:pt x="1541907" y="1154621"/>
                        <a:pt x="1549337" y="1165765"/>
                        <a:pt x="1556480" y="1177195"/>
                      </a:cubicBezTo>
                      <a:cubicBezTo>
                        <a:pt x="1557528" y="1178909"/>
                        <a:pt x="1558671" y="1180624"/>
                        <a:pt x="1559719" y="1182338"/>
                      </a:cubicBezTo>
                      <a:cubicBezTo>
                        <a:pt x="1566672" y="1193673"/>
                        <a:pt x="1573149" y="1205198"/>
                        <a:pt x="1579340" y="1217009"/>
                      </a:cubicBezTo>
                      <a:cubicBezTo>
                        <a:pt x="1579817" y="1217962"/>
                        <a:pt x="1580293" y="1218914"/>
                        <a:pt x="1580769" y="1219867"/>
                      </a:cubicBezTo>
                      <a:cubicBezTo>
                        <a:pt x="1578674" y="1220534"/>
                        <a:pt x="1576673" y="1221200"/>
                        <a:pt x="1574578" y="1221867"/>
                      </a:cubicBezTo>
                      <a:cubicBezTo>
                        <a:pt x="1571054" y="1222915"/>
                        <a:pt x="1567529" y="1223963"/>
                        <a:pt x="1564005" y="1225010"/>
                      </a:cubicBezTo>
                      <a:cubicBezTo>
                        <a:pt x="1559909" y="1226153"/>
                        <a:pt x="1555814" y="1227296"/>
                        <a:pt x="1551718" y="1228344"/>
                      </a:cubicBezTo>
                      <a:cubicBezTo>
                        <a:pt x="1548194" y="1229297"/>
                        <a:pt x="1544669" y="1230154"/>
                        <a:pt x="1541145" y="1231011"/>
                      </a:cubicBezTo>
                      <a:cubicBezTo>
                        <a:pt x="1536954" y="1232059"/>
                        <a:pt x="1532858" y="1233011"/>
                        <a:pt x="1528667" y="1233869"/>
                      </a:cubicBezTo>
                      <a:cubicBezTo>
                        <a:pt x="1525238" y="1234631"/>
                        <a:pt x="1521714" y="1235393"/>
                        <a:pt x="1518190" y="1236155"/>
                      </a:cubicBezTo>
                      <a:cubicBezTo>
                        <a:pt x="1513904" y="1237012"/>
                        <a:pt x="1509617" y="1237774"/>
                        <a:pt x="1505331" y="1238536"/>
                      </a:cubicBezTo>
                      <a:cubicBezTo>
                        <a:pt x="1501902" y="1239107"/>
                        <a:pt x="1498473" y="1239774"/>
                        <a:pt x="1495044" y="1240346"/>
                      </a:cubicBezTo>
                      <a:cubicBezTo>
                        <a:pt x="1490663" y="1241012"/>
                        <a:pt x="1486281" y="1241679"/>
                        <a:pt x="1481804" y="1242251"/>
                      </a:cubicBezTo>
                      <a:cubicBezTo>
                        <a:pt x="1478471" y="1242727"/>
                        <a:pt x="1475137" y="1243203"/>
                        <a:pt x="1471803" y="1243584"/>
                      </a:cubicBezTo>
                      <a:cubicBezTo>
                        <a:pt x="1467136" y="1244156"/>
                        <a:pt x="1462564" y="1244537"/>
                        <a:pt x="1457897" y="1245013"/>
                      </a:cubicBezTo>
                      <a:cubicBezTo>
                        <a:pt x="1454753" y="1245299"/>
                        <a:pt x="1451610" y="1245680"/>
                        <a:pt x="1448467" y="1245965"/>
                      </a:cubicBezTo>
                      <a:cubicBezTo>
                        <a:pt x="1443323" y="1246346"/>
                        <a:pt x="1438180" y="1246632"/>
                        <a:pt x="1432941" y="1246918"/>
                      </a:cubicBezTo>
                      <a:cubicBezTo>
                        <a:pt x="1430274" y="1247013"/>
                        <a:pt x="1427702" y="1247299"/>
                        <a:pt x="1425035" y="1247394"/>
                      </a:cubicBezTo>
                      <a:cubicBezTo>
                        <a:pt x="1417225" y="1247680"/>
                        <a:pt x="1409414" y="1247870"/>
                        <a:pt x="1401604" y="1247870"/>
                      </a:cubicBezTo>
                      <a:close/>
                      <a:moveTo>
                        <a:pt x="1363028" y="942023"/>
                      </a:moveTo>
                      <a:cubicBezTo>
                        <a:pt x="1357027" y="945642"/>
                        <a:pt x="1351026" y="949357"/>
                        <a:pt x="1344835" y="952786"/>
                      </a:cubicBezTo>
                      <a:cubicBezTo>
                        <a:pt x="1341787" y="951167"/>
                        <a:pt x="1338739" y="949643"/>
                        <a:pt x="1335691" y="948119"/>
                      </a:cubicBezTo>
                      <a:cubicBezTo>
                        <a:pt x="1332071" y="946213"/>
                        <a:pt x="1328452" y="944404"/>
                        <a:pt x="1324832" y="942594"/>
                      </a:cubicBezTo>
                      <a:cubicBezTo>
                        <a:pt x="1320832" y="940594"/>
                        <a:pt x="1316831" y="938784"/>
                        <a:pt x="1312736" y="936879"/>
                      </a:cubicBezTo>
                      <a:cubicBezTo>
                        <a:pt x="1309021" y="935165"/>
                        <a:pt x="1305401" y="933450"/>
                        <a:pt x="1301687" y="931736"/>
                      </a:cubicBezTo>
                      <a:cubicBezTo>
                        <a:pt x="1297591" y="929926"/>
                        <a:pt x="1293495" y="928211"/>
                        <a:pt x="1289399" y="926497"/>
                      </a:cubicBezTo>
                      <a:cubicBezTo>
                        <a:pt x="1285589" y="924878"/>
                        <a:pt x="1281875" y="923258"/>
                        <a:pt x="1278065" y="921830"/>
                      </a:cubicBezTo>
                      <a:cubicBezTo>
                        <a:pt x="1273874" y="920210"/>
                        <a:pt x="1269587" y="918591"/>
                        <a:pt x="1265396" y="917067"/>
                      </a:cubicBezTo>
                      <a:cubicBezTo>
                        <a:pt x="1261586" y="915638"/>
                        <a:pt x="1257872" y="914210"/>
                        <a:pt x="1254062" y="912876"/>
                      </a:cubicBezTo>
                      <a:cubicBezTo>
                        <a:pt x="1249680" y="911352"/>
                        <a:pt x="1245203" y="909923"/>
                        <a:pt x="1240727" y="908495"/>
                      </a:cubicBezTo>
                      <a:cubicBezTo>
                        <a:pt x="1237012" y="907256"/>
                        <a:pt x="1233297" y="906018"/>
                        <a:pt x="1229582" y="904875"/>
                      </a:cubicBezTo>
                      <a:cubicBezTo>
                        <a:pt x="1224915" y="903446"/>
                        <a:pt x="1220153" y="902113"/>
                        <a:pt x="1215390" y="900779"/>
                      </a:cubicBezTo>
                      <a:cubicBezTo>
                        <a:pt x="1211771" y="899732"/>
                        <a:pt x="1208246" y="898684"/>
                        <a:pt x="1204627" y="897731"/>
                      </a:cubicBezTo>
                      <a:cubicBezTo>
                        <a:pt x="1199198" y="896303"/>
                        <a:pt x="1193768" y="894969"/>
                        <a:pt x="1188339" y="893731"/>
                      </a:cubicBezTo>
                      <a:cubicBezTo>
                        <a:pt x="1185291" y="892969"/>
                        <a:pt x="1182338" y="892207"/>
                        <a:pt x="1179386" y="891540"/>
                      </a:cubicBezTo>
                      <a:cubicBezTo>
                        <a:pt x="1170908" y="889635"/>
                        <a:pt x="1162336" y="887825"/>
                        <a:pt x="1153668" y="886206"/>
                      </a:cubicBezTo>
                      <a:cubicBezTo>
                        <a:pt x="1158621" y="878967"/>
                        <a:pt x="1163479" y="871633"/>
                        <a:pt x="1168051" y="864203"/>
                      </a:cubicBezTo>
                      <a:cubicBezTo>
                        <a:pt x="1169480" y="862013"/>
                        <a:pt x="1170718" y="859727"/>
                        <a:pt x="1172147" y="857441"/>
                      </a:cubicBezTo>
                      <a:cubicBezTo>
                        <a:pt x="1175290" y="852297"/>
                        <a:pt x="1178528" y="847058"/>
                        <a:pt x="1181576" y="841820"/>
                      </a:cubicBezTo>
                      <a:cubicBezTo>
                        <a:pt x="1183196" y="838962"/>
                        <a:pt x="1184719" y="836105"/>
                        <a:pt x="1186339" y="833152"/>
                      </a:cubicBezTo>
                      <a:cubicBezTo>
                        <a:pt x="1188911" y="828485"/>
                        <a:pt x="1191578" y="823817"/>
                        <a:pt x="1194054" y="819055"/>
                      </a:cubicBezTo>
                      <a:cubicBezTo>
                        <a:pt x="1195769" y="815912"/>
                        <a:pt x="1197293" y="812673"/>
                        <a:pt x="1198912" y="809435"/>
                      </a:cubicBezTo>
                      <a:cubicBezTo>
                        <a:pt x="1201198" y="804958"/>
                        <a:pt x="1203484" y="800481"/>
                        <a:pt x="1205675" y="796004"/>
                      </a:cubicBezTo>
                      <a:cubicBezTo>
                        <a:pt x="1207294" y="792575"/>
                        <a:pt x="1208818" y="789146"/>
                        <a:pt x="1210437" y="785717"/>
                      </a:cubicBezTo>
                      <a:cubicBezTo>
                        <a:pt x="1212437" y="781336"/>
                        <a:pt x="1214438" y="777050"/>
                        <a:pt x="1216343" y="772668"/>
                      </a:cubicBezTo>
                      <a:cubicBezTo>
                        <a:pt x="1217867" y="769049"/>
                        <a:pt x="1219295" y="765429"/>
                        <a:pt x="1220819" y="761810"/>
                      </a:cubicBezTo>
                      <a:cubicBezTo>
                        <a:pt x="1222534" y="757523"/>
                        <a:pt x="1224344" y="753332"/>
                        <a:pt x="1226058" y="749046"/>
                      </a:cubicBezTo>
                      <a:cubicBezTo>
                        <a:pt x="1227487" y="745331"/>
                        <a:pt x="1228820" y="741521"/>
                        <a:pt x="1230249" y="737711"/>
                      </a:cubicBezTo>
                      <a:cubicBezTo>
                        <a:pt x="1231773" y="733520"/>
                        <a:pt x="1233297" y="729329"/>
                        <a:pt x="1234821" y="725138"/>
                      </a:cubicBezTo>
                      <a:cubicBezTo>
                        <a:pt x="1236155" y="721233"/>
                        <a:pt x="1237393" y="717328"/>
                        <a:pt x="1238631" y="713423"/>
                      </a:cubicBezTo>
                      <a:cubicBezTo>
                        <a:pt x="1239679" y="710184"/>
                        <a:pt x="1240727" y="707041"/>
                        <a:pt x="1241774" y="703802"/>
                      </a:cubicBezTo>
                      <a:cubicBezTo>
                        <a:pt x="1248918" y="701802"/>
                        <a:pt x="1255967" y="700088"/>
                        <a:pt x="1263110" y="698373"/>
                      </a:cubicBezTo>
                      <a:cubicBezTo>
                        <a:pt x="1268540" y="697040"/>
                        <a:pt x="1274064" y="695516"/>
                        <a:pt x="1279493" y="694277"/>
                      </a:cubicBezTo>
                      <a:cubicBezTo>
                        <a:pt x="1287971" y="692468"/>
                        <a:pt x="1296448" y="691134"/>
                        <a:pt x="1305020" y="689610"/>
                      </a:cubicBezTo>
                      <a:cubicBezTo>
                        <a:pt x="1310069" y="688753"/>
                        <a:pt x="1315212" y="687610"/>
                        <a:pt x="1320260" y="686943"/>
                      </a:cubicBezTo>
                      <a:cubicBezTo>
                        <a:pt x="1329595" y="685610"/>
                        <a:pt x="1338929" y="684752"/>
                        <a:pt x="1348264" y="683895"/>
                      </a:cubicBezTo>
                      <a:cubicBezTo>
                        <a:pt x="1352550" y="683514"/>
                        <a:pt x="1356836" y="682847"/>
                        <a:pt x="1361218" y="682562"/>
                      </a:cubicBezTo>
                      <a:cubicBezTo>
                        <a:pt x="1374839" y="681609"/>
                        <a:pt x="1388459" y="681038"/>
                        <a:pt x="1402080" y="681038"/>
                      </a:cubicBezTo>
                      <a:cubicBezTo>
                        <a:pt x="1409890" y="681038"/>
                        <a:pt x="1417701" y="681228"/>
                        <a:pt x="1425512" y="681514"/>
                      </a:cubicBezTo>
                      <a:cubicBezTo>
                        <a:pt x="1428083" y="681609"/>
                        <a:pt x="1430750" y="681800"/>
                        <a:pt x="1433322" y="681990"/>
                      </a:cubicBezTo>
                      <a:cubicBezTo>
                        <a:pt x="1438561" y="682276"/>
                        <a:pt x="1443704" y="682562"/>
                        <a:pt x="1448943" y="682943"/>
                      </a:cubicBezTo>
                      <a:cubicBezTo>
                        <a:pt x="1452086" y="683228"/>
                        <a:pt x="1455134" y="683514"/>
                        <a:pt x="1458278" y="683895"/>
                      </a:cubicBezTo>
                      <a:cubicBezTo>
                        <a:pt x="1462945" y="684371"/>
                        <a:pt x="1467612" y="684752"/>
                        <a:pt x="1472279" y="685324"/>
                      </a:cubicBezTo>
                      <a:cubicBezTo>
                        <a:pt x="1475613" y="685705"/>
                        <a:pt x="1478947" y="686276"/>
                        <a:pt x="1482281" y="686657"/>
                      </a:cubicBezTo>
                      <a:cubicBezTo>
                        <a:pt x="1486662" y="687229"/>
                        <a:pt x="1491139" y="687896"/>
                        <a:pt x="1495520" y="688562"/>
                      </a:cubicBezTo>
                      <a:cubicBezTo>
                        <a:pt x="1498949" y="689134"/>
                        <a:pt x="1502378" y="689705"/>
                        <a:pt x="1505807" y="690372"/>
                      </a:cubicBezTo>
                      <a:cubicBezTo>
                        <a:pt x="1510094" y="691134"/>
                        <a:pt x="1514380" y="691896"/>
                        <a:pt x="1518666" y="692753"/>
                      </a:cubicBezTo>
                      <a:cubicBezTo>
                        <a:pt x="1522095" y="693420"/>
                        <a:pt x="1525619" y="694277"/>
                        <a:pt x="1529048" y="695039"/>
                      </a:cubicBezTo>
                      <a:cubicBezTo>
                        <a:pt x="1533239" y="695992"/>
                        <a:pt x="1537430" y="696944"/>
                        <a:pt x="1541621" y="697897"/>
                      </a:cubicBezTo>
                      <a:cubicBezTo>
                        <a:pt x="1545146" y="698754"/>
                        <a:pt x="1548670" y="699707"/>
                        <a:pt x="1552099" y="700564"/>
                      </a:cubicBezTo>
                      <a:cubicBezTo>
                        <a:pt x="1556194" y="701612"/>
                        <a:pt x="1560290" y="702755"/>
                        <a:pt x="1564386" y="703898"/>
                      </a:cubicBezTo>
                      <a:cubicBezTo>
                        <a:pt x="1567910" y="704945"/>
                        <a:pt x="1571435" y="705993"/>
                        <a:pt x="1574959" y="707041"/>
                      </a:cubicBezTo>
                      <a:cubicBezTo>
                        <a:pt x="1577054" y="707708"/>
                        <a:pt x="1579055" y="708374"/>
                        <a:pt x="1581150" y="709041"/>
                      </a:cubicBezTo>
                      <a:cubicBezTo>
                        <a:pt x="1580674" y="709994"/>
                        <a:pt x="1580198" y="710946"/>
                        <a:pt x="1579626" y="711899"/>
                      </a:cubicBezTo>
                      <a:cubicBezTo>
                        <a:pt x="1573435" y="723710"/>
                        <a:pt x="1566863" y="735235"/>
                        <a:pt x="1560005" y="746570"/>
                      </a:cubicBezTo>
                      <a:cubicBezTo>
                        <a:pt x="1558957" y="748284"/>
                        <a:pt x="1557909" y="749999"/>
                        <a:pt x="1556766" y="751713"/>
                      </a:cubicBezTo>
                      <a:cubicBezTo>
                        <a:pt x="1549622" y="763143"/>
                        <a:pt x="1542193" y="774287"/>
                        <a:pt x="1534287" y="785146"/>
                      </a:cubicBezTo>
                      <a:cubicBezTo>
                        <a:pt x="1533335" y="786479"/>
                        <a:pt x="1532287" y="787813"/>
                        <a:pt x="1531334" y="789146"/>
                      </a:cubicBezTo>
                      <a:cubicBezTo>
                        <a:pt x="1523143" y="800195"/>
                        <a:pt x="1514665" y="811054"/>
                        <a:pt x="1505712" y="821531"/>
                      </a:cubicBezTo>
                      <a:cubicBezTo>
                        <a:pt x="1505045" y="822293"/>
                        <a:pt x="1504283" y="823055"/>
                        <a:pt x="1503617" y="823913"/>
                      </a:cubicBezTo>
                      <a:cubicBezTo>
                        <a:pt x="1494187" y="834771"/>
                        <a:pt x="1484471" y="845439"/>
                        <a:pt x="1474280" y="855631"/>
                      </a:cubicBezTo>
                      <a:cubicBezTo>
                        <a:pt x="1464659" y="865251"/>
                        <a:pt x="1454658" y="874490"/>
                        <a:pt x="1444371" y="883444"/>
                      </a:cubicBezTo>
                      <a:cubicBezTo>
                        <a:pt x="1440847" y="886492"/>
                        <a:pt x="1436942" y="889349"/>
                        <a:pt x="1433322" y="892397"/>
                      </a:cubicBezTo>
                      <a:cubicBezTo>
                        <a:pt x="1426464" y="898112"/>
                        <a:pt x="1419606" y="903827"/>
                        <a:pt x="1412367" y="909257"/>
                      </a:cubicBezTo>
                      <a:cubicBezTo>
                        <a:pt x="1407795" y="912686"/>
                        <a:pt x="1403033" y="915829"/>
                        <a:pt x="1398365" y="919067"/>
                      </a:cubicBezTo>
                      <a:cubicBezTo>
                        <a:pt x="1391793" y="923735"/>
                        <a:pt x="1385221" y="928497"/>
                        <a:pt x="1378458" y="932879"/>
                      </a:cubicBezTo>
                      <a:cubicBezTo>
                        <a:pt x="1373505" y="936117"/>
                        <a:pt x="1368266" y="939070"/>
                        <a:pt x="1363123" y="942118"/>
                      </a:cubicBezTo>
                      <a:close/>
                      <a:moveTo>
                        <a:pt x="1214342" y="712089"/>
                      </a:moveTo>
                      <a:cubicBezTo>
                        <a:pt x="1215581" y="711708"/>
                        <a:pt x="1216724" y="711327"/>
                        <a:pt x="1217962" y="710946"/>
                      </a:cubicBezTo>
                      <a:cubicBezTo>
                        <a:pt x="1217581" y="712184"/>
                        <a:pt x="1217200" y="713518"/>
                        <a:pt x="1216724" y="714756"/>
                      </a:cubicBezTo>
                      <a:cubicBezTo>
                        <a:pt x="1215581" y="718185"/>
                        <a:pt x="1214342" y="721519"/>
                        <a:pt x="1213199" y="724948"/>
                      </a:cubicBezTo>
                      <a:cubicBezTo>
                        <a:pt x="1211580" y="729615"/>
                        <a:pt x="1209865" y="734378"/>
                        <a:pt x="1208056" y="739045"/>
                      </a:cubicBezTo>
                      <a:cubicBezTo>
                        <a:pt x="1206722" y="742474"/>
                        <a:pt x="1205389" y="745998"/>
                        <a:pt x="1203960" y="749427"/>
                      </a:cubicBezTo>
                      <a:cubicBezTo>
                        <a:pt x="1202150" y="753999"/>
                        <a:pt x="1200245" y="758571"/>
                        <a:pt x="1198340" y="763048"/>
                      </a:cubicBezTo>
                      <a:cubicBezTo>
                        <a:pt x="1196816" y="766572"/>
                        <a:pt x="1195292" y="770001"/>
                        <a:pt x="1193768" y="773430"/>
                      </a:cubicBezTo>
                      <a:cubicBezTo>
                        <a:pt x="1191768" y="777907"/>
                        <a:pt x="1189673" y="782384"/>
                        <a:pt x="1187577" y="786765"/>
                      </a:cubicBezTo>
                      <a:cubicBezTo>
                        <a:pt x="1185958" y="790194"/>
                        <a:pt x="1184243" y="793623"/>
                        <a:pt x="1182624" y="797052"/>
                      </a:cubicBezTo>
                      <a:cubicBezTo>
                        <a:pt x="1180433" y="801529"/>
                        <a:pt x="1178052" y="805910"/>
                        <a:pt x="1175766" y="810292"/>
                      </a:cubicBezTo>
                      <a:cubicBezTo>
                        <a:pt x="1174052" y="813626"/>
                        <a:pt x="1172242" y="816959"/>
                        <a:pt x="1170432" y="820198"/>
                      </a:cubicBezTo>
                      <a:cubicBezTo>
                        <a:pt x="1167956" y="824770"/>
                        <a:pt x="1165289" y="829247"/>
                        <a:pt x="1162717" y="833723"/>
                      </a:cubicBezTo>
                      <a:cubicBezTo>
                        <a:pt x="1160907" y="836771"/>
                        <a:pt x="1159193" y="839915"/>
                        <a:pt x="1157288" y="842963"/>
                      </a:cubicBezTo>
                      <a:cubicBezTo>
                        <a:pt x="1154335" y="847916"/>
                        <a:pt x="1151192" y="852773"/>
                        <a:pt x="1148048" y="857631"/>
                      </a:cubicBezTo>
                      <a:cubicBezTo>
                        <a:pt x="1146429" y="860203"/>
                        <a:pt x="1144810" y="862775"/>
                        <a:pt x="1143191" y="865346"/>
                      </a:cubicBezTo>
                      <a:cubicBezTo>
                        <a:pt x="1138333" y="872776"/>
                        <a:pt x="1133285" y="880015"/>
                        <a:pt x="1128141" y="887349"/>
                      </a:cubicBezTo>
                      <a:lnTo>
                        <a:pt x="1118616" y="900589"/>
                      </a:lnTo>
                      <a:lnTo>
                        <a:pt x="1134713" y="903256"/>
                      </a:lnTo>
                      <a:cubicBezTo>
                        <a:pt x="1143476" y="904685"/>
                        <a:pt x="1152239" y="906304"/>
                        <a:pt x="1160907" y="908113"/>
                      </a:cubicBezTo>
                      <a:cubicBezTo>
                        <a:pt x="1163765" y="908685"/>
                        <a:pt x="1166622" y="909352"/>
                        <a:pt x="1169480" y="910019"/>
                      </a:cubicBezTo>
                      <a:cubicBezTo>
                        <a:pt x="1175290" y="911257"/>
                        <a:pt x="1181005" y="912590"/>
                        <a:pt x="1186720" y="913924"/>
                      </a:cubicBezTo>
                      <a:cubicBezTo>
                        <a:pt x="1190149" y="914781"/>
                        <a:pt x="1193483" y="915638"/>
                        <a:pt x="1196816" y="916591"/>
                      </a:cubicBezTo>
                      <a:cubicBezTo>
                        <a:pt x="1201960" y="917924"/>
                        <a:pt x="1207103" y="919258"/>
                        <a:pt x="1212152" y="920782"/>
                      </a:cubicBezTo>
                      <a:cubicBezTo>
                        <a:pt x="1215676" y="921830"/>
                        <a:pt x="1219200" y="922877"/>
                        <a:pt x="1222724" y="924020"/>
                      </a:cubicBezTo>
                      <a:cubicBezTo>
                        <a:pt x="1227582" y="925544"/>
                        <a:pt x="1232440" y="926973"/>
                        <a:pt x="1237202" y="928592"/>
                      </a:cubicBezTo>
                      <a:cubicBezTo>
                        <a:pt x="1240727" y="929735"/>
                        <a:pt x="1244251" y="930974"/>
                        <a:pt x="1247775" y="932307"/>
                      </a:cubicBezTo>
                      <a:cubicBezTo>
                        <a:pt x="1252442" y="933926"/>
                        <a:pt x="1257110" y="935641"/>
                        <a:pt x="1261777" y="937451"/>
                      </a:cubicBezTo>
                      <a:cubicBezTo>
                        <a:pt x="1265301" y="938784"/>
                        <a:pt x="1268825" y="940118"/>
                        <a:pt x="1272254" y="941546"/>
                      </a:cubicBezTo>
                      <a:cubicBezTo>
                        <a:pt x="1276826" y="943356"/>
                        <a:pt x="1281398" y="945261"/>
                        <a:pt x="1285970" y="947261"/>
                      </a:cubicBezTo>
                      <a:cubicBezTo>
                        <a:pt x="1289399" y="948690"/>
                        <a:pt x="1292733" y="950214"/>
                        <a:pt x="1296162" y="951738"/>
                      </a:cubicBezTo>
                      <a:cubicBezTo>
                        <a:pt x="1300734" y="953834"/>
                        <a:pt x="1305306" y="955929"/>
                        <a:pt x="1309878" y="958120"/>
                      </a:cubicBezTo>
                      <a:cubicBezTo>
                        <a:pt x="1313117" y="959644"/>
                        <a:pt x="1316355" y="961168"/>
                        <a:pt x="1319498" y="962787"/>
                      </a:cubicBezTo>
                      <a:cubicBezTo>
                        <a:pt x="1320641" y="963359"/>
                        <a:pt x="1321880" y="964025"/>
                        <a:pt x="1323023" y="964597"/>
                      </a:cubicBezTo>
                      <a:cubicBezTo>
                        <a:pt x="1321880" y="965168"/>
                        <a:pt x="1320737" y="965835"/>
                        <a:pt x="1319498" y="966407"/>
                      </a:cubicBezTo>
                      <a:cubicBezTo>
                        <a:pt x="1316260" y="968026"/>
                        <a:pt x="1312926" y="969550"/>
                        <a:pt x="1309688" y="971169"/>
                      </a:cubicBezTo>
                      <a:cubicBezTo>
                        <a:pt x="1305211" y="973265"/>
                        <a:pt x="1300734" y="975455"/>
                        <a:pt x="1296162" y="977456"/>
                      </a:cubicBezTo>
                      <a:cubicBezTo>
                        <a:pt x="1292733" y="978980"/>
                        <a:pt x="1289304" y="980504"/>
                        <a:pt x="1285875" y="981932"/>
                      </a:cubicBezTo>
                      <a:cubicBezTo>
                        <a:pt x="1281398" y="983837"/>
                        <a:pt x="1276826" y="985742"/>
                        <a:pt x="1272254" y="987552"/>
                      </a:cubicBezTo>
                      <a:cubicBezTo>
                        <a:pt x="1268730" y="988981"/>
                        <a:pt x="1265206" y="990314"/>
                        <a:pt x="1261682" y="991648"/>
                      </a:cubicBezTo>
                      <a:cubicBezTo>
                        <a:pt x="1257110" y="993362"/>
                        <a:pt x="1252442" y="995077"/>
                        <a:pt x="1247775" y="996696"/>
                      </a:cubicBezTo>
                      <a:cubicBezTo>
                        <a:pt x="1244251" y="997934"/>
                        <a:pt x="1240727" y="999173"/>
                        <a:pt x="1237107" y="1000411"/>
                      </a:cubicBezTo>
                      <a:cubicBezTo>
                        <a:pt x="1232344" y="1002030"/>
                        <a:pt x="1227487" y="1003554"/>
                        <a:pt x="1222629" y="1004983"/>
                      </a:cubicBezTo>
                      <a:cubicBezTo>
                        <a:pt x="1219105" y="1006031"/>
                        <a:pt x="1215676" y="1007174"/>
                        <a:pt x="1212152" y="1008126"/>
                      </a:cubicBezTo>
                      <a:cubicBezTo>
                        <a:pt x="1207008" y="1009650"/>
                        <a:pt x="1201865" y="1010984"/>
                        <a:pt x="1196721" y="1012317"/>
                      </a:cubicBezTo>
                      <a:cubicBezTo>
                        <a:pt x="1193387" y="1013174"/>
                        <a:pt x="1190054" y="1014127"/>
                        <a:pt x="1186720" y="1014889"/>
                      </a:cubicBezTo>
                      <a:cubicBezTo>
                        <a:pt x="1181005" y="1016318"/>
                        <a:pt x="1175195" y="1017556"/>
                        <a:pt x="1169384" y="1018889"/>
                      </a:cubicBezTo>
                      <a:cubicBezTo>
                        <a:pt x="1166527" y="1019461"/>
                        <a:pt x="1163765" y="1020223"/>
                        <a:pt x="1160907" y="1020794"/>
                      </a:cubicBezTo>
                      <a:cubicBezTo>
                        <a:pt x="1152239" y="1022604"/>
                        <a:pt x="1143476" y="1024223"/>
                        <a:pt x="1134713" y="1025652"/>
                      </a:cubicBezTo>
                      <a:lnTo>
                        <a:pt x="1118616" y="1028319"/>
                      </a:lnTo>
                      <a:lnTo>
                        <a:pt x="1128141" y="1041559"/>
                      </a:lnTo>
                      <a:cubicBezTo>
                        <a:pt x="1133380" y="1048798"/>
                        <a:pt x="1138333" y="1056132"/>
                        <a:pt x="1143191" y="1063562"/>
                      </a:cubicBezTo>
                      <a:cubicBezTo>
                        <a:pt x="1144905" y="1066133"/>
                        <a:pt x="1146429" y="1068705"/>
                        <a:pt x="1148048" y="1071277"/>
                      </a:cubicBezTo>
                      <a:cubicBezTo>
                        <a:pt x="1151192" y="1076135"/>
                        <a:pt x="1154335" y="1080992"/>
                        <a:pt x="1157288" y="1085945"/>
                      </a:cubicBezTo>
                      <a:cubicBezTo>
                        <a:pt x="1159193" y="1088993"/>
                        <a:pt x="1160907" y="1092137"/>
                        <a:pt x="1162717" y="1095185"/>
                      </a:cubicBezTo>
                      <a:cubicBezTo>
                        <a:pt x="1165289" y="1099661"/>
                        <a:pt x="1167956" y="1104138"/>
                        <a:pt x="1170432" y="1108710"/>
                      </a:cubicBezTo>
                      <a:cubicBezTo>
                        <a:pt x="1172242" y="1112044"/>
                        <a:pt x="1173956" y="1115378"/>
                        <a:pt x="1175766" y="1118616"/>
                      </a:cubicBezTo>
                      <a:cubicBezTo>
                        <a:pt x="1178052" y="1122998"/>
                        <a:pt x="1180433" y="1127474"/>
                        <a:pt x="1182624" y="1131856"/>
                      </a:cubicBezTo>
                      <a:cubicBezTo>
                        <a:pt x="1184339" y="1135285"/>
                        <a:pt x="1185958" y="1138714"/>
                        <a:pt x="1187577" y="1142143"/>
                      </a:cubicBezTo>
                      <a:cubicBezTo>
                        <a:pt x="1189673" y="1146620"/>
                        <a:pt x="1191768" y="1151001"/>
                        <a:pt x="1193768" y="1155478"/>
                      </a:cubicBezTo>
                      <a:cubicBezTo>
                        <a:pt x="1195292" y="1158907"/>
                        <a:pt x="1196816" y="1162431"/>
                        <a:pt x="1198340" y="1165860"/>
                      </a:cubicBezTo>
                      <a:cubicBezTo>
                        <a:pt x="1200245" y="1170432"/>
                        <a:pt x="1202150" y="1174909"/>
                        <a:pt x="1203960" y="1179481"/>
                      </a:cubicBezTo>
                      <a:cubicBezTo>
                        <a:pt x="1205389" y="1182910"/>
                        <a:pt x="1206722" y="1186434"/>
                        <a:pt x="1208056" y="1189863"/>
                      </a:cubicBezTo>
                      <a:cubicBezTo>
                        <a:pt x="1209865" y="1194530"/>
                        <a:pt x="1211485" y="1199198"/>
                        <a:pt x="1213199" y="1203960"/>
                      </a:cubicBezTo>
                      <a:cubicBezTo>
                        <a:pt x="1214438" y="1207389"/>
                        <a:pt x="1215581" y="1210723"/>
                        <a:pt x="1216724" y="1214152"/>
                      </a:cubicBezTo>
                      <a:cubicBezTo>
                        <a:pt x="1217105" y="1215390"/>
                        <a:pt x="1217486" y="1216724"/>
                        <a:pt x="1217962" y="1217962"/>
                      </a:cubicBezTo>
                      <a:cubicBezTo>
                        <a:pt x="1216724" y="1217581"/>
                        <a:pt x="1215581" y="1217200"/>
                        <a:pt x="1214342" y="1216819"/>
                      </a:cubicBezTo>
                      <a:cubicBezTo>
                        <a:pt x="1210818" y="1215676"/>
                        <a:pt x="1207294" y="1214342"/>
                        <a:pt x="1203769" y="1213104"/>
                      </a:cubicBezTo>
                      <a:cubicBezTo>
                        <a:pt x="1199198" y="1211485"/>
                        <a:pt x="1194530" y="1209770"/>
                        <a:pt x="1189958" y="1208056"/>
                      </a:cubicBezTo>
                      <a:cubicBezTo>
                        <a:pt x="1186434" y="1206722"/>
                        <a:pt x="1182910" y="1205294"/>
                        <a:pt x="1179386" y="1203960"/>
                      </a:cubicBezTo>
                      <a:cubicBezTo>
                        <a:pt x="1174814" y="1202150"/>
                        <a:pt x="1170337" y="1200245"/>
                        <a:pt x="1165765" y="1198340"/>
                      </a:cubicBezTo>
                      <a:cubicBezTo>
                        <a:pt x="1162336" y="1196912"/>
                        <a:pt x="1158907" y="1195388"/>
                        <a:pt x="1155478" y="1193768"/>
                      </a:cubicBezTo>
                      <a:cubicBezTo>
                        <a:pt x="1150906" y="1191673"/>
                        <a:pt x="1146429" y="1189577"/>
                        <a:pt x="1141857" y="1187482"/>
                      </a:cubicBezTo>
                      <a:cubicBezTo>
                        <a:pt x="1138523" y="1185863"/>
                        <a:pt x="1135190" y="1184339"/>
                        <a:pt x="1131951" y="1182624"/>
                      </a:cubicBezTo>
                      <a:cubicBezTo>
                        <a:pt x="1127379" y="1180338"/>
                        <a:pt x="1122807" y="1177957"/>
                        <a:pt x="1118235" y="1175480"/>
                      </a:cubicBezTo>
                      <a:cubicBezTo>
                        <a:pt x="1115092" y="1173766"/>
                        <a:pt x="1111949" y="1172147"/>
                        <a:pt x="1108805" y="1170432"/>
                      </a:cubicBezTo>
                      <a:cubicBezTo>
                        <a:pt x="1104043" y="1167860"/>
                        <a:pt x="1099376" y="1165098"/>
                        <a:pt x="1094613" y="1162336"/>
                      </a:cubicBezTo>
                      <a:cubicBezTo>
                        <a:pt x="1091756" y="1160621"/>
                        <a:pt x="1088803" y="1159002"/>
                        <a:pt x="1085945" y="1157288"/>
                      </a:cubicBezTo>
                      <a:cubicBezTo>
                        <a:pt x="1080802" y="1154144"/>
                        <a:pt x="1075658" y="1150906"/>
                        <a:pt x="1070610" y="1147667"/>
                      </a:cubicBezTo>
                      <a:cubicBezTo>
                        <a:pt x="1068229" y="1146143"/>
                        <a:pt x="1065943" y="1144715"/>
                        <a:pt x="1063562" y="1143191"/>
                      </a:cubicBezTo>
                      <a:cubicBezTo>
                        <a:pt x="1056132" y="1138333"/>
                        <a:pt x="1048798" y="1133285"/>
                        <a:pt x="1041559" y="1128046"/>
                      </a:cubicBezTo>
                      <a:lnTo>
                        <a:pt x="1028319" y="1118521"/>
                      </a:lnTo>
                      <a:lnTo>
                        <a:pt x="1025652" y="1134618"/>
                      </a:lnTo>
                      <a:cubicBezTo>
                        <a:pt x="1024223" y="1143476"/>
                        <a:pt x="1022604" y="1152144"/>
                        <a:pt x="1020794" y="1160812"/>
                      </a:cubicBezTo>
                      <a:cubicBezTo>
                        <a:pt x="1020223" y="1163669"/>
                        <a:pt x="1019556" y="1166527"/>
                        <a:pt x="1018889" y="1169289"/>
                      </a:cubicBezTo>
                      <a:cubicBezTo>
                        <a:pt x="1017651" y="1175099"/>
                        <a:pt x="1016318" y="1180910"/>
                        <a:pt x="1014984" y="1186625"/>
                      </a:cubicBezTo>
                      <a:cubicBezTo>
                        <a:pt x="1014127" y="1189958"/>
                        <a:pt x="1013270" y="1193292"/>
                        <a:pt x="1012317" y="1196626"/>
                      </a:cubicBezTo>
                      <a:cubicBezTo>
                        <a:pt x="1010984" y="1201769"/>
                        <a:pt x="1009555" y="1206913"/>
                        <a:pt x="1008126" y="1212056"/>
                      </a:cubicBezTo>
                      <a:cubicBezTo>
                        <a:pt x="1007078" y="1215581"/>
                        <a:pt x="1006031" y="1219105"/>
                        <a:pt x="1004983" y="1222534"/>
                      </a:cubicBezTo>
                      <a:cubicBezTo>
                        <a:pt x="1003459" y="1227392"/>
                        <a:pt x="1001935" y="1232249"/>
                        <a:pt x="1000411" y="1237012"/>
                      </a:cubicBezTo>
                      <a:cubicBezTo>
                        <a:pt x="999268" y="1240536"/>
                        <a:pt x="998030" y="1244060"/>
                        <a:pt x="996696" y="1247680"/>
                      </a:cubicBezTo>
                      <a:cubicBezTo>
                        <a:pt x="995077" y="1252347"/>
                        <a:pt x="993362" y="1257014"/>
                        <a:pt x="991648" y="1261682"/>
                      </a:cubicBezTo>
                      <a:cubicBezTo>
                        <a:pt x="990314" y="1265206"/>
                        <a:pt x="988886" y="1268730"/>
                        <a:pt x="987552" y="1272254"/>
                      </a:cubicBezTo>
                      <a:cubicBezTo>
                        <a:pt x="985742" y="1276826"/>
                        <a:pt x="983837" y="1281303"/>
                        <a:pt x="981932" y="1285780"/>
                      </a:cubicBezTo>
                      <a:cubicBezTo>
                        <a:pt x="980408" y="1289209"/>
                        <a:pt x="978980" y="1292733"/>
                        <a:pt x="977456" y="1296162"/>
                      </a:cubicBezTo>
                      <a:cubicBezTo>
                        <a:pt x="975455" y="1300639"/>
                        <a:pt x="973360" y="1305115"/>
                        <a:pt x="971264" y="1309592"/>
                      </a:cubicBezTo>
                      <a:cubicBezTo>
                        <a:pt x="969645" y="1312926"/>
                        <a:pt x="968121" y="1316260"/>
                        <a:pt x="966502" y="1319498"/>
                      </a:cubicBezTo>
                      <a:cubicBezTo>
                        <a:pt x="965930" y="1320641"/>
                        <a:pt x="965264" y="1321784"/>
                        <a:pt x="964692" y="1322927"/>
                      </a:cubicBezTo>
                      <a:cubicBezTo>
                        <a:pt x="964121" y="1321784"/>
                        <a:pt x="963454" y="1320641"/>
                        <a:pt x="962882" y="1319498"/>
                      </a:cubicBezTo>
                      <a:cubicBezTo>
                        <a:pt x="961263" y="1316164"/>
                        <a:pt x="959644" y="1312926"/>
                        <a:pt x="958120" y="1309592"/>
                      </a:cubicBezTo>
                      <a:cubicBezTo>
                        <a:pt x="956024" y="1305115"/>
                        <a:pt x="953929" y="1300734"/>
                        <a:pt x="951929" y="1296162"/>
                      </a:cubicBezTo>
                      <a:cubicBezTo>
                        <a:pt x="950405" y="1292733"/>
                        <a:pt x="948881" y="1289209"/>
                        <a:pt x="947452" y="1285780"/>
                      </a:cubicBezTo>
                      <a:cubicBezTo>
                        <a:pt x="945547" y="1281303"/>
                        <a:pt x="943642" y="1276826"/>
                        <a:pt x="941832" y="1272254"/>
                      </a:cubicBezTo>
                      <a:cubicBezTo>
                        <a:pt x="940403" y="1268730"/>
                        <a:pt x="939070" y="1265206"/>
                        <a:pt x="937736" y="1261682"/>
                      </a:cubicBezTo>
                      <a:cubicBezTo>
                        <a:pt x="936022" y="1257014"/>
                        <a:pt x="934307" y="1252442"/>
                        <a:pt x="932688" y="1247680"/>
                      </a:cubicBezTo>
                      <a:cubicBezTo>
                        <a:pt x="931450" y="1244156"/>
                        <a:pt x="930212" y="1240631"/>
                        <a:pt x="928973" y="1237012"/>
                      </a:cubicBezTo>
                      <a:cubicBezTo>
                        <a:pt x="927354" y="1232249"/>
                        <a:pt x="925830" y="1227392"/>
                        <a:pt x="924401" y="1222534"/>
                      </a:cubicBezTo>
                      <a:cubicBezTo>
                        <a:pt x="923354" y="1219010"/>
                        <a:pt x="922211" y="1215581"/>
                        <a:pt x="921258" y="1212056"/>
                      </a:cubicBezTo>
                      <a:cubicBezTo>
                        <a:pt x="919829" y="1206913"/>
                        <a:pt x="918401" y="1201769"/>
                        <a:pt x="917067" y="1196626"/>
                      </a:cubicBezTo>
                      <a:cubicBezTo>
                        <a:pt x="916210" y="1193292"/>
                        <a:pt x="915257" y="1189958"/>
                        <a:pt x="914400" y="1186625"/>
                      </a:cubicBezTo>
                      <a:cubicBezTo>
                        <a:pt x="912971" y="1180910"/>
                        <a:pt x="911733" y="1175099"/>
                        <a:pt x="910495" y="1169289"/>
                      </a:cubicBezTo>
                      <a:cubicBezTo>
                        <a:pt x="909923" y="1166432"/>
                        <a:pt x="909161" y="1163669"/>
                        <a:pt x="908590" y="1160812"/>
                      </a:cubicBezTo>
                      <a:cubicBezTo>
                        <a:pt x="906780" y="1152144"/>
                        <a:pt x="905161" y="1143381"/>
                        <a:pt x="903732" y="1134618"/>
                      </a:cubicBezTo>
                      <a:lnTo>
                        <a:pt x="901065" y="1118521"/>
                      </a:lnTo>
                      <a:lnTo>
                        <a:pt x="887825" y="1128046"/>
                      </a:lnTo>
                      <a:cubicBezTo>
                        <a:pt x="880586" y="1133285"/>
                        <a:pt x="873157" y="1138333"/>
                        <a:pt x="865823" y="1143191"/>
                      </a:cubicBezTo>
                      <a:cubicBezTo>
                        <a:pt x="863537" y="1144715"/>
                        <a:pt x="861155" y="1146143"/>
                        <a:pt x="858774" y="1147667"/>
                      </a:cubicBezTo>
                      <a:cubicBezTo>
                        <a:pt x="853631" y="1150906"/>
                        <a:pt x="848487" y="1154240"/>
                        <a:pt x="843344" y="1157383"/>
                      </a:cubicBezTo>
                      <a:cubicBezTo>
                        <a:pt x="840486" y="1159097"/>
                        <a:pt x="837533" y="1160717"/>
                        <a:pt x="834676" y="1162431"/>
                      </a:cubicBezTo>
                      <a:cubicBezTo>
                        <a:pt x="830009" y="1165193"/>
                        <a:pt x="825246" y="1167956"/>
                        <a:pt x="820484" y="1170527"/>
                      </a:cubicBezTo>
                      <a:cubicBezTo>
                        <a:pt x="817340" y="1172242"/>
                        <a:pt x="814197" y="1173861"/>
                        <a:pt x="811054" y="1175576"/>
                      </a:cubicBezTo>
                      <a:cubicBezTo>
                        <a:pt x="806482" y="1177957"/>
                        <a:pt x="801910" y="1180433"/>
                        <a:pt x="797338" y="1182719"/>
                      </a:cubicBezTo>
                      <a:cubicBezTo>
                        <a:pt x="794004" y="1184339"/>
                        <a:pt x="790670" y="1185958"/>
                        <a:pt x="787432" y="1187577"/>
                      </a:cubicBezTo>
                      <a:cubicBezTo>
                        <a:pt x="782955" y="1189768"/>
                        <a:pt x="778383" y="1191863"/>
                        <a:pt x="773811" y="1193864"/>
                      </a:cubicBezTo>
                      <a:cubicBezTo>
                        <a:pt x="770382" y="1195388"/>
                        <a:pt x="766953" y="1196912"/>
                        <a:pt x="763524" y="1198340"/>
                      </a:cubicBezTo>
                      <a:cubicBezTo>
                        <a:pt x="759047" y="1200245"/>
                        <a:pt x="754475" y="1202150"/>
                        <a:pt x="749903" y="1203960"/>
                      </a:cubicBezTo>
                      <a:cubicBezTo>
                        <a:pt x="746379" y="1205389"/>
                        <a:pt x="742950" y="1206722"/>
                        <a:pt x="739426" y="1208056"/>
                      </a:cubicBezTo>
                      <a:cubicBezTo>
                        <a:pt x="734854" y="1209770"/>
                        <a:pt x="730282" y="1211485"/>
                        <a:pt x="725614" y="1213104"/>
                      </a:cubicBezTo>
                      <a:cubicBezTo>
                        <a:pt x="722090" y="1214342"/>
                        <a:pt x="718566" y="1215581"/>
                        <a:pt x="715042" y="1216819"/>
                      </a:cubicBezTo>
                      <a:cubicBezTo>
                        <a:pt x="713804" y="1217200"/>
                        <a:pt x="712661" y="1217581"/>
                        <a:pt x="711422" y="1217962"/>
                      </a:cubicBezTo>
                      <a:cubicBezTo>
                        <a:pt x="711803" y="1216724"/>
                        <a:pt x="712184" y="1215390"/>
                        <a:pt x="712661" y="1214152"/>
                      </a:cubicBezTo>
                      <a:cubicBezTo>
                        <a:pt x="713804" y="1210818"/>
                        <a:pt x="714947" y="1207484"/>
                        <a:pt x="716185" y="1204151"/>
                      </a:cubicBezTo>
                      <a:cubicBezTo>
                        <a:pt x="717899" y="1199388"/>
                        <a:pt x="719614" y="1194626"/>
                        <a:pt x="721424" y="1189863"/>
                      </a:cubicBezTo>
                      <a:cubicBezTo>
                        <a:pt x="722757" y="1186434"/>
                        <a:pt x="724091" y="1183100"/>
                        <a:pt x="725424" y="1179671"/>
                      </a:cubicBezTo>
                      <a:cubicBezTo>
                        <a:pt x="727329" y="1175004"/>
                        <a:pt x="729234" y="1170337"/>
                        <a:pt x="731234" y="1165670"/>
                      </a:cubicBezTo>
                      <a:cubicBezTo>
                        <a:pt x="732663" y="1162336"/>
                        <a:pt x="734187" y="1159002"/>
                        <a:pt x="735616" y="1155668"/>
                      </a:cubicBezTo>
                      <a:cubicBezTo>
                        <a:pt x="737711" y="1151096"/>
                        <a:pt x="739807" y="1146429"/>
                        <a:pt x="741998" y="1141857"/>
                      </a:cubicBezTo>
                      <a:cubicBezTo>
                        <a:pt x="743617" y="1138523"/>
                        <a:pt x="745141" y="1135285"/>
                        <a:pt x="746760" y="1132046"/>
                      </a:cubicBezTo>
                      <a:cubicBezTo>
                        <a:pt x="749046" y="1127474"/>
                        <a:pt x="751427" y="1122902"/>
                        <a:pt x="753904" y="1118235"/>
                      </a:cubicBezTo>
                      <a:cubicBezTo>
                        <a:pt x="755618" y="1115092"/>
                        <a:pt x="757238" y="1111949"/>
                        <a:pt x="758952" y="1108805"/>
                      </a:cubicBezTo>
                      <a:cubicBezTo>
                        <a:pt x="761524" y="1104138"/>
                        <a:pt x="764286" y="1099376"/>
                        <a:pt x="766953" y="1094804"/>
                      </a:cubicBezTo>
                      <a:cubicBezTo>
                        <a:pt x="768668" y="1091851"/>
                        <a:pt x="770287" y="1088898"/>
                        <a:pt x="772097" y="1086041"/>
                      </a:cubicBezTo>
                      <a:cubicBezTo>
                        <a:pt x="775145" y="1080992"/>
                        <a:pt x="778383" y="1075944"/>
                        <a:pt x="781622" y="1070896"/>
                      </a:cubicBezTo>
                      <a:cubicBezTo>
                        <a:pt x="783146" y="1068515"/>
                        <a:pt x="784670" y="1066038"/>
                        <a:pt x="786289" y="1063657"/>
                      </a:cubicBezTo>
                      <a:cubicBezTo>
                        <a:pt x="791147" y="1056227"/>
                        <a:pt x="796195" y="1048893"/>
                        <a:pt x="801434" y="1041654"/>
                      </a:cubicBezTo>
                      <a:lnTo>
                        <a:pt x="810959" y="1028414"/>
                      </a:lnTo>
                      <a:lnTo>
                        <a:pt x="794861" y="1025747"/>
                      </a:lnTo>
                      <a:cubicBezTo>
                        <a:pt x="786003" y="1024319"/>
                        <a:pt x="777335" y="1022699"/>
                        <a:pt x="768668" y="1020890"/>
                      </a:cubicBezTo>
                      <a:cubicBezTo>
                        <a:pt x="765810" y="1020318"/>
                        <a:pt x="762953" y="1019651"/>
                        <a:pt x="760190" y="1018985"/>
                      </a:cubicBezTo>
                      <a:cubicBezTo>
                        <a:pt x="754380" y="1017746"/>
                        <a:pt x="748570" y="1016413"/>
                        <a:pt x="742855" y="1014984"/>
                      </a:cubicBezTo>
                      <a:cubicBezTo>
                        <a:pt x="739521" y="1014127"/>
                        <a:pt x="736187" y="1013270"/>
                        <a:pt x="732854" y="1012412"/>
                      </a:cubicBezTo>
                      <a:cubicBezTo>
                        <a:pt x="727710" y="1011079"/>
                        <a:pt x="722471" y="1009650"/>
                        <a:pt x="717423" y="1008221"/>
                      </a:cubicBezTo>
                      <a:cubicBezTo>
                        <a:pt x="713899" y="1007174"/>
                        <a:pt x="710375" y="1006126"/>
                        <a:pt x="706946" y="1005078"/>
                      </a:cubicBezTo>
                      <a:cubicBezTo>
                        <a:pt x="702088" y="1003554"/>
                        <a:pt x="697230" y="1002030"/>
                        <a:pt x="692468" y="1000506"/>
                      </a:cubicBezTo>
                      <a:cubicBezTo>
                        <a:pt x="688943" y="999363"/>
                        <a:pt x="685324" y="998030"/>
                        <a:pt x="681800" y="996791"/>
                      </a:cubicBezTo>
                      <a:cubicBezTo>
                        <a:pt x="677132" y="995172"/>
                        <a:pt x="672465" y="993458"/>
                        <a:pt x="667893" y="991743"/>
                      </a:cubicBezTo>
                      <a:cubicBezTo>
                        <a:pt x="664369" y="990410"/>
                        <a:pt x="660845" y="989076"/>
                        <a:pt x="657320" y="987647"/>
                      </a:cubicBezTo>
                      <a:cubicBezTo>
                        <a:pt x="652748" y="985838"/>
                        <a:pt x="648176" y="983933"/>
                        <a:pt x="643700" y="982028"/>
                      </a:cubicBezTo>
                      <a:cubicBezTo>
                        <a:pt x="640271" y="980599"/>
                        <a:pt x="636841" y="979075"/>
                        <a:pt x="633413" y="977551"/>
                      </a:cubicBezTo>
                      <a:cubicBezTo>
                        <a:pt x="628841" y="975551"/>
                        <a:pt x="624364" y="973360"/>
                        <a:pt x="619887" y="971264"/>
                      </a:cubicBezTo>
                      <a:cubicBezTo>
                        <a:pt x="616649" y="969740"/>
                        <a:pt x="613315" y="968121"/>
                        <a:pt x="610076" y="966502"/>
                      </a:cubicBezTo>
                      <a:cubicBezTo>
                        <a:pt x="608933" y="965930"/>
                        <a:pt x="607790" y="965263"/>
                        <a:pt x="606552" y="964692"/>
                      </a:cubicBezTo>
                      <a:cubicBezTo>
                        <a:pt x="607695" y="964121"/>
                        <a:pt x="608933" y="963454"/>
                        <a:pt x="610076" y="962882"/>
                      </a:cubicBezTo>
                      <a:cubicBezTo>
                        <a:pt x="613315" y="961263"/>
                        <a:pt x="616458" y="959739"/>
                        <a:pt x="619697" y="958215"/>
                      </a:cubicBezTo>
                      <a:cubicBezTo>
                        <a:pt x="624269" y="956024"/>
                        <a:pt x="628745" y="953929"/>
                        <a:pt x="633413" y="951833"/>
                      </a:cubicBezTo>
                      <a:cubicBezTo>
                        <a:pt x="636746" y="950309"/>
                        <a:pt x="640175" y="948881"/>
                        <a:pt x="643604" y="947357"/>
                      </a:cubicBezTo>
                      <a:cubicBezTo>
                        <a:pt x="648176" y="945452"/>
                        <a:pt x="652748" y="943547"/>
                        <a:pt x="657320" y="941642"/>
                      </a:cubicBezTo>
                      <a:cubicBezTo>
                        <a:pt x="660845" y="940213"/>
                        <a:pt x="664274" y="938879"/>
                        <a:pt x="667798" y="937546"/>
                      </a:cubicBezTo>
                      <a:cubicBezTo>
                        <a:pt x="672465" y="935831"/>
                        <a:pt x="677132" y="934117"/>
                        <a:pt x="681800" y="932402"/>
                      </a:cubicBezTo>
                      <a:cubicBezTo>
                        <a:pt x="685324" y="931164"/>
                        <a:pt x="688848" y="929926"/>
                        <a:pt x="692372" y="928688"/>
                      </a:cubicBezTo>
                      <a:cubicBezTo>
                        <a:pt x="697135" y="927068"/>
                        <a:pt x="701993" y="925544"/>
                        <a:pt x="706850" y="924116"/>
                      </a:cubicBezTo>
                      <a:cubicBezTo>
                        <a:pt x="710375" y="923068"/>
                        <a:pt x="713804" y="921925"/>
                        <a:pt x="717423" y="920877"/>
                      </a:cubicBezTo>
                      <a:cubicBezTo>
                        <a:pt x="722471" y="919448"/>
                        <a:pt x="727615" y="918020"/>
                        <a:pt x="732758" y="916686"/>
                      </a:cubicBezTo>
                      <a:cubicBezTo>
                        <a:pt x="736092" y="915829"/>
                        <a:pt x="739426" y="914876"/>
                        <a:pt x="742855" y="914019"/>
                      </a:cubicBezTo>
                      <a:cubicBezTo>
                        <a:pt x="748570" y="912590"/>
                        <a:pt x="754380" y="911352"/>
                        <a:pt x="760095" y="910114"/>
                      </a:cubicBezTo>
                      <a:cubicBezTo>
                        <a:pt x="762953" y="909447"/>
                        <a:pt x="765810" y="908780"/>
                        <a:pt x="768668" y="908209"/>
                      </a:cubicBezTo>
                      <a:cubicBezTo>
                        <a:pt x="777335" y="906399"/>
                        <a:pt x="786098" y="904780"/>
                        <a:pt x="794861" y="903351"/>
                      </a:cubicBezTo>
                      <a:lnTo>
                        <a:pt x="810959" y="900684"/>
                      </a:lnTo>
                      <a:lnTo>
                        <a:pt x="801434" y="887444"/>
                      </a:lnTo>
                      <a:cubicBezTo>
                        <a:pt x="796195" y="880205"/>
                        <a:pt x="791242" y="872871"/>
                        <a:pt x="786289" y="865442"/>
                      </a:cubicBezTo>
                      <a:cubicBezTo>
                        <a:pt x="784670" y="863060"/>
                        <a:pt x="783241" y="860584"/>
                        <a:pt x="781622" y="858203"/>
                      </a:cubicBezTo>
                      <a:cubicBezTo>
                        <a:pt x="778383" y="853154"/>
                        <a:pt x="775145" y="848106"/>
                        <a:pt x="772097" y="843058"/>
                      </a:cubicBezTo>
                      <a:cubicBezTo>
                        <a:pt x="770382" y="840200"/>
                        <a:pt x="768668" y="837248"/>
                        <a:pt x="766953" y="834295"/>
                      </a:cubicBezTo>
                      <a:cubicBezTo>
                        <a:pt x="764191" y="829628"/>
                        <a:pt x="761524" y="824960"/>
                        <a:pt x="758952" y="820198"/>
                      </a:cubicBezTo>
                      <a:cubicBezTo>
                        <a:pt x="757238" y="817055"/>
                        <a:pt x="755523" y="813911"/>
                        <a:pt x="753904" y="810768"/>
                      </a:cubicBezTo>
                      <a:cubicBezTo>
                        <a:pt x="751523" y="806196"/>
                        <a:pt x="749046" y="801624"/>
                        <a:pt x="746760" y="797052"/>
                      </a:cubicBezTo>
                      <a:cubicBezTo>
                        <a:pt x="745141" y="793813"/>
                        <a:pt x="743522" y="790480"/>
                        <a:pt x="741998" y="787241"/>
                      </a:cubicBezTo>
                      <a:cubicBezTo>
                        <a:pt x="739807" y="782669"/>
                        <a:pt x="737616" y="778097"/>
                        <a:pt x="735616" y="773430"/>
                      </a:cubicBezTo>
                      <a:cubicBezTo>
                        <a:pt x="734092" y="770096"/>
                        <a:pt x="732663" y="766763"/>
                        <a:pt x="731234" y="763334"/>
                      </a:cubicBezTo>
                      <a:cubicBezTo>
                        <a:pt x="729234" y="758666"/>
                        <a:pt x="727329" y="753999"/>
                        <a:pt x="725424" y="749332"/>
                      </a:cubicBezTo>
                      <a:cubicBezTo>
                        <a:pt x="724091" y="745998"/>
                        <a:pt x="722757" y="742569"/>
                        <a:pt x="721424" y="739140"/>
                      </a:cubicBezTo>
                      <a:cubicBezTo>
                        <a:pt x="719614" y="734378"/>
                        <a:pt x="717899" y="729615"/>
                        <a:pt x="716185" y="724853"/>
                      </a:cubicBezTo>
                      <a:cubicBezTo>
                        <a:pt x="715042" y="721519"/>
                        <a:pt x="713804" y="718185"/>
                        <a:pt x="712661" y="714851"/>
                      </a:cubicBezTo>
                      <a:cubicBezTo>
                        <a:pt x="712280" y="713613"/>
                        <a:pt x="711899" y="712280"/>
                        <a:pt x="711422" y="711041"/>
                      </a:cubicBezTo>
                      <a:cubicBezTo>
                        <a:pt x="712661" y="711422"/>
                        <a:pt x="713899" y="711803"/>
                        <a:pt x="715042" y="712184"/>
                      </a:cubicBezTo>
                      <a:cubicBezTo>
                        <a:pt x="718566" y="713327"/>
                        <a:pt x="721995" y="714566"/>
                        <a:pt x="725424" y="715804"/>
                      </a:cubicBezTo>
                      <a:cubicBezTo>
                        <a:pt x="730187" y="717518"/>
                        <a:pt x="734854" y="719138"/>
                        <a:pt x="739521" y="720947"/>
                      </a:cubicBezTo>
                      <a:cubicBezTo>
                        <a:pt x="742855" y="722186"/>
                        <a:pt x="746284" y="723614"/>
                        <a:pt x="749618" y="724948"/>
                      </a:cubicBezTo>
                      <a:cubicBezTo>
                        <a:pt x="754380" y="726853"/>
                        <a:pt x="759047" y="728758"/>
                        <a:pt x="763714" y="730853"/>
                      </a:cubicBezTo>
                      <a:cubicBezTo>
                        <a:pt x="766953" y="732282"/>
                        <a:pt x="770287" y="733711"/>
                        <a:pt x="773525" y="735140"/>
                      </a:cubicBezTo>
                      <a:cubicBezTo>
                        <a:pt x="778288" y="737235"/>
                        <a:pt x="782955" y="739426"/>
                        <a:pt x="787622" y="741712"/>
                      </a:cubicBezTo>
                      <a:cubicBezTo>
                        <a:pt x="790766" y="743236"/>
                        <a:pt x="794004" y="744760"/>
                        <a:pt x="797147" y="746379"/>
                      </a:cubicBezTo>
                      <a:cubicBezTo>
                        <a:pt x="801910" y="748760"/>
                        <a:pt x="806672" y="751237"/>
                        <a:pt x="811339" y="753713"/>
                      </a:cubicBezTo>
                      <a:cubicBezTo>
                        <a:pt x="814388" y="755333"/>
                        <a:pt x="817436" y="756857"/>
                        <a:pt x="820388" y="758571"/>
                      </a:cubicBezTo>
                      <a:cubicBezTo>
                        <a:pt x="825246" y="761238"/>
                        <a:pt x="830104" y="764096"/>
                        <a:pt x="834866" y="766858"/>
                      </a:cubicBezTo>
                      <a:cubicBezTo>
                        <a:pt x="837629" y="768477"/>
                        <a:pt x="840486" y="770096"/>
                        <a:pt x="843248" y="771716"/>
                      </a:cubicBezTo>
                      <a:cubicBezTo>
                        <a:pt x="848487" y="774859"/>
                        <a:pt x="853726" y="778193"/>
                        <a:pt x="858869" y="781526"/>
                      </a:cubicBezTo>
                      <a:cubicBezTo>
                        <a:pt x="861155" y="782955"/>
                        <a:pt x="863441" y="784384"/>
                        <a:pt x="865727" y="785908"/>
                      </a:cubicBezTo>
                      <a:cubicBezTo>
                        <a:pt x="873157" y="790766"/>
                        <a:pt x="880491" y="795814"/>
                        <a:pt x="887730" y="801053"/>
                      </a:cubicBezTo>
                      <a:lnTo>
                        <a:pt x="900970" y="810578"/>
                      </a:lnTo>
                      <a:lnTo>
                        <a:pt x="903637" y="794480"/>
                      </a:lnTo>
                      <a:cubicBezTo>
                        <a:pt x="905066" y="785717"/>
                        <a:pt x="906685" y="776954"/>
                        <a:pt x="908495" y="768287"/>
                      </a:cubicBezTo>
                      <a:cubicBezTo>
                        <a:pt x="909066" y="765334"/>
                        <a:pt x="909828" y="762476"/>
                        <a:pt x="910400" y="759619"/>
                      </a:cubicBezTo>
                      <a:cubicBezTo>
                        <a:pt x="911638" y="753904"/>
                        <a:pt x="912876" y="748189"/>
                        <a:pt x="914305" y="742474"/>
                      </a:cubicBezTo>
                      <a:cubicBezTo>
                        <a:pt x="915162" y="739045"/>
                        <a:pt x="916114" y="735616"/>
                        <a:pt x="916972" y="732282"/>
                      </a:cubicBezTo>
                      <a:cubicBezTo>
                        <a:pt x="918305" y="727234"/>
                        <a:pt x="919639" y="722090"/>
                        <a:pt x="921068" y="717137"/>
                      </a:cubicBezTo>
                      <a:cubicBezTo>
                        <a:pt x="922115" y="713518"/>
                        <a:pt x="923258" y="709994"/>
                        <a:pt x="924306" y="706469"/>
                      </a:cubicBezTo>
                      <a:cubicBezTo>
                        <a:pt x="925735" y="701707"/>
                        <a:pt x="927259" y="696944"/>
                        <a:pt x="928878" y="692182"/>
                      </a:cubicBezTo>
                      <a:cubicBezTo>
                        <a:pt x="930116" y="688562"/>
                        <a:pt x="931355" y="684943"/>
                        <a:pt x="932593" y="681419"/>
                      </a:cubicBezTo>
                      <a:cubicBezTo>
                        <a:pt x="934212" y="676751"/>
                        <a:pt x="935927" y="672179"/>
                        <a:pt x="937641" y="667607"/>
                      </a:cubicBezTo>
                      <a:cubicBezTo>
                        <a:pt x="938975" y="663988"/>
                        <a:pt x="940403" y="660463"/>
                        <a:pt x="941832" y="656939"/>
                      </a:cubicBezTo>
                      <a:cubicBezTo>
                        <a:pt x="943642" y="652463"/>
                        <a:pt x="945547" y="647891"/>
                        <a:pt x="947452" y="643509"/>
                      </a:cubicBezTo>
                      <a:cubicBezTo>
                        <a:pt x="948976" y="639985"/>
                        <a:pt x="950405" y="636556"/>
                        <a:pt x="952024" y="633032"/>
                      </a:cubicBezTo>
                      <a:cubicBezTo>
                        <a:pt x="954024" y="628555"/>
                        <a:pt x="956120" y="624078"/>
                        <a:pt x="958215" y="619697"/>
                      </a:cubicBezTo>
                      <a:cubicBezTo>
                        <a:pt x="959834" y="616363"/>
                        <a:pt x="961358" y="613029"/>
                        <a:pt x="963073" y="609695"/>
                      </a:cubicBezTo>
                      <a:cubicBezTo>
                        <a:pt x="963644" y="608552"/>
                        <a:pt x="964311" y="607409"/>
                        <a:pt x="964883" y="606266"/>
                      </a:cubicBezTo>
                      <a:cubicBezTo>
                        <a:pt x="965454" y="607409"/>
                        <a:pt x="966121" y="608552"/>
                        <a:pt x="966692" y="609695"/>
                      </a:cubicBezTo>
                      <a:cubicBezTo>
                        <a:pt x="968312" y="613029"/>
                        <a:pt x="969931" y="616363"/>
                        <a:pt x="971550" y="619697"/>
                      </a:cubicBezTo>
                      <a:cubicBezTo>
                        <a:pt x="973646" y="624078"/>
                        <a:pt x="975741" y="628555"/>
                        <a:pt x="977741" y="633032"/>
                      </a:cubicBezTo>
                      <a:cubicBezTo>
                        <a:pt x="979265" y="636461"/>
                        <a:pt x="980789" y="639985"/>
                        <a:pt x="982313" y="643509"/>
                      </a:cubicBezTo>
                      <a:cubicBezTo>
                        <a:pt x="984218" y="647986"/>
                        <a:pt x="986123" y="652463"/>
                        <a:pt x="987933" y="656939"/>
                      </a:cubicBezTo>
                      <a:cubicBezTo>
                        <a:pt x="989362" y="660463"/>
                        <a:pt x="990695" y="664083"/>
                        <a:pt x="992124" y="667607"/>
                      </a:cubicBezTo>
                      <a:cubicBezTo>
                        <a:pt x="993839" y="672179"/>
                        <a:pt x="995553" y="676751"/>
                        <a:pt x="997172" y="681419"/>
                      </a:cubicBezTo>
                      <a:cubicBezTo>
                        <a:pt x="998411" y="685038"/>
                        <a:pt x="999649" y="688562"/>
                        <a:pt x="1000887" y="692182"/>
                      </a:cubicBezTo>
                      <a:cubicBezTo>
                        <a:pt x="1002506" y="696944"/>
                        <a:pt x="1003935" y="701707"/>
                        <a:pt x="1005459" y="706469"/>
                      </a:cubicBezTo>
                      <a:cubicBezTo>
                        <a:pt x="1006507" y="709994"/>
                        <a:pt x="1007650" y="713613"/>
                        <a:pt x="1008698" y="717137"/>
                      </a:cubicBezTo>
                      <a:cubicBezTo>
                        <a:pt x="1010126" y="722186"/>
                        <a:pt x="1011460" y="727234"/>
                        <a:pt x="1012793" y="732282"/>
                      </a:cubicBezTo>
                      <a:cubicBezTo>
                        <a:pt x="1013651" y="735711"/>
                        <a:pt x="1014603" y="739045"/>
                        <a:pt x="1015460" y="742474"/>
                      </a:cubicBezTo>
                      <a:cubicBezTo>
                        <a:pt x="1016889" y="748189"/>
                        <a:pt x="1018127" y="753904"/>
                        <a:pt x="1019366" y="759619"/>
                      </a:cubicBezTo>
                      <a:cubicBezTo>
                        <a:pt x="1020032" y="762476"/>
                        <a:pt x="1020699" y="765429"/>
                        <a:pt x="1021271" y="768287"/>
                      </a:cubicBezTo>
                      <a:cubicBezTo>
                        <a:pt x="1023080" y="776954"/>
                        <a:pt x="1024700" y="785717"/>
                        <a:pt x="1026128" y="794480"/>
                      </a:cubicBezTo>
                      <a:lnTo>
                        <a:pt x="1028795" y="810578"/>
                      </a:lnTo>
                      <a:lnTo>
                        <a:pt x="1042035" y="801053"/>
                      </a:lnTo>
                      <a:cubicBezTo>
                        <a:pt x="1049274" y="795814"/>
                        <a:pt x="1056704" y="790766"/>
                        <a:pt x="1064038" y="785908"/>
                      </a:cubicBezTo>
                      <a:cubicBezTo>
                        <a:pt x="1066324" y="784384"/>
                        <a:pt x="1068705" y="782955"/>
                        <a:pt x="1070991" y="781431"/>
                      </a:cubicBezTo>
                      <a:cubicBezTo>
                        <a:pt x="1076135" y="778097"/>
                        <a:pt x="1081278" y="774859"/>
                        <a:pt x="1086422" y="771716"/>
                      </a:cubicBezTo>
                      <a:cubicBezTo>
                        <a:pt x="1089279" y="770001"/>
                        <a:pt x="1092137" y="768382"/>
                        <a:pt x="1095089" y="766667"/>
                      </a:cubicBezTo>
                      <a:cubicBezTo>
                        <a:pt x="1099757" y="763905"/>
                        <a:pt x="1104519" y="761143"/>
                        <a:pt x="1109282" y="758571"/>
                      </a:cubicBezTo>
                      <a:cubicBezTo>
                        <a:pt x="1112425" y="756857"/>
                        <a:pt x="1115568" y="755237"/>
                        <a:pt x="1118711" y="753523"/>
                      </a:cubicBezTo>
                      <a:cubicBezTo>
                        <a:pt x="1123283" y="751142"/>
                        <a:pt x="1127855" y="748665"/>
                        <a:pt x="1132427" y="746379"/>
                      </a:cubicBezTo>
                      <a:cubicBezTo>
                        <a:pt x="1135761" y="744760"/>
                        <a:pt x="1139095" y="743141"/>
                        <a:pt x="1142333" y="741521"/>
                      </a:cubicBezTo>
                      <a:cubicBezTo>
                        <a:pt x="1146810" y="739331"/>
                        <a:pt x="1151382" y="737235"/>
                        <a:pt x="1155954" y="735140"/>
                      </a:cubicBezTo>
                      <a:cubicBezTo>
                        <a:pt x="1159383" y="733616"/>
                        <a:pt x="1162812" y="732092"/>
                        <a:pt x="1166241" y="730663"/>
                      </a:cubicBezTo>
                      <a:cubicBezTo>
                        <a:pt x="1170813" y="728758"/>
                        <a:pt x="1175290" y="726853"/>
                        <a:pt x="1179862" y="725043"/>
                      </a:cubicBezTo>
                      <a:cubicBezTo>
                        <a:pt x="1183386" y="723614"/>
                        <a:pt x="1186815" y="722281"/>
                        <a:pt x="1190339" y="720947"/>
                      </a:cubicBezTo>
                      <a:cubicBezTo>
                        <a:pt x="1194911" y="719233"/>
                        <a:pt x="1199483" y="717518"/>
                        <a:pt x="1204151" y="715899"/>
                      </a:cubicBezTo>
                      <a:cubicBezTo>
                        <a:pt x="1207675" y="714661"/>
                        <a:pt x="1211199" y="713423"/>
                        <a:pt x="1214723" y="712184"/>
                      </a:cubicBezTo>
                      <a:close/>
                      <a:moveTo>
                        <a:pt x="1590294" y="690658"/>
                      </a:moveTo>
                      <a:cubicBezTo>
                        <a:pt x="1587722" y="689801"/>
                        <a:pt x="1585055" y="689134"/>
                        <a:pt x="1582484" y="688277"/>
                      </a:cubicBezTo>
                      <a:cubicBezTo>
                        <a:pt x="1578674" y="687134"/>
                        <a:pt x="1574864" y="685895"/>
                        <a:pt x="1570958" y="684752"/>
                      </a:cubicBezTo>
                      <a:cubicBezTo>
                        <a:pt x="1566767" y="683514"/>
                        <a:pt x="1562576" y="682466"/>
                        <a:pt x="1558385" y="681323"/>
                      </a:cubicBezTo>
                      <a:cubicBezTo>
                        <a:pt x="1554671" y="680371"/>
                        <a:pt x="1551051" y="679323"/>
                        <a:pt x="1547336" y="678466"/>
                      </a:cubicBezTo>
                      <a:cubicBezTo>
                        <a:pt x="1542955" y="677418"/>
                        <a:pt x="1538573" y="676370"/>
                        <a:pt x="1534097" y="675418"/>
                      </a:cubicBezTo>
                      <a:cubicBezTo>
                        <a:pt x="1530572" y="674656"/>
                        <a:pt x="1526953" y="673799"/>
                        <a:pt x="1523429" y="673037"/>
                      </a:cubicBezTo>
                      <a:cubicBezTo>
                        <a:pt x="1518857" y="672084"/>
                        <a:pt x="1514380" y="671322"/>
                        <a:pt x="1509808" y="670465"/>
                      </a:cubicBezTo>
                      <a:cubicBezTo>
                        <a:pt x="1506284" y="669798"/>
                        <a:pt x="1502855" y="669131"/>
                        <a:pt x="1499330" y="668560"/>
                      </a:cubicBezTo>
                      <a:cubicBezTo>
                        <a:pt x="1494663" y="667798"/>
                        <a:pt x="1489901" y="667131"/>
                        <a:pt x="1485233" y="666560"/>
                      </a:cubicBezTo>
                      <a:cubicBezTo>
                        <a:pt x="1481900" y="666083"/>
                        <a:pt x="1478471" y="665607"/>
                        <a:pt x="1475137" y="665131"/>
                      </a:cubicBezTo>
                      <a:cubicBezTo>
                        <a:pt x="1470184" y="664559"/>
                        <a:pt x="1465231" y="664083"/>
                        <a:pt x="1460278" y="663607"/>
                      </a:cubicBezTo>
                      <a:cubicBezTo>
                        <a:pt x="1457135" y="663321"/>
                        <a:pt x="1453991" y="662940"/>
                        <a:pt x="1450848" y="662654"/>
                      </a:cubicBezTo>
                      <a:cubicBezTo>
                        <a:pt x="1445324" y="662178"/>
                        <a:pt x="1439894" y="661892"/>
                        <a:pt x="1434370" y="661607"/>
                      </a:cubicBezTo>
                      <a:cubicBezTo>
                        <a:pt x="1431703" y="661511"/>
                        <a:pt x="1429131" y="661226"/>
                        <a:pt x="1426464" y="661130"/>
                      </a:cubicBezTo>
                      <a:cubicBezTo>
                        <a:pt x="1418368" y="660845"/>
                        <a:pt x="1410176" y="660654"/>
                        <a:pt x="1401985" y="660654"/>
                      </a:cubicBezTo>
                      <a:cubicBezTo>
                        <a:pt x="1388364" y="660654"/>
                        <a:pt x="1374743" y="661226"/>
                        <a:pt x="1361123" y="662178"/>
                      </a:cubicBezTo>
                      <a:cubicBezTo>
                        <a:pt x="1356741" y="662464"/>
                        <a:pt x="1352360" y="663035"/>
                        <a:pt x="1347883" y="663512"/>
                      </a:cubicBezTo>
                      <a:cubicBezTo>
                        <a:pt x="1338644" y="664369"/>
                        <a:pt x="1329404" y="665226"/>
                        <a:pt x="1320165" y="666560"/>
                      </a:cubicBezTo>
                      <a:cubicBezTo>
                        <a:pt x="1314926" y="667322"/>
                        <a:pt x="1309783" y="668274"/>
                        <a:pt x="1304544" y="669131"/>
                      </a:cubicBezTo>
                      <a:cubicBezTo>
                        <a:pt x="1296067" y="670560"/>
                        <a:pt x="1287685" y="671989"/>
                        <a:pt x="1279303" y="673703"/>
                      </a:cubicBezTo>
                      <a:cubicBezTo>
                        <a:pt x="1273778" y="674846"/>
                        <a:pt x="1268254" y="676180"/>
                        <a:pt x="1262729" y="677513"/>
                      </a:cubicBezTo>
                      <a:cubicBezTo>
                        <a:pt x="1257967" y="678656"/>
                        <a:pt x="1253204" y="679513"/>
                        <a:pt x="1248442" y="680752"/>
                      </a:cubicBezTo>
                      <a:lnTo>
                        <a:pt x="1248442" y="680466"/>
                      </a:lnTo>
                      <a:cubicBezTo>
                        <a:pt x="1248442" y="680466"/>
                        <a:pt x="1248251" y="680466"/>
                        <a:pt x="1248251" y="680466"/>
                      </a:cubicBezTo>
                      <a:cubicBezTo>
                        <a:pt x="1248442" y="679895"/>
                        <a:pt x="1248537" y="679323"/>
                        <a:pt x="1248632" y="678752"/>
                      </a:cubicBezTo>
                      <a:cubicBezTo>
                        <a:pt x="1251394" y="667988"/>
                        <a:pt x="1253871" y="657225"/>
                        <a:pt x="1256062" y="646367"/>
                      </a:cubicBezTo>
                      <a:cubicBezTo>
                        <a:pt x="1256633" y="643414"/>
                        <a:pt x="1257205" y="640461"/>
                        <a:pt x="1257776" y="637413"/>
                      </a:cubicBezTo>
                      <a:cubicBezTo>
                        <a:pt x="1259586" y="627507"/>
                        <a:pt x="1261301" y="617601"/>
                        <a:pt x="1262634" y="607695"/>
                      </a:cubicBezTo>
                      <a:cubicBezTo>
                        <a:pt x="1263110" y="603980"/>
                        <a:pt x="1263491" y="600266"/>
                        <a:pt x="1263968" y="596551"/>
                      </a:cubicBezTo>
                      <a:cubicBezTo>
                        <a:pt x="1264825" y="589026"/>
                        <a:pt x="1265587" y="581501"/>
                        <a:pt x="1266158" y="573977"/>
                      </a:cubicBezTo>
                      <a:cubicBezTo>
                        <a:pt x="1266539" y="569500"/>
                        <a:pt x="1266920" y="565023"/>
                        <a:pt x="1267111" y="560451"/>
                      </a:cubicBezTo>
                      <a:cubicBezTo>
                        <a:pt x="1267587" y="551307"/>
                        <a:pt x="1267873" y="542163"/>
                        <a:pt x="1267968" y="533019"/>
                      </a:cubicBezTo>
                      <a:cubicBezTo>
                        <a:pt x="1267968" y="530924"/>
                        <a:pt x="1268159" y="528923"/>
                        <a:pt x="1268159" y="526828"/>
                      </a:cubicBezTo>
                      <a:cubicBezTo>
                        <a:pt x="1268159" y="522351"/>
                        <a:pt x="1267968" y="517970"/>
                        <a:pt x="1267873" y="513493"/>
                      </a:cubicBezTo>
                      <a:cubicBezTo>
                        <a:pt x="1267873" y="513112"/>
                        <a:pt x="1267873" y="512636"/>
                        <a:pt x="1267873" y="512255"/>
                      </a:cubicBezTo>
                      <a:cubicBezTo>
                        <a:pt x="1267682" y="505301"/>
                        <a:pt x="1267397" y="498348"/>
                        <a:pt x="1267015" y="491490"/>
                      </a:cubicBezTo>
                      <a:cubicBezTo>
                        <a:pt x="1267015" y="490347"/>
                        <a:pt x="1266920" y="489204"/>
                        <a:pt x="1266825" y="488061"/>
                      </a:cubicBezTo>
                      <a:cubicBezTo>
                        <a:pt x="1266444" y="481775"/>
                        <a:pt x="1265873" y="475488"/>
                        <a:pt x="1265301" y="469202"/>
                      </a:cubicBezTo>
                      <a:cubicBezTo>
                        <a:pt x="1265111" y="467487"/>
                        <a:pt x="1264920" y="465677"/>
                        <a:pt x="1264825" y="463963"/>
                      </a:cubicBezTo>
                      <a:cubicBezTo>
                        <a:pt x="1264253" y="458248"/>
                        <a:pt x="1263587" y="452533"/>
                        <a:pt x="1262825" y="446913"/>
                      </a:cubicBezTo>
                      <a:cubicBezTo>
                        <a:pt x="1262539" y="444532"/>
                        <a:pt x="1262158" y="442246"/>
                        <a:pt x="1261872" y="439865"/>
                      </a:cubicBezTo>
                      <a:cubicBezTo>
                        <a:pt x="1261110" y="434721"/>
                        <a:pt x="1260348" y="429578"/>
                        <a:pt x="1259491" y="424434"/>
                      </a:cubicBezTo>
                      <a:cubicBezTo>
                        <a:pt x="1259015" y="421577"/>
                        <a:pt x="1258443" y="418719"/>
                        <a:pt x="1257967" y="415862"/>
                      </a:cubicBezTo>
                      <a:cubicBezTo>
                        <a:pt x="1257110" y="411194"/>
                        <a:pt x="1256157" y="406527"/>
                        <a:pt x="1255205" y="401860"/>
                      </a:cubicBezTo>
                      <a:cubicBezTo>
                        <a:pt x="1254538" y="398621"/>
                        <a:pt x="1253776" y="395383"/>
                        <a:pt x="1253109" y="392144"/>
                      </a:cubicBezTo>
                      <a:cubicBezTo>
                        <a:pt x="1252157" y="387858"/>
                        <a:pt x="1251109" y="383572"/>
                        <a:pt x="1250061" y="379286"/>
                      </a:cubicBezTo>
                      <a:cubicBezTo>
                        <a:pt x="1249204" y="375761"/>
                        <a:pt x="1248251" y="372142"/>
                        <a:pt x="1247299" y="368617"/>
                      </a:cubicBezTo>
                      <a:cubicBezTo>
                        <a:pt x="1246251" y="364617"/>
                        <a:pt x="1245108" y="360712"/>
                        <a:pt x="1243965" y="356711"/>
                      </a:cubicBezTo>
                      <a:cubicBezTo>
                        <a:pt x="1242917" y="352996"/>
                        <a:pt x="1241774" y="349187"/>
                        <a:pt x="1240536" y="345472"/>
                      </a:cubicBezTo>
                      <a:cubicBezTo>
                        <a:pt x="1239774" y="343091"/>
                        <a:pt x="1239203" y="340805"/>
                        <a:pt x="1238440" y="338423"/>
                      </a:cubicBezTo>
                      <a:cubicBezTo>
                        <a:pt x="1358075" y="281559"/>
                        <a:pt x="1498854" y="262223"/>
                        <a:pt x="1646587" y="282321"/>
                      </a:cubicBezTo>
                      <a:cubicBezTo>
                        <a:pt x="1666685" y="430054"/>
                        <a:pt x="1647254" y="570738"/>
                        <a:pt x="1590485" y="690467"/>
                      </a:cubicBezTo>
                      <a:close/>
                      <a:moveTo>
                        <a:pt x="1600581" y="1213390"/>
                      </a:moveTo>
                      <a:cubicBezTo>
                        <a:pt x="1600010" y="1212342"/>
                        <a:pt x="1599343" y="1211294"/>
                        <a:pt x="1598867" y="1210247"/>
                      </a:cubicBezTo>
                      <a:cubicBezTo>
                        <a:pt x="1592294" y="1197674"/>
                        <a:pt x="1585436" y="1185291"/>
                        <a:pt x="1578102" y="1173194"/>
                      </a:cubicBezTo>
                      <a:cubicBezTo>
                        <a:pt x="1577150" y="1171575"/>
                        <a:pt x="1576102" y="1170051"/>
                        <a:pt x="1575149" y="1168527"/>
                      </a:cubicBezTo>
                      <a:cubicBezTo>
                        <a:pt x="1567625" y="1156335"/>
                        <a:pt x="1559624" y="1144429"/>
                        <a:pt x="1551337" y="1132808"/>
                      </a:cubicBezTo>
                      <a:cubicBezTo>
                        <a:pt x="1550480" y="1131665"/>
                        <a:pt x="1549622" y="1130522"/>
                        <a:pt x="1548765" y="1129284"/>
                      </a:cubicBezTo>
                      <a:cubicBezTo>
                        <a:pt x="1540097" y="1117473"/>
                        <a:pt x="1531049" y="1105853"/>
                        <a:pt x="1521524" y="1094708"/>
                      </a:cubicBezTo>
                      <a:cubicBezTo>
                        <a:pt x="1520952" y="1094042"/>
                        <a:pt x="1520381" y="1093375"/>
                        <a:pt x="1519809" y="1092708"/>
                      </a:cubicBezTo>
                      <a:cubicBezTo>
                        <a:pt x="1509808" y="1081088"/>
                        <a:pt x="1499521" y="1069848"/>
                        <a:pt x="1488662" y="1058990"/>
                      </a:cubicBezTo>
                      <a:cubicBezTo>
                        <a:pt x="1479042" y="1049369"/>
                        <a:pt x="1469041" y="1040130"/>
                        <a:pt x="1458659" y="1031177"/>
                      </a:cubicBezTo>
                      <a:cubicBezTo>
                        <a:pt x="1455325" y="1028224"/>
                        <a:pt x="1451705" y="1025462"/>
                        <a:pt x="1448276" y="1022604"/>
                      </a:cubicBezTo>
                      <a:cubicBezTo>
                        <a:pt x="1441228" y="1016699"/>
                        <a:pt x="1434084" y="1010888"/>
                        <a:pt x="1426655" y="1005269"/>
                      </a:cubicBezTo>
                      <a:cubicBezTo>
                        <a:pt x="1422368" y="1002030"/>
                        <a:pt x="1417987" y="998982"/>
                        <a:pt x="1413605" y="995839"/>
                      </a:cubicBezTo>
                      <a:cubicBezTo>
                        <a:pt x="1406747" y="990886"/>
                        <a:pt x="1399794" y="986028"/>
                        <a:pt x="1392746" y="981361"/>
                      </a:cubicBezTo>
                      <a:cubicBezTo>
                        <a:pt x="1387983" y="978218"/>
                        <a:pt x="1383030" y="975265"/>
                        <a:pt x="1378172" y="972217"/>
                      </a:cubicBezTo>
                      <a:cubicBezTo>
                        <a:pt x="1374077" y="969645"/>
                        <a:pt x="1370076" y="966978"/>
                        <a:pt x="1365885" y="964502"/>
                      </a:cubicBezTo>
                      <a:lnTo>
                        <a:pt x="1366171" y="964311"/>
                      </a:lnTo>
                      <a:lnTo>
                        <a:pt x="1365885" y="964121"/>
                      </a:lnTo>
                      <a:cubicBezTo>
                        <a:pt x="1370076" y="961739"/>
                        <a:pt x="1373981" y="958977"/>
                        <a:pt x="1378077" y="956501"/>
                      </a:cubicBezTo>
                      <a:cubicBezTo>
                        <a:pt x="1383030" y="953453"/>
                        <a:pt x="1387983" y="950405"/>
                        <a:pt x="1392841" y="947261"/>
                      </a:cubicBezTo>
                      <a:cubicBezTo>
                        <a:pt x="1399889" y="942594"/>
                        <a:pt x="1406747" y="937736"/>
                        <a:pt x="1413605" y="932879"/>
                      </a:cubicBezTo>
                      <a:cubicBezTo>
                        <a:pt x="1417987" y="929735"/>
                        <a:pt x="1422464" y="926687"/>
                        <a:pt x="1426750" y="923449"/>
                      </a:cubicBezTo>
                      <a:cubicBezTo>
                        <a:pt x="1434084" y="917829"/>
                        <a:pt x="1441228" y="912019"/>
                        <a:pt x="1448276" y="906113"/>
                      </a:cubicBezTo>
                      <a:cubicBezTo>
                        <a:pt x="1451705" y="903256"/>
                        <a:pt x="1455325" y="900494"/>
                        <a:pt x="1458659" y="897541"/>
                      </a:cubicBezTo>
                      <a:cubicBezTo>
                        <a:pt x="1468946" y="888587"/>
                        <a:pt x="1479042" y="879348"/>
                        <a:pt x="1488662" y="869728"/>
                      </a:cubicBezTo>
                      <a:cubicBezTo>
                        <a:pt x="1499521" y="858869"/>
                        <a:pt x="1509808" y="847630"/>
                        <a:pt x="1519809" y="836009"/>
                      </a:cubicBezTo>
                      <a:cubicBezTo>
                        <a:pt x="1520381" y="835343"/>
                        <a:pt x="1520952" y="834676"/>
                        <a:pt x="1521524" y="834009"/>
                      </a:cubicBezTo>
                      <a:cubicBezTo>
                        <a:pt x="1531049" y="822865"/>
                        <a:pt x="1540097" y="811244"/>
                        <a:pt x="1548765" y="799433"/>
                      </a:cubicBezTo>
                      <a:cubicBezTo>
                        <a:pt x="1549622" y="798290"/>
                        <a:pt x="1550480" y="797147"/>
                        <a:pt x="1551337" y="795909"/>
                      </a:cubicBezTo>
                      <a:cubicBezTo>
                        <a:pt x="1559719" y="784288"/>
                        <a:pt x="1567625" y="772382"/>
                        <a:pt x="1575149" y="760190"/>
                      </a:cubicBezTo>
                      <a:cubicBezTo>
                        <a:pt x="1576102" y="758571"/>
                        <a:pt x="1577150" y="757047"/>
                        <a:pt x="1578102" y="755523"/>
                      </a:cubicBezTo>
                      <a:cubicBezTo>
                        <a:pt x="1585436" y="743426"/>
                        <a:pt x="1592294" y="731139"/>
                        <a:pt x="1598867" y="718471"/>
                      </a:cubicBezTo>
                      <a:cubicBezTo>
                        <a:pt x="1599438" y="717423"/>
                        <a:pt x="1600105" y="716375"/>
                        <a:pt x="1600581" y="715328"/>
                      </a:cubicBezTo>
                      <a:cubicBezTo>
                        <a:pt x="1725359" y="759714"/>
                        <a:pt x="1838611" y="845534"/>
                        <a:pt x="1928908" y="964216"/>
                      </a:cubicBezTo>
                      <a:cubicBezTo>
                        <a:pt x="1838611" y="1082897"/>
                        <a:pt x="1725454" y="1168718"/>
                        <a:pt x="1600581" y="1213104"/>
                      </a:cubicBezTo>
                      <a:close/>
                      <a:moveTo>
                        <a:pt x="1238250" y="1590294"/>
                      </a:moveTo>
                      <a:cubicBezTo>
                        <a:pt x="1238631" y="1589151"/>
                        <a:pt x="1238917" y="1587913"/>
                        <a:pt x="1239298" y="1586770"/>
                      </a:cubicBezTo>
                      <a:cubicBezTo>
                        <a:pt x="1243108" y="1574768"/>
                        <a:pt x="1246632" y="1562672"/>
                        <a:pt x="1249680" y="1550480"/>
                      </a:cubicBezTo>
                      <a:cubicBezTo>
                        <a:pt x="1250156" y="1548670"/>
                        <a:pt x="1250537" y="1546765"/>
                        <a:pt x="1251014" y="1544955"/>
                      </a:cubicBezTo>
                      <a:cubicBezTo>
                        <a:pt x="1254062" y="1532477"/>
                        <a:pt x="1256729" y="1519904"/>
                        <a:pt x="1258919" y="1507236"/>
                      </a:cubicBezTo>
                      <a:cubicBezTo>
                        <a:pt x="1259110" y="1505998"/>
                        <a:pt x="1259300" y="1504760"/>
                        <a:pt x="1259491" y="1503521"/>
                      </a:cubicBezTo>
                      <a:cubicBezTo>
                        <a:pt x="1261586" y="1490948"/>
                        <a:pt x="1263396" y="1478375"/>
                        <a:pt x="1264634" y="1465802"/>
                      </a:cubicBezTo>
                      <a:cubicBezTo>
                        <a:pt x="1264730" y="1464755"/>
                        <a:pt x="1264920" y="1463707"/>
                        <a:pt x="1265015" y="1462754"/>
                      </a:cubicBezTo>
                      <a:cubicBezTo>
                        <a:pt x="1266254" y="1449991"/>
                        <a:pt x="1267015" y="1437323"/>
                        <a:pt x="1267492" y="1424464"/>
                      </a:cubicBezTo>
                      <a:cubicBezTo>
                        <a:pt x="1267492" y="1422464"/>
                        <a:pt x="1267682" y="1420463"/>
                        <a:pt x="1267778" y="1418558"/>
                      </a:cubicBezTo>
                      <a:cubicBezTo>
                        <a:pt x="1268063" y="1406271"/>
                        <a:pt x="1267968" y="1393984"/>
                        <a:pt x="1267587" y="1381697"/>
                      </a:cubicBezTo>
                      <a:cubicBezTo>
                        <a:pt x="1267587" y="1379315"/>
                        <a:pt x="1267492" y="1376839"/>
                        <a:pt x="1267301" y="1374458"/>
                      </a:cubicBezTo>
                      <a:cubicBezTo>
                        <a:pt x="1266730" y="1362361"/>
                        <a:pt x="1265777" y="1350264"/>
                        <a:pt x="1264444" y="1338072"/>
                      </a:cubicBezTo>
                      <a:cubicBezTo>
                        <a:pt x="1264158" y="1335596"/>
                        <a:pt x="1263872" y="1333119"/>
                        <a:pt x="1263587" y="1330547"/>
                      </a:cubicBezTo>
                      <a:cubicBezTo>
                        <a:pt x="1262158" y="1318355"/>
                        <a:pt x="1260348" y="1306163"/>
                        <a:pt x="1258062" y="1294067"/>
                      </a:cubicBezTo>
                      <a:cubicBezTo>
                        <a:pt x="1257681" y="1291781"/>
                        <a:pt x="1257205" y="1289590"/>
                        <a:pt x="1256729" y="1287304"/>
                      </a:cubicBezTo>
                      <a:cubicBezTo>
                        <a:pt x="1254347" y="1274826"/>
                        <a:pt x="1251585" y="1262444"/>
                        <a:pt x="1248347" y="1250061"/>
                      </a:cubicBezTo>
                      <a:cubicBezTo>
                        <a:pt x="1248251" y="1249585"/>
                        <a:pt x="1248156" y="1249013"/>
                        <a:pt x="1247965" y="1248537"/>
                      </a:cubicBezTo>
                      <a:lnTo>
                        <a:pt x="1248251" y="1248537"/>
                      </a:lnTo>
                      <a:cubicBezTo>
                        <a:pt x="1248251" y="1248537"/>
                        <a:pt x="1248251" y="1248347"/>
                        <a:pt x="1248251" y="1248347"/>
                      </a:cubicBezTo>
                      <a:cubicBezTo>
                        <a:pt x="1253014" y="1249585"/>
                        <a:pt x="1257776" y="1250442"/>
                        <a:pt x="1262539" y="1251585"/>
                      </a:cubicBezTo>
                      <a:cubicBezTo>
                        <a:pt x="1268063" y="1252919"/>
                        <a:pt x="1273493" y="1254252"/>
                        <a:pt x="1279017" y="1255395"/>
                      </a:cubicBezTo>
                      <a:cubicBezTo>
                        <a:pt x="1287399" y="1257110"/>
                        <a:pt x="1295876" y="1258634"/>
                        <a:pt x="1304258" y="1259967"/>
                      </a:cubicBezTo>
                      <a:cubicBezTo>
                        <a:pt x="1309497" y="1260824"/>
                        <a:pt x="1314640" y="1261777"/>
                        <a:pt x="1319879" y="1262539"/>
                      </a:cubicBezTo>
                      <a:cubicBezTo>
                        <a:pt x="1329119" y="1263777"/>
                        <a:pt x="1338453" y="1264730"/>
                        <a:pt x="1347692" y="1265587"/>
                      </a:cubicBezTo>
                      <a:cubicBezTo>
                        <a:pt x="1352074" y="1265968"/>
                        <a:pt x="1356455" y="1266539"/>
                        <a:pt x="1360837" y="1266920"/>
                      </a:cubicBezTo>
                      <a:cubicBezTo>
                        <a:pt x="1374458" y="1267873"/>
                        <a:pt x="1388174" y="1268444"/>
                        <a:pt x="1401794" y="1268444"/>
                      </a:cubicBezTo>
                      <a:cubicBezTo>
                        <a:pt x="1409986" y="1268444"/>
                        <a:pt x="1418082" y="1268254"/>
                        <a:pt x="1426274" y="1267968"/>
                      </a:cubicBezTo>
                      <a:cubicBezTo>
                        <a:pt x="1428940" y="1267873"/>
                        <a:pt x="1431608" y="1267682"/>
                        <a:pt x="1434275" y="1267492"/>
                      </a:cubicBezTo>
                      <a:cubicBezTo>
                        <a:pt x="1439704" y="1267206"/>
                        <a:pt x="1445228" y="1266920"/>
                        <a:pt x="1450658" y="1266444"/>
                      </a:cubicBezTo>
                      <a:cubicBezTo>
                        <a:pt x="1453896" y="1266158"/>
                        <a:pt x="1457039" y="1265777"/>
                        <a:pt x="1460278" y="1265492"/>
                      </a:cubicBezTo>
                      <a:cubicBezTo>
                        <a:pt x="1465231" y="1265015"/>
                        <a:pt x="1470089" y="1264539"/>
                        <a:pt x="1475042" y="1263968"/>
                      </a:cubicBezTo>
                      <a:cubicBezTo>
                        <a:pt x="1478375" y="1263587"/>
                        <a:pt x="1481804" y="1263015"/>
                        <a:pt x="1485138" y="1262539"/>
                      </a:cubicBezTo>
                      <a:cubicBezTo>
                        <a:pt x="1489805" y="1261872"/>
                        <a:pt x="1494568" y="1261301"/>
                        <a:pt x="1499235" y="1260539"/>
                      </a:cubicBezTo>
                      <a:cubicBezTo>
                        <a:pt x="1502759" y="1259967"/>
                        <a:pt x="1506188" y="1259300"/>
                        <a:pt x="1509713" y="1258634"/>
                      </a:cubicBezTo>
                      <a:cubicBezTo>
                        <a:pt x="1514285" y="1257776"/>
                        <a:pt x="1518761" y="1257014"/>
                        <a:pt x="1523333" y="1256062"/>
                      </a:cubicBezTo>
                      <a:cubicBezTo>
                        <a:pt x="1526953" y="1255300"/>
                        <a:pt x="1530477" y="1254538"/>
                        <a:pt x="1534097" y="1253681"/>
                      </a:cubicBezTo>
                      <a:cubicBezTo>
                        <a:pt x="1538478" y="1252728"/>
                        <a:pt x="1542860" y="1251776"/>
                        <a:pt x="1547241" y="1250633"/>
                      </a:cubicBezTo>
                      <a:cubicBezTo>
                        <a:pt x="1550956" y="1249680"/>
                        <a:pt x="1554671" y="1248728"/>
                        <a:pt x="1558385" y="1247775"/>
                      </a:cubicBezTo>
                      <a:cubicBezTo>
                        <a:pt x="1562576" y="1246632"/>
                        <a:pt x="1566767" y="1245584"/>
                        <a:pt x="1570958" y="1244346"/>
                      </a:cubicBezTo>
                      <a:cubicBezTo>
                        <a:pt x="1574768" y="1243203"/>
                        <a:pt x="1578674" y="1242060"/>
                        <a:pt x="1582484" y="1240822"/>
                      </a:cubicBezTo>
                      <a:cubicBezTo>
                        <a:pt x="1585055" y="1240060"/>
                        <a:pt x="1587722" y="1239298"/>
                        <a:pt x="1590294" y="1238441"/>
                      </a:cubicBezTo>
                      <a:cubicBezTo>
                        <a:pt x="1647158" y="1358075"/>
                        <a:pt x="1666494" y="1498854"/>
                        <a:pt x="1646396" y="1646587"/>
                      </a:cubicBezTo>
                      <a:cubicBezTo>
                        <a:pt x="1498664" y="1666685"/>
                        <a:pt x="1357884" y="1647254"/>
                        <a:pt x="1238250" y="1590485"/>
                      </a:cubicBezTo>
                      <a:close/>
                      <a:moveTo>
                        <a:pt x="715518" y="1600581"/>
                      </a:moveTo>
                      <a:cubicBezTo>
                        <a:pt x="716566" y="1600010"/>
                        <a:pt x="717614" y="1599343"/>
                        <a:pt x="718757" y="1598771"/>
                      </a:cubicBezTo>
                      <a:cubicBezTo>
                        <a:pt x="731330" y="1592294"/>
                        <a:pt x="743712" y="1585341"/>
                        <a:pt x="755714" y="1578007"/>
                      </a:cubicBezTo>
                      <a:cubicBezTo>
                        <a:pt x="757238" y="1577054"/>
                        <a:pt x="758762" y="1576102"/>
                        <a:pt x="760286" y="1575149"/>
                      </a:cubicBezTo>
                      <a:cubicBezTo>
                        <a:pt x="772478" y="1567529"/>
                        <a:pt x="784479" y="1559623"/>
                        <a:pt x="796100" y="1551242"/>
                      </a:cubicBezTo>
                      <a:cubicBezTo>
                        <a:pt x="797243" y="1550384"/>
                        <a:pt x="798386" y="1549527"/>
                        <a:pt x="799529" y="1548670"/>
                      </a:cubicBezTo>
                      <a:cubicBezTo>
                        <a:pt x="811435" y="1540002"/>
                        <a:pt x="823055" y="1530858"/>
                        <a:pt x="834200" y="1521333"/>
                      </a:cubicBezTo>
                      <a:cubicBezTo>
                        <a:pt x="834866" y="1520762"/>
                        <a:pt x="835438" y="1520190"/>
                        <a:pt x="836105" y="1519619"/>
                      </a:cubicBezTo>
                      <a:cubicBezTo>
                        <a:pt x="847725" y="1509617"/>
                        <a:pt x="858964" y="1499330"/>
                        <a:pt x="869823" y="1488472"/>
                      </a:cubicBezTo>
                      <a:cubicBezTo>
                        <a:pt x="879443" y="1478852"/>
                        <a:pt x="888683" y="1468850"/>
                        <a:pt x="897731" y="1458468"/>
                      </a:cubicBezTo>
                      <a:cubicBezTo>
                        <a:pt x="900684" y="1455134"/>
                        <a:pt x="903351" y="1451610"/>
                        <a:pt x="906209" y="1448181"/>
                      </a:cubicBezTo>
                      <a:cubicBezTo>
                        <a:pt x="912114" y="1441037"/>
                        <a:pt x="918020" y="1433894"/>
                        <a:pt x="923639" y="1426559"/>
                      </a:cubicBezTo>
                      <a:cubicBezTo>
                        <a:pt x="926878" y="1422273"/>
                        <a:pt x="929926" y="1417892"/>
                        <a:pt x="933069" y="1413510"/>
                      </a:cubicBezTo>
                      <a:cubicBezTo>
                        <a:pt x="938022" y="1406652"/>
                        <a:pt x="942880" y="1399794"/>
                        <a:pt x="947452" y="1392650"/>
                      </a:cubicBezTo>
                      <a:cubicBezTo>
                        <a:pt x="950595" y="1387793"/>
                        <a:pt x="953643" y="1382935"/>
                        <a:pt x="956691" y="1377982"/>
                      </a:cubicBezTo>
                      <a:cubicBezTo>
                        <a:pt x="959168" y="1373886"/>
                        <a:pt x="961930" y="1369981"/>
                        <a:pt x="964311" y="1365790"/>
                      </a:cubicBezTo>
                      <a:lnTo>
                        <a:pt x="964502" y="1366076"/>
                      </a:lnTo>
                      <a:lnTo>
                        <a:pt x="964692" y="1365790"/>
                      </a:lnTo>
                      <a:cubicBezTo>
                        <a:pt x="967169" y="1369981"/>
                        <a:pt x="969836" y="1373886"/>
                        <a:pt x="972312" y="1377982"/>
                      </a:cubicBezTo>
                      <a:cubicBezTo>
                        <a:pt x="975360" y="1382935"/>
                        <a:pt x="978313" y="1387793"/>
                        <a:pt x="981551" y="1392650"/>
                      </a:cubicBezTo>
                      <a:cubicBezTo>
                        <a:pt x="986219" y="1399699"/>
                        <a:pt x="991076" y="1406652"/>
                        <a:pt x="995934" y="1413510"/>
                      </a:cubicBezTo>
                      <a:cubicBezTo>
                        <a:pt x="999077" y="1417892"/>
                        <a:pt x="1002125" y="1422273"/>
                        <a:pt x="1005364" y="1426559"/>
                      </a:cubicBezTo>
                      <a:cubicBezTo>
                        <a:pt x="1010984" y="1433989"/>
                        <a:pt x="1016889" y="1441133"/>
                        <a:pt x="1022795" y="1448181"/>
                      </a:cubicBezTo>
                      <a:cubicBezTo>
                        <a:pt x="1025652" y="1451610"/>
                        <a:pt x="1028319" y="1455134"/>
                        <a:pt x="1031272" y="1458468"/>
                      </a:cubicBezTo>
                      <a:cubicBezTo>
                        <a:pt x="1040225" y="1468755"/>
                        <a:pt x="1049465" y="1478852"/>
                        <a:pt x="1059180" y="1488472"/>
                      </a:cubicBezTo>
                      <a:cubicBezTo>
                        <a:pt x="1070039" y="1499330"/>
                        <a:pt x="1081278" y="1509713"/>
                        <a:pt x="1092899" y="1519619"/>
                      </a:cubicBezTo>
                      <a:cubicBezTo>
                        <a:pt x="1093565" y="1520190"/>
                        <a:pt x="1094137" y="1520762"/>
                        <a:pt x="1094804" y="1521333"/>
                      </a:cubicBezTo>
                      <a:cubicBezTo>
                        <a:pt x="1106043" y="1530858"/>
                        <a:pt x="1117664" y="1539907"/>
                        <a:pt x="1129475" y="1548670"/>
                      </a:cubicBezTo>
                      <a:cubicBezTo>
                        <a:pt x="1130618" y="1549527"/>
                        <a:pt x="1131761" y="1550384"/>
                        <a:pt x="1132904" y="1551242"/>
                      </a:cubicBezTo>
                      <a:cubicBezTo>
                        <a:pt x="1144524" y="1559623"/>
                        <a:pt x="1156526" y="1567529"/>
                        <a:pt x="1168718" y="1575149"/>
                      </a:cubicBezTo>
                      <a:cubicBezTo>
                        <a:pt x="1170242" y="1576102"/>
                        <a:pt x="1171766" y="1577054"/>
                        <a:pt x="1173290" y="1578007"/>
                      </a:cubicBezTo>
                      <a:cubicBezTo>
                        <a:pt x="1185291" y="1585341"/>
                        <a:pt x="1197674" y="1592199"/>
                        <a:pt x="1210247" y="1598771"/>
                      </a:cubicBezTo>
                      <a:cubicBezTo>
                        <a:pt x="1211294" y="1599343"/>
                        <a:pt x="1212342" y="1600010"/>
                        <a:pt x="1213485" y="1600581"/>
                      </a:cubicBezTo>
                      <a:cubicBezTo>
                        <a:pt x="1169099" y="1725359"/>
                        <a:pt x="1083278" y="1838611"/>
                        <a:pt x="964597" y="1928813"/>
                      </a:cubicBezTo>
                      <a:cubicBezTo>
                        <a:pt x="845915" y="1838515"/>
                        <a:pt x="760095" y="1725359"/>
                        <a:pt x="715709" y="1600581"/>
                      </a:cubicBezTo>
                      <a:close/>
                      <a:moveTo>
                        <a:pt x="338614" y="1238250"/>
                      </a:moveTo>
                      <a:cubicBezTo>
                        <a:pt x="341186" y="1239107"/>
                        <a:pt x="343852" y="1239774"/>
                        <a:pt x="346424" y="1240631"/>
                      </a:cubicBezTo>
                      <a:cubicBezTo>
                        <a:pt x="350234" y="1241774"/>
                        <a:pt x="354044" y="1243013"/>
                        <a:pt x="357950" y="1244156"/>
                      </a:cubicBezTo>
                      <a:cubicBezTo>
                        <a:pt x="362141" y="1245394"/>
                        <a:pt x="366332" y="1246442"/>
                        <a:pt x="370523" y="1247585"/>
                      </a:cubicBezTo>
                      <a:cubicBezTo>
                        <a:pt x="374237" y="1248537"/>
                        <a:pt x="377952" y="1249585"/>
                        <a:pt x="381667" y="1250442"/>
                      </a:cubicBezTo>
                      <a:cubicBezTo>
                        <a:pt x="386048" y="1251490"/>
                        <a:pt x="390430" y="1252442"/>
                        <a:pt x="394811" y="1253490"/>
                      </a:cubicBezTo>
                      <a:cubicBezTo>
                        <a:pt x="398431" y="1254252"/>
                        <a:pt x="401955" y="1255109"/>
                        <a:pt x="405575" y="1255871"/>
                      </a:cubicBezTo>
                      <a:cubicBezTo>
                        <a:pt x="410147" y="1256824"/>
                        <a:pt x="414623" y="1257586"/>
                        <a:pt x="419195" y="1258443"/>
                      </a:cubicBezTo>
                      <a:cubicBezTo>
                        <a:pt x="422720" y="1259110"/>
                        <a:pt x="426149" y="1259777"/>
                        <a:pt x="429673" y="1260348"/>
                      </a:cubicBezTo>
                      <a:cubicBezTo>
                        <a:pt x="434340" y="1261110"/>
                        <a:pt x="439102" y="1261777"/>
                        <a:pt x="443770" y="1262348"/>
                      </a:cubicBezTo>
                      <a:cubicBezTo>
                        <a:pt x="447104" y="1262825"/>
                        <a:pt x="450533" y="1263301"/>
                        <a:pt x="453866" y="1263777"/>
                      </a:cubicBezTo>
                      <a:cubicBezTo>
                        <a:pt x="458819" y="1264349"/>
                        <a:pt x="463677" y="1264825"/>
                        <a:pt x="468630" y="1265301"/>
                      </a:cubicBezTo>
                      <a:cubicBezTo>
                        <a:pt x="471869" y="1265587"/>
                        <a:pt x="475012" y="1265968"/>
                        <a:pt x="478250" y="1266254"/>
                      </a:cubicBezTo>
                      <a:cubicBezTo>
                        <a:pt x="483680" y="1266730"/>
                        <a:pt x="489109" y="1267015"/>
                        <a:pt x="494633" y="1267301"/>
                      </a:cubicBezTo>
                      <a:cubicBezTo>
                        <a:pt x="497300" y="1267492"/>
                        <a:pt x="499967" y="1267682"/>
                        <a:pt x="502634" y="1267778"/>
                      </a:cubicBezTo>
                      <a:cubicBezTo>
                        <a:pt x="510731" y="1268063"/>
                        <a:pt x="518922" y="1268254"/>
                        <a:pt x="527114" y="1268254"/>
                      </a:cubicBezTo>
                      <a:cubicBezTo>
                        <a:pt x="540734" y="1268254"/>
                        <a:pt x="554355" y="1267682"/>
                        <a:pt x="567976" y="1266730"/>
                      </a:cubicBezTo>
                      <a:cubicBezTo>
                        <a:pt x="572357" y="1266444"/>
                        <a:pt x="576739" y="1265873"/>
                        <a:pt x="581120" y="1265396"/>
                      </a:cubicBezTo>
                      <a:cubicBezTo>
                        <a:pt x="590360" y="1264539"/>
                        <a:pt x="599694" y="1263682"/>
                        <a:pt x="608933" y="1262348"/>
                      </a:cubicBezTo>
                      <a:cubicBezTo>
                        <a:pt x="614172" y="1261586"/>
                        <a:pt x="619316" y="1260634"/>
                        <a:pt x="624554" y="1259777"/>
                      </a:cubicBezTo>
                      <a:cubicBezTo>
                        <a:pt x="633032" y="1258348"/>
                        <a:pt x="641414" y="1256919"/>
                        <a:pt x="649796" y="1255205"/>
                      </a:cubicBezTo>
                      <a:cubicBezTo>
                        <a:pt x="655320" y="1254062"/>
                        <a:pt x="660845" y="1252728"/>
                        <a:pt x="666274" y="1251395"/>
                      </a:cubicBezTo>
                      <a:cubicBezTo>
                        <a:pt x="671036" y="1250252"/>
                        <a:pt x="675799" y="1249394"/>
                        <a:pt x="680561" y="1248156"/>
                      </a:cubicBezTo>
                      <a:lnTo>
                        <a:pt x="680561" y="1248442"/>
                      </a:lnTo>
                      <a:cubicBezTo>
                        <a:pt x="680561" y="1248442"/>
                        <a:pt x="680752" y="1248442"/>
                        <a:pt x="680752" y="1248442"/>
                      </a:cubicBezTo>
                      <a:cubicBezTo>
                        <a:pt x="679704" y="1252442"/>
                        <a:pt x="679037" y="1256443"/>
                        <a:pt x="678085" y="1260443"/>
                      </a:cubicBezTo>
                      <a:cubicBezTo>
                        <a:pt x="676275" y="1267873"/>
                        <a:pt x="674561" y="1275302"/>
                        <a:pt x="673132" y="1282732"/>
                      </a:cubicBezTo>
                      <a:cubicBezTo>
                        <a:pt x="671798" y="1289304"/>
                        <a:pt x="670655" y="1295876"/>
                        <a:pt x="669512" y="1302448"/>
                      </a:cubicBezTo>
                      <a:cubicBezTo>
                        <a:pt x="668179" y="1310545"/>
                        <a:pt x="666941" y="1318546"/>
                        <a:pt x="665893" y="1326642"/>
                      </a:cubicBezTo>
                      <a:cubicBezTo>
                        <a:pt x="665131" y="1332452"/>
                        <a:pt x="664559" y="1338358"/>
                        <a:pt x="663988" y="1344168"/>
                      </a:cubicBezTo>
                      <a:cubicBezTo>
                        <a:pt x="663131" y="1352931"/>
                        <a:pt x="662464" y="1361694"/>
                        <a:pt x="661988" y="1370362"/>
                      </a:cubicBezTo>
                      <a:cubicBezTo>
                        <a:pt x="661702" y="1375791"/>
                        <a:pt x="661511" y="1381315"/>
                        <a:pt x="661416" y="1386745"/>
                      </a:cubicBezTo>
                      <a:cubicBezTo>
                        <a:pt x="661321" y="1391793"/>
                        <a:pt x="660845" y="1396937"/>
                        <a:pt x="660845" y="1401985"/>
                      </a:cubicBezTo>
                      <a:cubicBezTo>
                        <a:pt x="660845" y="1407795"/>
                        <a:pt x="661035" y="1413605"/>
                        <a:pt x="661226" y="1419415"/>
                      </a:cubicBezTo>
                      <a:cubicBezTo>
                        <a:pt x="661226" y="1419987"/>
                        <a:pt x="661226" y="1420559"/>
                        <a:pt x="661226" y="1421130"/>
                      </a:cubicBezTo>
                      <a:cubicBezTo>
                        <a:pt x="661607" y="1434560"/>
                        <a:pt x="662559" y="1447895"/>
                        <a:pt x="663893" y="1461230"/>
                      </a:cubicBezTo>
                      <a:cubicBezTo>
                        <a:pt x="664083" y="1462850"/>
                        <a:pt x="664178" y="1464373"/>
                        <a:pt x="664369" y="1465993"/>
                      </a:cubicBezTo>
                      <a:cubicBezTo>
                        <a:pt x="665798" y="1479042"/>
                        <a:pt x="667512" y="1492091"/>
                        <a:pt x="669703" y="1505045"/>
                      </a:cubicBezTo>
                      <a:cubicBezTo>
                        <a:pt x="669893" y="1506284"/>
                        <a:pt x="670179" y="1507522"/>
                        <a:pt x="670370" y="1508760"/>
                      </a:cubicBezTo>
                      <a:cubicBezTo>
                        <a:pt x="672656" y="1521523"/>
                        <a:pt x="675323" y="1534097"/>
                        <a:pt x="678371" y="1546765"/>
                      </a:cubicBezTo>
                      <a:cubicBezTo>
                        <a:pt x="678561" y="1547527"/>
                        <a:pt x="678752" y="1548384"/>
                        <a:pt x="678942" y="1549146"/>
                      </a:cubicBezTo>
                      <a:cubicBezTo>
                        <a:pt x="682085" y="1561624"/>
                        <a:pt x="685610" y="1574006"/>
                        <a:pt x="689515" y="1586294"/>
                      </a:cubicBezTo>
                      <a:cubicBezTo>
                        <a:pt x="689896" y="1587627"/>
                        <a:pt x="690182" y="1588961"/>
                        <a:pt x="690658" y="1590294"/>
                      </a:cubicBezTo>
                      <a:cubicBezTo>
                        <a:pt x="571024" y="1647158"/>
                        <a:pt x="430244" y="1666494"/>
                        <a:pt x="282512" y="1646396"/>
                      </a:cubicBezTo>
                      <a:cubicBezTo>
                        <a:pt x="262414" y="1498664"/>
                        <a:pt x="281845" y="1357884"/>
                        <a:pt x="338614" y="1238250"/>
                      </a:cubicBezTo>
                      <a:close/>
                      <a:moveTo>
                        <a:pt x="328327" y="715518"/>
                      </a:moveTo>
                      <a:cubicBezTo>
                        <a:pt x="328898" y="716566"/>
                        <a:pt x="329565" y="717613"/>
                        <a:pt x="330041" y="718661"/>
                      </a:cubicBezTo>
                      <a:cubicBezTo>
                        <a:pt x="336614" y="731234"/>
                        <a:pt x="343472" y="743617"/>
                        <a:pt x="350806" y="755713"/>
                      </a:cubicBezTo>
                      <a:cubicBezTo>
                        <a:pt x="351758" y="757333"/>
                        <a:pt x="352806" y="758857"/>
                        <a:pt x="353759" y="760381"/>
                      </a:cubicBezTo>
                      <a:cubicBezTo>
                        <a:pt x="361283" y="772573"/>
                        <a:pt x="369284" y="784479"/>
                        <a:pt x="377666" y="796100"/>
                      </a:cubicBezTo>
                      <a:cubicBezTo>
                        <a:pt x="378524" y="797243"/>
                        <a:pt x="379381" y="798386"/>
                        <a:pt x="380238" y="799624"/>
                      </a:cubicBezTo>
                      <a:cubicBezTo>
                        <a:pt x="388906" y="811530"/>
                        <a:pt x="397955" y="823055"/>
                        <a:pt x="407480" y="834200"/>
                      </a:cubicBezTo>
                      <a:cubicBezTo>
                        <a:pt x="408051" y="834866"/>
                        <a:pt x="408623" y="835438"/>
                        <a:pt x="409194" y="836105"/>
                      </a:cubicBezTo>
                      <a:cubicBezTo>
                        <a:pt x="419195" y="847725"/>
                        <a:pt x="429482" y="858965"/>
                        <a:pt x="440341" y="869823"/>
                      </a:cubicBezTo>
                      <a:cubicBezTo>
                        <a:pt x="449961" y="879443"/>
                        <a:pt x="459962" y="888683"/>
                        <a:pt x="470345" y="897636"/>
                      </a:cubicBezTo>
                      <a:cubicBezTo>
                        <a:pt x="473774" y="900589"/>
                        <a:pt x="477298" y="903351"/>
                        <a:pt x="480727" y="906209"/>
                      </a:cubicBezTo>
                      <a:cubicBezTo>
                        <a:pt x="487775" y="912114"/>
                        <a:pt x="494919" y="917924"/>
                        <a:pt x="502253" y="923544"/>
                      </a:cubicBezTo>
                      <a:cubicBezTo>
                        <a:pt x="506540" y="926783"/>
                        <a:pt x="511016" y="929831"/>
                        <a:pt x="515398" y="932974"/>
                      </a:cubicBezTo>
                      <a:cubicBezTo>
                        <a:pt x="522256" y="937832"/>
                        <a:pt x="529114" y="942689"/>
                        <a:pt x="536162" y="947357"/>
                      </a:cubicBezTo>
                      <a:cubicBezTo>
                        <a:pt x="541020" y="950500"/>
                        <a:pt x="545973" y="953548"/>
                        <a:pt x="550926" y="956596"/>
                      </a:cubicBezTo>
                      <a:cubicBezTo>
                        <a:pt x="555022" y="959072"/>
                        <a:pt x="558927" y="961835"/>
                        <a:pt x="563118" y="964216"/>
                      </a:cubicBezTo>
                      <a:lnTo>
                        <a:pt x="562832" y="964406"/>
                      </a:lnTo>
                      <a:lnTo>
                        <a:pt x="563118" y="964597"/>
                      </a:lnTo>
                      <a:cubicBezTo>
                        <a:pt x="558927" y="967073"/>
                        <a:pt x="554927" y="969740"/>
                        <a:pt x="550831" y="972312"/>
                      </a:cubicBezTo>
                      <a:cubicBezTo>
                        <a:pt x="545973" y="975360"/>
                        <a:pt x="541020" y="978313"/>
                        <a:pt x="536258" y="981456"/>
                      </a:cubicBezTo>
                      <a:cubicBezTo>
                        <a:pt x="529114" y="986123"/>
                        <a:pt x="522256" y="990981"/>
                        <a:pt x="515398" y="995934"/>
                      </a:cubicBezTo>
                      <a:cubicBezTo>
                        <a:pt x="511016" y="999077"/>
                        <a:pt x="506635" y="1002125"/>
                        <a:pt x="502349" y="1005364"/>
                      </a:cubicBezTo>
                      <a:cubicBezTo>
                        <a:pt x="494919" y="1010984"/>
                        <a:pt x="487871" y="1016794"/>
                        <a:pt x="480727" y="1022699"/>
                      </a:cubicBezTo>
                      <a:cubicBezTo>
                        <a:pt x="477298" y="1025557"/>
                        <a:pt x="473678" y="1028319"/>
                        <a:pt x="470345" y="1031272"/>
                      </a:cubicBezTo>
                      <a:cubicBezTo>
                        <a:pt x="460058" y="1040225"/>
                        <a:pt x="450056" y="1049465"/>
                        <a:pt x="440341" y="1059085"/>
                      </a:cubicBezTo>
                      <a:cubicBezTo>
                        <a:pt x="429482" y="1069943"/>
                        <a:pt x="419195" y="1081183"/>
                        <a:pt x="409194" y="1092803"/>
                      </a:cubicBezTo>
                      <a:cubicBezTo>
                        <a:pt x="408623" y="1093470"/>
                        <a:pt x="408051" y="1094042"/>
                        <a:pt x="407480" y="1094708"/>
                      </a:cubicBezTo>
                      <a:cubicBezTo>
                        <a:pt x="397955" y="1105853"/>
                        <a:pt x="388906" y="1117473"/>
                        <a:pt x="380238" y="1129284"/>
                      </a:cubicBezTo>
                      <a:cubicBezTo>
                        <a:pt x="379381" y="1130427"/>
                        <a:pt x="378524" y="1131570"/>
                        <a:pt x="377666" y="1132808"/>
                      </a:cubicBezTo>
                      <a:cubicBezTo>
                        <a:pt x="369284" y="1144429"/>
                        <a:pt x="361379" y="1156335"/>
                        <a:pt x="353759" y="1168527"/>
                      </a:cubicBezTo>
                      <a:cubicBezTo>
                        <a:pt x="352806" y="1170051"/>
                        <a:pt x="351758" y="1171670"/>
                        <a:pt x="350806" y="1173194"/>
                      </a:cubicBezTo>
                      <a:cubicBezTo>
                        <a:pt x="343472" y="1185291"/>
                        <a:pt x="336614" y="1197578"/>
                        <a:pt x="330041" y="1210247"/>
                      </a:cubicBezTo>
                      <a:cubicBezTo>
                        <a:pt x="329470" y="1211294"/>
                        <a:pt x="328803" y="1212342"/>
                        <a:pt x="328327" y="1213390"/>
                      </a:cubicBezTo>
                      <a:cubicBezTo>
                        <a:pt x="203454" y="1169003"/>
                        <a:pt x="90297" y="1083183"/>
                        <a:pt x="0" y="964502"/>
                      </a:cubicBezTo>
                      <a:cubicBezTo>
                        <a:pt x="90297" y="845820"/>
                        <a:pt x="203454" y="760000"/>
                        <a:pt x="328327" y="715613"/>
                      </a:cubicBezTo>
                      <a:close/>
                      <a:moveTo>
                        <a:pt x="690658" y="338614"/>
                      </a:moveTo>
                      <a:cubicBezTo>
                        <a:pt x="690277" y="339947"/>
                        <a:pt x="689896" y="341281"/>
                        <a:pt x="689515" y="342614"/>
                      </a:cubicBezTo>
                      <a:cubicBezTo>
                        <a:pt x="685610" y="354902"/>
                        <a:pt x="681990" y="367379"/>
                        <a:pt x="678942" y="379857"/>
                      </a:cubicBezTo>
                      <a:cubicBezTo>
                        <a:pt x="678752" y="380619"/>
                        <a:pt x="678561" y="381381"/>
                        <a:pt x="678371" y="382238"/>
                      </a:cubicBezTo>
                      <a:cubicBezTo>
                        <a:pt x="675323" y="394907"/>
                        <a:pt x="672656" y="407575"/>
                        <a:pt x="670370" y="420338"/>
                      </a:cubicBezTo>
                      <a:cubicBezTo>
                        <a:pt x="670179" y="421577"/>
                        <a:pt x="669893" y="422720"/>
                        <a:pt x="669703" y="423958"/>
                      </a:cubicBezTo>
                      <a:cubicBezTo>
                        <a:pt x="667417" y="437007"/>
                        <a:pt x="665702" y="450056"/>
                        <a:pt x="664274" y="463201"/>
                      </a:cubicBezTo>
                      <a:cubicBezTo>
                        <a:pt x="664083" y="464725"/>
                        <a:pt x="663988" y="466154"/>
                        <a:pt x="663797" y="467678"/>
                      </a:cubicBezTo>
                      <a:cubicBezTo>
                        <a:pt x="662464" y="481108"/>
                        <a:pt x="661607" y="494538"/>
                        <a:pt x="661130" y="508063"/>
                      </a:cubicBezTo>
                      <a:cubicBezTo>
                        <a:pt x="661130" y="508540"/>
                        <a:pt x="661130" y="508921"/>
                        <a:pt x="661130" y="509397"/>
                      </a:cubicBezTo>
                      <a:cubicBezTo>
                        <a:pt x="660940" y="515303"/>
                        <a:pt x="660749" y="521113"/>
                        <a:pt x="660749" y="527018"/>
                      </a:cubicBezTo>
                      <a:cubicBezTo>
                        <a:pt x="660749" y="532162"/>
                        <a:pt x="661130" y="537305"/>
                        <a:pt x="661321" y="542449"/>
                      </a:cubicBezTo>
                      <a:cubicBezTo>
                        <a:pt x="661416" y="547783"/>
                        <a:pt x="661607" y="553117"/>
                        <a:pt x="661892" y="558546"/>
                      </a:cubicBezTo>
                      <a:cubicBezTo>
                        <a:pt x="662369" y="567404"/>
                        <a:pt x="663131" y="576263"/>
                        <a:pt x="663988" y="585121"/>
                      </a:cubicBezTo>
                      <a:cubicBezTo>
                        <a:pt x="664559" y="590931"/>
                        <a:pt x="665131" y="596646"/>
                        <a:pt x="665893" y="602456"/>
                      </a:cubicBezTo>
                      <a:cubicBezTo>
                        <a:pt x="666941" y="610648"/>
                        <a:pt x="668179" y="618744"/>
                        <a:pt x="669512" y="626840"/>
                      </a:cubicBezTo>
                      <a:cubicBezTo>
                        <a:pt x="670560" y="633317"/>
                        <a:pt x="671703" y="639890"/>
                        <a:pt x="673037" y="646367"/>
                      </a:cubicBezTo>
                      <a:cubicBezTo>
                        <a:pt x="674561" y="653796"/>
                        <a:pt x="676275" y="661226"/>
                        <a:pt x="678085" y="668655"/>
                      </a:cubicBezTo>
                      <a:cubicBezTo>
                        <a:pt x="679037" y="672656"/>
                        <a:pt x="679704" y="676656"/>
                        <a:pt x="680752" y="680561"/>
                      </a:cubicBezTo>
                      <a:lnTo>
                        <a:pt x="680466" y="680561"/>
                      </a:lnTo>
                      <a:cubicBezTo>
                        <a:pt x="680466" y="680561"/>
                        <a:pt x="680466" y="680752"/>
                        <a:pt x="680466" y="680752"/>
                      </a:cubicBezTo>
                      <a:cubicBezTo>
                        <a:pt x="675704" y="679513"/>
                        <a:pt x="670941" y="678656"/>
                        <a:pt x="666179" y="677513"/>
                      </a:cubicBezTo>
                      <a:cubicBezTo>
                        <a:pt x="660654" y="676180"/>
                        <a:pt x="655130" y="674846"/>
                        <a:pt x="649605" y="673703"/>
                      </a:cubicBezTo>
                      <a:cubicBezTo>
                        <a:pt x="641223" y="671989"/>
                        <a:pt x="632746" y="670465"/>
                        <a:pt x="624364" y="669131"/>
                      </a:cubicBezTo>
                      <a:cubicBezTo>
                        <a:pt x="619125" y="668274"/>
                        <a:pt x="613982" y="667322"/>
                        <a:pt x="608743" y="666560"/>
                      </a:cubicBezTo>
                      <a:cubicBezTo>
                        <a:pt x="599504" y="665321"/>
                        <a:pt x="590264" y="664369"/>
                        <a:pt x="581025" y="663512"/>
                      </a:cubicBezTo>
                      <a:cubicBezTo>
                        <a:pt x="576644" y="663131"/>
                        <a:pt x="572262" y="662559"/>
                        <a:pt x="567785" y="662178"/>
                      </a:cubicBezTo>
                      <a:cubicBezTo>
                        <a:pt x="554165" y="661226"/>
                        <a:pt x="540544" y="660654"/>
                        <a:pt x="526923" y="660654"/>
                      </a:cubicBezTo>
                      <a:cubicBezTo>
                        <a:pt x="518732" y="660654"/>
                        <a:pt x="510635" y="660845"/>
                        <a:pt x="502444" y="661130"/>
                      </a:cubicBezTo>
                      <a:cubicBezTo>
                        <a:pt x="499777" y="661226"/>
                        <a:pt x="497205" y="661416"/>
                        <a:pt x="494538" y="661607"/>
                      </a:cubicBezTo>
                      <a:cubicBezTo>
                        <a:pt x="489014" y="661892"/>
                        <a:pt x="483489" y="662178"/>
                        <a:pt x="478060" y="662654"/>
                      </a:cubicBezTo>
                      <a:cubicBezTo>
                        <a:pt x="474917" y="662940"/>
                        <a:pt x="471773" y="663321"/>
                        <a:pt x="468630" y="663607"/>
                      </a:cubicBezTo>
                      <a:cubicBezTo>
                        <a:pt x="463677" y="664083"/>
                        <a:pt x="458724" y="664559"/>
                        <a:pt x="453771" y="665131"/>
                      </a:cubicBezTo>
                      <a:cubicBezTo>
                        <a:pt x="450437" y="665512"/>
                        <a:pt x="447008" y="666083"/>
                        <a:pt x="443675" y="666560"/>
                      </a:cubicBezTo>
                      <a:cubicBezTo>
                        <a:pt x="439007" y="667226"/>
                        <a:pt x="434245" y="667798"/>
                        <a:pt x="429577" y="668560"/>
                      </a:cubicBezTo>
                      <a:cubicBezTo>
                        <a:pt x="426053" y="669131"/>
                        <a:pt x="422624" y="669798"/>
                        <a:pt x="419100" y="670465"/>
                      </a:cubicBezTo>
                      <a:cubicBezTo>
                        <a:pt x="414528" y="671322"/>
                        <a:pt x="410051" y="672084"/>
                        <a:pt x="405479" y="673037"/>
                      </a:cubicBezTo>
                      <a:cubicBezTo>
                        <a:pt x="401860" y="673799"/>
                        <a:pt x="398336" y="674561"/>
                        <a:pt x="394811" y="675418"/>
                      </a:cubicBezTo>
                      <a:cubicBezTo>
                        <a:pt x="390430" y="676370"/>
                        <a:pt x="386048" y="677323"/>
                        <a:pt x="381572" y="678466"/>
                      </a:cubicBezTo>
                      <a:cubicBezTo>
                        <a:pt x="377857" y="679418"/>
                        <a:pt x="374237" y="680371"/>
                        <a:pt x="370523" y="681323"/>
                      </a:cubicBezTo>
                      <a:cubicBezTo>
                        <a:pt x="366332" y="682466"/>
                        <a:pt x="362141" y="683514"/>
                        <a:pt x="357950" y="684752"/>
                      </a:cubicBezTo>
                      <a:cubicBezTo>
                        <a:pt x="354140" y="685895"/>
                        <a:pt x="350234" y="687038"/>
                        <a:pt x="346424" y="688277"/>
                      </a:cubicBezTo>
                      <a:cubicBezTo>
                        <a:pt x="343852" y="689038"/>
                        <a:pt x="341186" y="689801"/>
                        <a:pt x="338614" y="690658"/>
                      </a:cubicBezTo>
                      <a:cubicBezTo>
                        <a:pt x="281750" y="571024"/>
                        <a:pt x="262414" y="430244"/>
                        <a:pt x="282512" y="282512"/>
                      </a:cubicBezTo>
                      <a:cubicBezTo>
                        <a:pt x="430244" y="262414"/>
                        <a:pt x="571024" y="281845"/>
                        <a:pt x="690658" y="338614"/>
                      </a:cubicBezTo>
                      <a:close/>
                      <a:moveTo>
                        <a:pt x="964502" y="0"/>
                      </a:moveTo>
                      <a:cubicBezTo>
                        <a:pt x="1083183" y="90297"/>
                        <a:pt x="1169003" y="203454"/>
                        <a:pt x="1213390" y="328232"/>
                      </a:cubicBezTo>
                      <a:cubicBezTo>
                        <a:pt x="1212342" y="328803"/>
                        <a:pt x="1211294" y="329470"/>
                        <a:pt x="1210151" y="330041"/>
                      </a:cubicBezTo>
                      <a:cubicBezTo>
                        <a:pt x="1197578" y="336518"/>
                        <a:pt x="1185196" y="343471"/>
                        <a:pt x="1173194" y="350806"/>
                      </a:cubicBezTo>
                      <a:cubicBezTo>
                        <a:pt x="1171670" y="351758"/>
                        <a:pt x="1170146" y="352711"/>
                        <a:pt x="1168527" y="353663"/>
                      </a:cubicBezTo>
                      <a:cubicBezTo>
                        <a:pt x="1156335" y="361283"/>
                        <a:pt x="1144334" y="369189"/>
                        <a:pt x="1132713" y="377571"/>
                      </a:cubicBezTo>
                      <a:cubicBezTo>
                        <a:pt x="1131570" y="378428"/>
                        <a:pt x="1130427" y="379286"/>
                        <a:pt x="1129284" y="380143"/>
                      </a:cubicBezTo>
                      <a:cubicBezTo>
                        <a:pt x="1117378" y="388811"/>
                        <a:pt x="1105757" y="397955"/>
                        <a:pt x="1094613" y="407480"/>
                      </a:cubicBezTo>
                      <a:cubicBezTo>
                        <a:pt x="1093946" y="408051"/>
                        <a:pt x="1093375" y="408623"/>
                        <a:pt x="1092708" y="409194"/>
                      </a:cubicBezTo>
                      <a:cubicBezTo>
                        <a:pt x="1081088" y="419195"/>
                        <a:pt x="1069848" y="429482"/>
                        <a:pt x="1058990" y="440341"/>
                      </a:cubicBezTo>
                      <a:cubicBezTo>
                        <a:pt x="1049369" y="449961"/>
                        <a:pt x="1040130" y="459962"/>
                        <a:pt x="1031081" y="470345"/>
                      </a:cubicBezTo>
                      <a:cubicBezTo>
                        <a:pt x="1028129" y="473678"/>
                        <a:pt x="1025462" y="477298"/>
                        <a:pt x="1022604" y="480632"/>
                      </a:cubicBezTo>
                      <a:cubicBezTo>
                        <a:pt x="1016699" y="487775"/>
                        <a:pt x="1010793" y="494919"/>
                        <a:pt x="1005173" y="502253"/>
                      </a:cubicBezTo>
                      <a:cubicBezTo>
                        <a:pt x="1001935" y="506540"/>
                        <a:pt x="998887" y="510921"/>
                        <a:pt x="995744" y="515303"/>
                      </a:cubicBezTo>
                      <a:cubicBezTo>
                        <a:pt x="990791" y="522161"/>
                        <a:pt x="985933" y="529019"/>
                        <a:pt x="981361" y="536162"/>
                      </a:cubicBezTo>
                      <a:cubicBezTo>
                        <a:pt x="978218" y="541020"/>
                        <a:pt x="975170" y="545878"/>
                        <a:pt x="972122" y="550831"/>
                      </a:cubicBezTo>
                      <a:cubicBezTo>
                        <a:pt x="969645" y="554927"/>
                        <a:pt x="966883" y="558832"/>
                        <a:pt x="964502" y="563023"/>
                      </a:cubicBezTo>
                      <a:lnTo>
                        <a:pt x="964311" y="562737"/>
                      </a:lnTo>
                      <a:lnTo>
                        <a:pt x="964121" y="563023"/>
                      </a:lnTo>
                      <a:cubicBezTo>
                        <a:pt x="961644" y="558832"/>
                        <a:pt x="958977" y="554927"/>
                        <a:pt x="956501" y="550831"/>
                      </a:cubicBezTo>
                      <a:cubicBezTo>
                        <a:pt x="953453" y="545878"/>
                        <a:pt x="950500" y="541020"/>
                        <a:pt x="947261" y="536162"/>
                      </a:cubicBezTo>
                      <a:cubicBezTo>
                        <a:pt x="942594" y="529114"/>
                        <a:pt x="937736" y="522161"/>
                        <a:pt x="932879" y="515303"/>
                      </a:cubicBezTo>
                      <a:cubicBezTo>
                        <a:pt x="929735" y="510921"/>
                        <a:pt x="926687" y="506540"/>
                        <a:pt x="923449" y="502253"/>
                      </a:cubicBezTo>
                      <a:cubicBezTo>
                        <a:pt x="917829" y="494824"/>
                        <a:pt x="911924" y="487680"/>
                        <a:pt x="906018" y="480632"/>
                      </a:cubicBezTo>
                      <a:cubicBezTo>
                        <a:pt x="903161" y="477203"/>
                        <a:pt x="900494" y="473678"/>
                        <a:pt x="897541" y="470345"/>
                      </a:cubicBezTo>
                      <a:cubicBezTo>
                        <a:pt x="888587" y="460058"/>
                        <a:pt x="879348" y="449961"/>
                        <a:pt x="869633" y="440341"/>
                      </a:cubicBezTo>
                      <a:cubicBezTo>
                        <a:pt x="858774" y="429482"/>
                        <a:pt x="847535" y="419195"/>
                        <a:pt x="835914" y="409194"/>
                      </a:cubicBezTo>
                      <a:cubicBezTo>
                        <a:pt x="835247" y="408623"/>
                        <a:pt x="834676" y="408051"/>
                        <a:pt x="834009" y="407480"/>
                      </a:cubicBezTo>
                      <a:cubicBezTo>
                        <a:pt x="822770" y="397955"/>
                        <a:pt x="811244" y="388906"/>
                        <a:pt x="799338" y="380143"/>
                      </a:cubicBezTo>
                      <a:cubicBezTo>
                        <a:pt x="798195" y="379286"/>
                        <a:pt x="797052" y="378428"/>
                        <a:pt x="795909" y="377571"/>
                      </a:cubicBezTo>
                      <a:cubicBezTo>
                        <a:pt x="784289" y="369189"/>
                        <a:pt x="772287" y="361283"/>
                        <a:pt x="760095" y="353663"/>
                      </a:cubicBezTo>
                      <a:cubicBezTo>
                        <a:pt x="758571" y="352711"/>
                        <a:pt x="757047" y="351663"/>
                        <a:pt x="755428" y="350806"/>
                      </a:cubicBezTo>
                      <a:cubicBezTo>
                        <a:pt x="743426" y="343471"/>
                        <a:pt x="731044" y="336613"/>
                        <a:pt x="718471" y="330041"/>
                      </a:cubicBezTo>
                      <a:cubicBezTo>
                        <a:pt x="717423" y="329470"/>
                        <a:pt x="716375" y="328803"/>
                        <a:pt x="715232" y="328232"/>
                      </a:cubicBezTo>
                      <a:cubicBezTo>
                        <a:pt x="759619" y="203454"/>
                        <a:pt x="845439" y="90202"/>
                        <a:pt x="964121"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0" name="Google Shape;590;p28"/>
              <p:cNvGrpSpPr/>
              <p:nvPr/>
            </p:nvGrpSpPr>
            <p:grpSpPr>
              <a:xfrm>
                <a:off x="119972" y="199109"/>
                <a:ext cx="1398245" cy="1398245"/>
                <a:chOff x="7542706" y="3015057"/>
                <a:chExt cx="1979676" cy="1979676"/>
              </a:xfrm>
            </p:grpSpPr>
            <p:sp>
              <p:nvSpPr>
                <p:cNvPr id="591" name="Google Shape;591;p28"/>
                <p:cNvSpPr/>
                <p:nvPr/>
              </p:nvSpPr>
              <p:spPr>
                <a:xfrm>
                  <a:off x="7542706" y="3015057"/>
                  <a:ext cx="1979675" cy="1979580"/>
                </a:xfrm>
                <a:custGeom>
                  <a:avLst/>
                  <a:gdLst/>
                  <a:ahLst/>
                  <a:cxnLst/>
                  <a:rect l="l" t="t" r="r" b="b"/>
                  <a:pathLst>
                    <a:path w="1979675" h="1979580" extrusionOk="0">
                      <a:moveTo>
                        <a:pt x="996029" y="4667"/>
                      </a:moveTo>
                      <a:cubicBezTo>
                        <a:pt x="1120331" y="97536"/>
                        <a:pt x="1210247" y="214979"/>
                        <a:pt x="1257014" y="344805"/>
                      </a:cubicBezTo>
                      <a:lnTo>
                        <a:pt x="1257205" y="344805"/>
                      </a:lnTo>
                      <a:cubicBezTo>
                        <a:pt x="1257205" y="344805"/>
                        <a:pt x="1257205" y="344900"/>
                        <a:pt x="1257205" y="344900"/>
                      </a:cubicBezTo>
                      <a:cubicBezTo>
                        <a:pt x="1382078" y="286131"/>
                        <a:pt x="1528667" y="266795"/>
                        <a:pt x="1682210" y="288988"/>
                      </a:cubicBezTo>
                      <a:lnTo>
                        <a:pt x="1689735" y="290036"/>
                      </a:lnTo>
                      <a:lnTo>
                        <a:pt x="1690783" y="297561"/>
                      </a:lnTo>
                      <a:cubicBezTo>
                        <a:pt x="1712976" y="451199"/>
                        <a:pt x="1693545" y="597789"/>
                        <a:pt x="1634871" y="722567"/>
                      </a:cubicBezTo>
                      <a:lnTo>
                        <a:pt x="1635062" y="722567"/>
                      </a:lnTo>
                      <a:cubicBezTo>
                        <a:pt x="1635062" y="722567"/>
                        <a:pt x="1634966" y="722852"/>
                        <a:pt x="1634966" y="722852"/>
                      </a:cubicBezTo>
                      <a:cubicBezTo>
                        <a:pt x="1764792" y="769620"/>
                        <a:pt x="1882235" y="859536"/>
                        <a:pt x="1975104" y="983837"/>
                      </a:cubicBezTo>
                      <a:lnTo>
                        <a:pt x="1979676" y="989933"/>
                      </a:lnTo>
                      <a:lnTo>
                        <a:pt x="1975104" y="996029"/>
                      </a:lnTo>
                      <a:cubicBezTo>
                        <a:pt x="1882235" y="1120331"/>
                        <a:pt x="1764792" y="1210247"/>
                        <a:pt x="1634966" y="1257014"/>
                      </a:cubicBezTo>
                      <a:lnTo>
                        <a:pt x="1634966" y="1257205"/>
                      </a:lnTo>
                      <a:cubicBezTo>
                        <a:pt x="1634966" y="1257205"/>
                        <a:pt x="1634871" y="1257205"/>
                        <a:pt x="1634871" y="1257205"/>
                      </a:cubicBezTo>
                      <a:cubicBezTo>
                        <a:pt x="1693545" y="1382077"/>
                        <a:pt x="1712976" y="1528667"/>
                        <a:pt x="1690783" y="1682210"/>
                      </a:cubicBezTo>
                      <a:lnTo>
                        <a:pt x="1689735" y="1689735"/>
                      </a:lnTo>
                      <a:lnTo>
                        <a:pt x="1682210" y="1690783"/>
                      </a:lnTo>
                      <a:cubicBezTo>
                        <a:pt x="1528667" y="1712976"/>
                        <a:pt x="1381982" y="1693640"/>
                        <a:pt x="1257205" y="1634871"/>
                      </a:cubicBezTo>
                      <a:lnTo>
                        <a:pt x="1257205" y="1635061"/>
                      </a:lnTo>
                      <a:cubicBezTo>
                        <a:pt x="1257205" y="1635061"/>
                        <a:pt x="1256919" y="1634966"/>
                        <a:pt x="1256919" y="1634966"/>
                      </a:cubicBezTo>
                      <a:cubicBezTo>
                        <a:pt x="1210151" y="1764792"/>
                        <a:pt x="1120235" y="1882140"/>
                        <a:pt x="995934" y="1975009"/>
                      </a:cubicBezTo>
                      <a:lnTo>
                        <a:pt x="989838" y="1979581"/>
                      </a:lnTo>
                      <a:lnTo>
                        <a:pt x="983742" y="1975009"/>
                      </a:lnTo>
                      <a:cubicBezTo>
                        <a:pt x="859441" y="1882140"/>
                        <a:pt x="769525" y="1764697"/>
                        <a:pt x="722757" y="1634966"/>
                      </a:cubicBezTo>
                      <a:lnTo>
                        <a:pt x="722567" y="1634966"/>
                      </a:lnTo>
                      <a:cubicBezTo>
                        <a:pt x="722567" y="1634966"/>
                        <a:pt x="722567" y="1634871"/>
                        <a:pt x="722567" y="1634871"/>
                      </a:cubicBezTo>
                      <a:cubicBezTo>
                        <a:pt x="597694" y="1693640"/>
                        <a:pt x="451104" y="1712976"/>
                        <a:pt x="297561" y="1690783"/>
                      </a:cubicBezTo>
                      <a:lnTo>
                        <a:pt x="290036" y="1689735"/>
                      </a:lnTo>
                      <a:lnTo>
                        <a:pt x="288989" y="1682210"/>
                      </a:lnTo>
                      <a:cubicBezTo>
                        <a:pt x="282988" y="1640777"/>
                        <a:pt x="280035" y="1599914"/>
                        <a:pt x="280035" y="1559909"/>
                      </a:cubicBezTo>
                      <a:cubicBezTo>
                        <a:pt x="280035" y="1451229"/>
                        <a:pt x="302133" y="1348454"/>
                        <a:pt x="344996" y="1257205"/>
                      </a:cubicBezTo>
                      <a:lnTo>
                        <a:pt x="344615" y="1257205"/>
                      </a:lnTo>
                      <a:cubicBezTo>
                        <a:pt x="344615" y="1257205"/>
                        <a:pt x="344710" y="1256919"/>
                        <a:pt x="344710" y="1256919"/>
                      </a:cubicBezTo>
                      <a:cubicBezTo>
                        <a:pt x="214884" y="1210151"/>
                        <a:pt x="97441" y="1120235"/>
                        <a:pt x="4572" y="995934"/>
                      </a:cubicBezTo>
                      <a:lnTo>
                        <a:pt x="0" y="989838"/>
                      </a:lnTo>
                      <a:lnTo>
                        <a:pt x="4572" y="983742"/>
                      </a:lnTo>
                      <a:cubicBezTo>
                        <a:pt x="97441" y="859441"/>
                        <a:pt x="214884" y="769525"/>
                        <a:pt x="344710" y="722757"/>
                      </a:cubicBezTo>
                      <a:lnTo>
                        <a:pt x="344710" y="722567"/>
                      </a:lnTo>
                      <a:cubicBezTo>
                        <a:pt x="344710" y="722567"/>
                        <a:pt x="344900" y="722471"/>
                        <a:pt x="344900" y="722471"/>
                      </a:cubicBezTo>
                      <a:cubicBezTo>
                        <a:pt x="302038" y="631222"/>
                        <a:pt x="279940" y="528542"/>
                        <a:pt x="279940" y="419767"/>
                      </a:cubicBezTo>
                      <a:cubicBezTo>
                        <a:pt x="279940" y="379667"/>
                        <a:pt x="282893" y="338804"/>
                        <a:pt x="288893" y="297466"/>
                      </a:cubicBezTo>
                      <a:lnTo>
                        <a:pt x="289941" y="289941"/>
                      </a:lnTo>
                      <a:lnTo>
                        <a:pt x="297466" y="288893"/>
                      </a:lnTo>
                      <a:cubicBezTo>
                        <a:pt x="451009" y="266700"/>
                        <a:pt x="597694" y="286036"/>
                        <a:pt x="722471" y="344805"/>
                      </a:cubicBezTo>
                      <a:lnTo>
                        <a:pt x="722471" y="344615"/>
                      </a:lnTo>
                      <a:cubicBezTo>
                        <a:pt x="722471" y="344615"/>
                        <a:pt x="722757" y="344710"/>
                        <a:pt x="722757" y="344710"/>
                      </a:cubicBezTo>
                      <a:cubicBezTo>
                        <a:pt x="769525" y="214884"/>
                        <a:pt x="859441" y="97536"/>
                        <a:pt x="983742" y="4572"/>
                      </a:cubicBezTo>
                      <a:lnTo>
                        <a:pt x="989838" y="0"/>
                      </a:lnTo>
                      <a:lnTo>
                        <a:pt x="995934" y="457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592;p28"/>
                <p:cNvSpPr/>
                <p:nvPr/>
              </p:nvSpPr>
              <p:spPr>
                <a:xfrm>
                  <a:off x="7542802" y="3015153"/>
                  <a:ext cx="1979580" cy="1979580"/>
                </a:xfrm>
                <a:custGeom>
                  <a:avLst/>
                  <a:gdLst/>
                  <a:ahLst/>
                  <a:cxnLst/>
                  <a:rect l="l" t="t" r="r" b="b"/>
                  <a:pathLst>
                    <a:path w="1979580" h="1979580" extrusionOk="0">
                      <a:moveTo>
                        <a:pt x="989838" y="0"/>
                      </a:moveTo>
                      <a:lnTo>
                        <a:pt x="983742" y="4572"/>
                      </a:lnTo>
                      <a:cubicBezTo>
                        <a:pt x="859441" y="97441"/>
                        <a:pt x="769525" y="214884"/>
                        <a:pt x="722757" y="344710"/>
                      </a:cubicBezTo>
                      <a:lnTo>
                        <a:pt x="722567" y="344710"/>
                      </a:lnTo>
                      <a:cubicBezTo>
                        <a:pt x="722567" y="344710"/>
                        <a:pt x="722567" y="344805"/>
                        <a:pt x="722567" y="344805"/>
                      </a:cubicBezTo>
                      <a:cubicBezTo>
                        <a:pt x="597694" y="286036"/>
                        <a:pt x="451104" y="266700"/>
                        <a:pt x="297561" y="288893"/>
                      </a:cubicBezTo>
                      <a:lnTo>
                        <a:pt x="290036" y="289941"/>
                      </a:lnTo>
                      <a:lnTo>
                        <a:pt x="288988" y="297466"/>
                      </a:lnTo>
                      <a:cubicBezTo>
                        <a:pt x="282988" y="338804"/>
                        <a:pt x="280035" y="379762"/>
                        <a:pt x="280035" y="419767"/>
                      </a:cubicBezTo>
                      <a:cubicBezTo>
                        <a:pt x="280035" y="528447"/>
                        <a:pt x="302133" y="631222"/>
                        <a:pt x="344996" y="722471"/>
                      </a:cubicBezTo>
                      <a:lnTo>
                        <a:pt x="344615" y="722471"/>
                      </a:lnTo>
                      <a:cubicBezTo>
                        <a:pt x="344615" y="722471"/>
                        <a:pt x="344710" y="722757"/>
                        <a:pt x="344710" y="722757"/>
                      </a:cubicBezTo>
                      <a:cubicBezTo>
                        <a:pt x="214884" y="769525"/>
                        <a:pt x="97441" y="859441"/>
                        <a:pt x="4572" y="983742"/>
                      </a:cubicBezTo>
                      <a:lnTo>
                        <a:pt x="0" y="989838"/>
                      </a:lnTo>
                      <a:lnTo>
                        <a:pt x="4572" y="995934"/>
                      </a:lnTo>
                      <a:cubicBezTo>
                        <a:pt x="97441" y="1120235"/>
                        <a:pt x="214884" y="1210151"/>
                        <a:pt x="344710" y="1256919"/>
                      </a:cubicBezTo>
                      <a:lnTo>
                        <a:pt x="344710" y="1257110"/>
                      </a:lnTo>
                      <a:cubicBezTo>
                        <a:pt x="344710" y="1257110"/>
                        <a:pt x="344900" y="1257205"/>
                        <a:pt x="344900" y="1257205"/>
                      </a:cubicBezTo>
                      <a:cubicBezTo>
                        <a:pt x="302038" y="1348454"/>
                        <a:pt x="279940" y="1451229"/>
                        <a:pt x="279940" y="1559909"/>
                      </a:cubicBezTo>
                      <a:cubicBezTo>
                        <a:pt x="279940" y="1600010"/>
                        <a:pt x="282892" y="1640872"/>
                        <a:pt x="288893" y="1682210"/>
                      </a:cubicBezTo>
                      <a:lnTo>
                        <a:pt x="289941" y="1689735"/>
                      </a:lnTo>
                      <a:lnTo>
                        <a:pt x="297466" y="1690783"/>
                      </a:lnTo>
                      <a:cubicBezTo>
                        <a:pt x="451009" y="1712976"/>
                        <a:pt x="597694" y="1693640"/>
                        <a:pt x="722471" y="1634871"/>
                      </a:cubicBezTo>
                      <a:lnTo>
                        <a:pt x="722471" y="1635062"/>
                      </a:lnTo>
                      <a:cubicBezTo>
                        <a:pt x="722471" y="1635062"/>
                        <a:pt x="722757" y="1634966"/>
                        <a:pt x="722757" y="1634966"/>
                      </a:cubicBezTo>
                      <a:cubicBezTo>
                        <a:pt x="769525" y="1764792"/>
                        <a:pt x="859441" y="1882140"/>
                        <a:pt x="983742" y="1975009"/>
                      </a:cubicBezTo>
                      <a:lnTo>
                        <a:pt x="989838" y="1979581"/>
                      </a:lnTo>
                      <a:lnTo>
                        <a:pt x="995934" y="1975009"/>
                      </a:lnTo>
                      <a:cubicBezTo>
                        <a:pt x="1120235" y="1882140"/>
                        <a:pt x="1210151" y="1764697"/>
                        <a:pt x="1256919" y="1634966"/>
                      </a:cubicBezTo>
                      <a:lnTo>
                        <a:pt x="1257110" y="1634966"/>
                      </a:lnTo>
                      <a:cubicBezTo>
                        <a:pt x="1257110" y="1634966"/>
                        <a:pt x="1257110" y="1634871"/>
                        <a:pt x="1257110" y="1634871"/>
                      </a:cubicBezTo>
                      <a:cubicBezTo>
                        <a:pt x="1381982" y="1693640"/>
                        <a:pt x="1528572" y="1712976"/>
                        <a:pt x="1682115" y="1690783"/>
                      </a:cubicBezTo>
                      <a:lnTo>
                        <a:pt x="1689640" y="1689735"/>
                      </a:lnTo>
                      <a:lnTo>
                        <a:pt x="1690688" y="1682210"/>
                      </a:lnTo>
                      <a:cubicBezTo>
                        <a:pt x="1712881" y="1528572"/>
                        <a:pt x="1693450" y="1381982"/>
                        <a:pt x="1634776" y="1257205"/>
                      </a:cubicBezTo>
                      <a:lnTo>
                        <a:pt x="1634966" y="1257205"/>
                      </a:lnTo>
                      <a:cubicBezTo>
                        <a:pt x="1634966" y="1257205"/>
                        <a:pt x="1634871" y="1256919"/>
                        <a:pt x="1634871" y="1256919"/>
                      </a:cubicBezTo>
                      <a:cubicBezTo>
                        <a:pt x="1764697" y="1210151"/>
                        <a:pt x="1882140" y="1120235"/>
                        <a:pt x="1975009" y="995934"/>
                      </a:cubicBezTo>
                      <a:lnTo>
                        <a:pt x="1979581" y="989838"/>
                      </a:lnTo>
                      <a:lnTo>
                        <a:pt x="1975009" y="983742"/>
                      </a:lnTo>
                      <a:cubicBezTo>
                        <a:pt x="1882140" y="859441"/>
                        <a:pt x="1764697" y="769525"/>
                        <a:pt x="1634871" y="722757"/>
                      </a:cubicBezTo>
                      <a:lnTo>
                        <a:pt x="1634871" y="722567"/>
                      </a:lnTo>
                      <a:cubicBezTo>
                        <a:pt x="1634871" y="722567"/>
                        <a:pt x="1634776" y="722567"/>
                        <a:pt x="1634776" y="722567"/>
                      </a:cubicBezTo>
                      <a:cubicBezTo>
                        <a:pt x="1693545" y="597694"/>
                        <a:pt x="1712881" y="451104"/>
                        <a:pt x="1690688" y="297561"/>
                      </a:cubicBezTo>
                      <a:lnTo>
                        <a:pt x="1689640" y="290036"/>
                      </a:lnTo>
                      <a:lnTo>
                        <a:pt x="1682115" y="288989"/>
                      </a:lnTo>
                      <a:cubicBezTo>
                        <a:pt x="1528572" y="266795"/>
                        <a:pt x="1381887" y="286131"/>
                        <a:pt x="1257110" y="344900"/>
                      </a:cubicBezTo>
                      <a:lnTo>
                        <a:pt x="1257110" y="344710"/>
                      </a:lnTo>
                      <a:cubicBezTo>
                        <a:pt x="1257110" y="344710"/>
                        <a:pt x="1256824" y="344805"/>
                        <a:pt x="1256824" y="344805"/>
                      </a:cubicBezTo>
                      <a:cubicBezTo>
                        <a:pt x="1210056" y="214979"/>
                        <a:pt x="1120140" y="97631"/>
                        <a:pt x="995839" y="4667"/>
                      </a:cubicBezTo>
                      <a:lnTo>
                        <a:pt x="989743" y="95"/>
                      </a:lnTo>
                      <a:close/>
                      <a:moveTo>
                        <a:pt x="989838" y="3620"/>
                      </a:moveTo>
                      <a:lnTo>
                        <a:pt x="994220" y="6858"/>
                      </a:lnTo>
                      <a:cubicBezTo>
                        <a:pt x="1117759" y="99155"/>
                        <a:pt x="1207675" y="216313"/>
                        <a:pt x="1254252" y="345567"/>
                      </a:cubicBezTo>
                      <a:lnTo>
                        <a:pt x="1255586" y="348710"/>
                      </a:lnTo>
                      <a:lnTo>
                        <a:pt x="1258538" y="347282"/>
                      </a:lnTo>
                      <a:cubicBezTo>
                        <a:pt x="1382935" y="288798"/>
                        <a:pt x="1529334" y="269558"/>
                        <a:pt x="1681924" y="291656"/>
                      </a:cubicBezTo>
                      <a:lnTo>
                        <a:pt x="1687259" y="292418"/>
                      </a:lnTo>
                      <a:lnTo>
                        <a:pt x="1688021" y="297752"/>
                      </a:lnTo>
                      <a:cubicBezTo>
                        <a:pt x="1693926" y="338614"/>
                        <a:pt x="1696879" y="379571"/>
                        <a:pt x="1696879" y="419386"/>
                      </a:cubicBezTo>
                      <a:cubicBezTo>
                        <a:pt x="1696879" y="528447"/>
                        <a:pt x="1675162" y="629984"/>
                        <a:pt x="1632299" y="721138"/>
                      </a:cubicBezTo>
                      <a:lnTo>
                        <a:pt x="1631442" y="723424"/>
                      </a:lnTo>
                      <a:lnTo>
                        <a:pt x="1630966" y="724281"/>
                      </a:lnTo>
                      <a:lnTo>
                        <a:pt x="1634014" y="725424"/>
                      </a:lnTo>
                      <a:cubicBezTo>
                        <a:pt x="1763363" y="772001"/>
                        <a:pt x="1880521" y="861917"/>
                        <a:pt x="1972723" y="985457"/>
                      </a:cubicBezTo>
                      <a:lnTo>
                        <a:pt x="1975961" y="989743"/>
                      </a:lnTo>
                      <a:lnTo>
                        <a:pt x="1972723" y="994029"/>
                      </a:lnTo>
                      <a:cubicBezTo>
                        <a:pt x="1880426" y="1117568"/>
                        <a:pt x="1763268" y="1207484"/>
                        <a:pt x="1633919" y="1254062"/>
                      </a:cubicBezTo>
                      <a:lnTo>
                        <a:pt x="1630775" y="1255490"/>
                      </a:lnTo>
                      <a:lnTo>
                        <a:pt x="1632109" y="1258348"/>
                      </a:lnTo>
                      <a:cubicBezTo>
                        <a:pt x="1674971" y="1349502"/>
                        <a:pt x="1696688" y="1450943"/>
                        <a:pt x="1696688" y="1560100"/>
                      </a:cubicBezTo>
                      <a:cubicBezTo>
                        <a:pt x="1696688" y="1600010"/>
                        <a:pt x="1693736" y="1640872"/>
                        <a:pt x="1687830" y="1681734"/>
                      </a:cubicBezTo>
                      <a:lnTo>
                        <a:pt x="1687068" y="1687068"/>
                      </a:lnTo>
                      <a:lnTo>
                        <a:pt x="1681734" y="1687830"/>
                      </a:lnTo>
                      <a:cubicBezTo>
                        <a:pt x="1529143" y="1709928"/>
                        <a:pt x="1382744" y="1690688"/>
                        <a:pt x="1258348" y="1632204"/>
                      </a:cubicBezTo>
                      <a:lnTo>
                        <a:pt x="1256348" y="1631442"/>
                      </a:lnTo>
                      <a:lnTo>
                        <a:pt x="1255205" y="1630871"/>
                      </a:lnTo>
                      <a:lnTo>
                        <a:pt x="1254062" y="1634014"/>
                      </a:lnTo>
                      <a:cubicBezTo>
                        <a:pt x="1207484" y="1763363"/>
                        <a:pt x="1117568" y="1880521"/>
                        <a:pt x="994029" y="1972723"/>
                      </a:cubicBezTo>
                      <a:lnTo>
                        <a:pt x="989647" y="1975961"/>
                      </a:lnTo>
                      <a:lnTo>
                        <a:pt x="985266" y="1972723"/>
                      </a:lnTo>
                      <a:cubicBezTo>
                        <a:pt x="861727" y="1880426"/>
                        <a:pt x="771811" y="1763268"/>
                        <a:pt x="725234" y="1634014"/>
                      </a:cubicBezTo>
                      <a:lnTo>
                        <a:pt x="724091" y="1631537"/>
                      </a:lnTo>
                      <a:lnTo>
                        <a:pt x="723900" y="1630871"/>
                      </a:lnTo>
                      <a:lnTo>
                        <a:pt x="720947" y="1632299"/>
                      </a:lnTo>
                      <a:cubicBezTo>
                        <a:pt x="596551" y="1690783"/>
                        <a:pt x="450151" y="1710023"/>
                        <a:pt x="297561" y="1687926"/>
                      </a:cubicBezTo>
                      <a:lnTo>
                        <a:pt x="292227" y="1687163"/>
                      </a:lnTo>
                      <a:lnTo>
                        <a:pt x="291465" y="1681829"/>
                      </a:lnTo>
                      <a:cubicBezTo>
                        <a:pt x="285560" y="1640872"/>
                        <a:pt x="282512" y="1599819"/>
                        <a:pt x="282512" y="1559909"/>
                      </a:cubicBezTo>
                      <a:cubicBezTo>
                        <a:pt x="282512" y="1451134"/>
                        <a:pt x="304324" y="1349788"/>
                        <a:pt x="347282" y="1258443"/>
                      </a:cubicBezTo>
                      <a:lnTo>
                        <a:pt x="348139" y="1255967"/>
                      </a:lnTo>
                      <a:lnTo>
                        <a:pt x="348425" y="1255300"/>
                      </a:lnTo>
                      <a:lnTo>
                        <a:pt x="345377" y="1254157"/>
                      </a:lnTo>
                      <a:cubicBezTo>
                        <a:pt x="216027" y="1207580"/>
                        <a:pt x="98869" y="1117664"/>
                        <a:pt x="6572" y="994124"/>
                      </a:cubicBezTo>
                      <a:lnTo>
                        <a:pt x="3334" y="989743"/>
                      </a:lnTo>
                      <a:lnTo>
                        <a:pt x="6572" y="985457"/>
                      </a:lnTo>
                      <a:cubicBezTo>
                        <a:pt x="98869" y="861917"/>
                        <a:pt x="216027" y="772001"/>
                        <a:pt x="345281" y="725424"/>
                      </a:cubicBezTo>
                      <a:lnTo>
                        <a:pt x="347472" y="724472"/>
                      </a:lnTo>
                      <a:lnTo>
                        <a:pt x="348520" y="724091"/>
                      </a:lnTo>
                      <a:lnTo>
                        <a:pt x="347091" y="721138"/>
                      </a:lnTo>
                      <a:cubicBezTo>
                        <a:pt x="304133" y="629888"/>
                        <a:pt x="282321" y="528447"/>
                        <a:pt x="282321" y="419672"/>
                      </a:cubicBezTo>
                      <a:cubicBezTo>
                        <a:pt x="282321" y="379762"/>
                        <a:pt x="285274" y="338709"/>
                        <a:pt x="291275" y="297752"/>
                      </a:cubicBezTo>
                      <a:lnTo>
                        <a:pt x="292037" y="292418"/>
                      </a:lnTo>
                      <a:lnTo>
                        <a:pt x="297371" y="291656"/>
                      </a:lnTo>
                      <a:cubicBezTo>
                        <a:pt x="449961" y="269558"/>
                        <a:pt x="596360" y="288798"/>
                        <a:pt x="720757" y="347282"/>
                      </a:cubicBezTo>
                      <a:lnTo>
                        <a:pt x="722757" y="348044"/>
                      </a:lnTo>
                      <a:lnTo>
                        <a:pt x="723900" y="348615"/>
                      </a:lnTo>
                      <a:lnTo>
                        <a:pt x="725043" y="345472"/>
                      </a:lnTo>
                      <a:cubicBezTo>
                        <a:pt x="771620" y="216122"/>
                        <a:pt x="861536" y="98965"/>
                        <a:pt x="985076" y="6763"/>
                      </a:cubicBezTo>
                      <a:lnTo>
                        <a:pt x="989457" y="352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28"/>
                <p:cNvSpPr/>
                <p:nvPr/>
              </p:nvSpPr>
              <p:spPr>
                <a:xfrm>
                  <a:off x="7568138" y="3040394"/>
                  <a:ext cx="1928907" cy="1928812"/>
                </a:xfrm>
                <a:custGeom>
                  <a:avLst/>
                  <a:gdLst/>
                  <a:ahLst/>
                  <a:cxnLst/>
                  <a:rect l="l" t="t" r="r" b="b"/>
                  <a:pathLst>
                    <a:path w="1928907" h="1928812" extrusionOk="0">
                      <a:moveTo>
                        <a:pt x="1216914" y="349567"/>
                      </a:moveTo>
                      <a:cubicBezTo>
                        <a:pt x="1217867" y="349091"/>
                        <a:pt x="1218819" y="348520"/>
                        <a:pt x="1219867" y="348043"/>
                      </a:cubicBezTo>
                      <a:cubicBezTo>
                        <a:pt x="1220152" y="348901"/>
                        <a:pt x="1220438" y="349853"/>
                        <a:pt x="1220724" y="350710"/>
                      </a:cubicBezTo>
                      <a:cubicBezTo>
                        <a:pt x="1224439" y="362617"/>
                        <a:pt x="1227868" y="374713"/>
                        <a:pt x="1230821" y="386810"/>
                      </a:cubicBezTo>
                      <a:cubicBezTo>
                        <a:pt x="1231297" y="388715"/>
                        <a:pt x="1231773" y="390620"/>
                        <a:pt x="1232154" y="392525"/>
                      </a:cubicBezTo>
                      <a:cubicBezTo>
                        <a:pt x="1235012" y="404717"/>
                        <a:pt x="1237488" y="416909"/>
                        <a:pt x="1239584" y="429196"/>
                      </a:cubicBezTo>
                      <a:cubicBezTo>
                        <a:pt x="1239869" y="431006"/>
                        <a:pt x="1240155" y="432911"/>
                        <a:pt x="1240441" y="434721"/>
                      </a:cubicBezTo>
                      <a:cubicBezTo>
                        <a:pt x="1242441" y="447104"/>
                        <a:pt x="1244060" y="459581"/>
                        <a:pt x="1245203" y="472059"/>
                      </a:cubicBezTo>
                      <a:cubicBezTo>
                        <a:pt x="1245394" y="473774"/>
                        <a:pt x="1245489" y="475393"/>
                        <a:pt x="1245584" y="477012"/>
                      </a:cubicBezTo>
                      <a:cubicBezTo>
                        <a:pt x="1246632" y="489775"/>
                        <a:pt x="1247394" y="502539"/>
                        <a:pt x="1247680" y="515302"/>
                      </a:cubicBezTo>
                      <a:cubicBezTo>
                        <a:pt x="1247680" y="516636"/>
                        <a:pt x="1247680" y="517874"/>
                        <a:pt x="1247680" y="519208"/>
                      </a:cubicBezTo>
                      <a:cubicBezTo>
                        <a:pt x="1247870" y="532447"/>
                        <a:pt x="1247680" y="545592"/>
                        <a:pt x="1246918" y="558832"/>
                      </a:cubicBezTo>
                      <a:cubicBezTo>
                        <a:pt x="1246918" y="559499"/>
                        <a:pt x="1246823" y="560165"/>
                        <a:pt x="1246727" y="560737"/>
                      </a:cubicBezTo>
                      <a:cubicBezTo>
                        <a:pt x="1245965" y="573976"/>
                        <a:pt x="1244727" y="587312"/>
                        <a:pt x="1243013" y="600551"/>
                      </a:cubicBezTo>
                      <a:cubicBezTo>
                        <a:pt x="1243013" y="601218"/>
                        <a:pt x="1242822" y="601980"/>
                        <a:pt x="1242727" y="602647"/>
                      </a:cubicBezTo>
                      <a:cubicBezTo>
                        <a:pt x="1241012" y="615887"/>
                        <a:pt x="1238726" y="629126"/>
                        <a:pt x="1236059" y="642271"/>
                      </a:cubicBezTo>
                      <a:cubicBezTo>
                        <a:pt x="1235773" y="643509"/>
                        <a:pt x="1235583" y="644747"/>
                        <a:pt x="1235393" y="645890"/>
                      </a:cubicBezTo>
                      <a:cubicBezTo>
                        <a:pt x="1232726" y="658749"/>
                        <a:pt x="1229582" y="671513"/>
                        <a:pt x="1226058" y="684276"/>
                      </a:cubicBezTo>
                      <a:cubicBezTo>
                        <a:pt x="1225772" y="685229"/>
                        <a:pt x="1225582" y="686276"/>
                        <a:pt x="1225296" y="687229"/>
                      </a:cubicBezTo>
                      <a:cubicBezTo>
                        <a:pt x="1222058" y="688181"/>
                        <a:pt x="1218819" y="689324"/>
                        <a:pt x="1215581" y="690372"/>
                      </a:cubicBezTo>
                      <a:cubicBezTo>
                        <a:pt x="1211675" y="691610"/>
                        <a:pt x="1207770" y="692849"/>
                        <a:pt x="1203865" y="694182"/>
                      </a:cubicBezTo>
                      <a:cubicBezTo>
                        <a:pt x="1199674" y="695611"/>
                        <a:pt x="1195483" y="697230"/>
                        <a:pt x="1191292" y="698754"/>
                      </a:cubicBezTo>
                      <a:cubicBezTo>
                        <a:pt x="1187482" y="700088"/>
                        <a:pt x="1183767" y="701421"/>
                        <a:pt x="1179957" y="702945"/>
                      </a:cubicBezTo>
                      <a:cubicBezTo>
                        <a:pt x="1175671" y="704564"/>
                        <a:pt x="1171385" y="706374"/>
                        <a:pt x="1167193" y="708184"/>
                      </a:cubicBezTo>
                      <a:cubicBezTo>
                        <a:pt x="1163574" y="709708"/>
                        <a:pt x="1159955" y="711137"/>
                        <a:pt x="1156335" y="712660"/>
                      </a:cubicBezTo>
                      <a:cubicBezTo>
                        <a:pt x="1151954" y="714566"/>
                        <a:pt x="1147667" y="716566"/>
                        <a:pt x="1143286" y="718566"/>
                      </a:cubicBezTo>
                      <a:cubicBezTo>
                        <a:pt x="1139857" y="720090"/>
                        <a:pt x="1136428" y="721614"/>
                        <a:pt x="1132999" y="723329"/>
                      </a:cubicBezTo>
                      <a:cubicBezTo>
                        <a:pt x="1128522" y="725519"/>
                        <a:pt x="1124045" y="727805"/>
                        <a:pt x="1119568" y="730091"/>
                      </a:cubicBezTo>
                      <a:cubicBezTo>
                        <a:pt x="1116425" y="731710"/>
                        <a:pt x="1113187" y="733234"/>
                        <a:pt x="1110043" y="734949"/>
                      </a:cubicBezTo>
                      <a:cubicBezTo>
                        <a:pt x="1105281" y="737426"/>
                        <a:pt x="1100614" y="740093"/>
                        <a:pt x="1095947" y="742664"/>
                      </a:cubicBezTo>
                      <a:cubicBezTo>
                        <a:pt x="1093089" y="744284"/>
                        <a:pt x="1090136" y="745808"/>
                        <a:pt x="1087279" y="747427"/>
                      </a:cubicBezTo>
                      <a:cubicBezTo>
                        <a:pt x="1082040" y="750475"/>
                        <a:pt x="1076897" y="753618"/>
                        <a:pt x="1071753" y="756761"/>
                      </a:cubicBezTo>
                      <a:cubicBezTo>
                        <a:pt x="1069467" y="758190"/>
                        <a:pt x="1067181" y="759428"/>
                        <a:pt x="1064990" y="760857"/>
                      </a:cubicBezTo>
                      <a:cubicBezTo>
                        <a:pt x="1057561" y="765524"/>
                        <a:pt x="1050227" y="770287"/>
                        <a:pt x="1042988" y="775240"/>
                      </a:cubicBezTo>
                      <a:cubicBezTo>
                        <a:pt x="1041368" y="766572"/>
                        <a:pt x="1039559" y="758000"/>
                        <a:pt x="1037654" y="749522"/>
                      </a:cubicBezTo>
                      <a:cubicBezTo>
                        <a:pt x="1036987" y="746760"/>
                        <a:pt x="1036320" y="743998"/>
                        <a:pt x="1035653" y="741235"/>
                      </a:cubicBezTo>
                      <a:cubicBezTo>
                        <a:pt x="1034320" y="735521"/>
                        <a:pt x="1032891" y="729805"/>
                        <a:pt x="1031462" y="724186"/>
                      </a:cubicBezTo>
                      <a:cubicBezTo>
                        <a:pt x="1030605" y="720947"/>
                        <a:pt x="1029557" y="717709"/>
                        <a:pt x="1028700" y="714470"/>
                      </a:cubicBezTo>
                      <a:cubicBezTo>
                        <a:pt x="1027271" y="709422"/>
                        <a:pt x="1025843" y="704279"/>
                        <a:pt x="1024318" y="699230"/>
                      </a:cubicBezTo>
                      <a:cubicBezTo>
                        <a:pt x="1023271" y="695706"/>
                        <a:pt x="1022033" y="692277"/>
                        <a:pt x="1020889" y="688753"/>
                      </a:cubicBezTo>
                      <a:cubicBezTo>
                        <a:pt x="1019365" y="684085"/>
                        <a:pt x="1017842" y="679418"/>
                        <a:pt x="1016222" y="674751"/>
                      </a:cubicBezTo>
                      <a:cubicBezTo>
                        <a:pt x="1014984" y="671131"/>
                        <a:pt x="1013555" y="667512"/>
                        <a:pt x="1012222" y="663893"/>
                      </a:cubicBezTo>
                      <a:cubicBezTo>
                        <a:pt x="1010602" y="659511"/>
                        <a:pt x="1008983" y="655130"/>
                        <a:pt x="1007269" y="650748"/>
                      </a:cubicBezTo>
                      <a:cubicBezTo>
                        <a:pt x="1005840" y="647033"/>
                        <a:pt x="1004221" y="643414"/>
                        <a:pt x="1002697" y="639794"/>
                      </a:cubicBezTo>
                      <a:cubicBezTo>
                        <a:pt x="1000982" y="635603"/>
                        <a:pt x="999172" y="631317"/>
                        <a:pt x="997363" y="627221"/>
                      </a:cubicBezTo>
                      <a:cubicBezTo>
                        <a:pt x="995743" y="623506"/>
                        <a:pt x="993934" y="619887"/>
                        <a:pt x="992219" y="616172"/>
                      </a:cubicBezTo>
                      <a:cubicBezTo>
                        <a:pt x="990314" y="612172"/>
                        <a:pt x="988505" y="608171"/>
                        <a:pt x="986600" y="604171"/>
                      </a:cubicBezTo>
                      <a:cubicBezTo>
                        <a:pt x="984790" y="600456"/>
                        <a:pt x="982789" y="596741"/>
                        <a:pt x="980884" y="593026"/>
                      </a:cubicBezTo>
                      <a:cubicBezTo>
                        <a:pt x="979360" y="590074"/>
                        <a:pt x="977932" y="587026"/>
                        <a:pt x="976313" y="584168"/>
                      </a:cubicBezTo>
                      <a:cubicBezTo>
                        <a:pt x="979742" y="577977"/>
                        <a:pt x="983456" y="571881"/>
                        <a:pt x="987171" y="565880"/>
                      </a:cubicBezTo>
                      <a:cubicBezTo>
                        <a:pt x="990219" y="560832"/>
                        <a:pt x="993172" y="555593"/>
                        <a:pt x="996315" y="550640"/>
                      </a:cubicBezTo>
                      <a:cubicBezTo>
                        <a:pt x="1000792" y="543592"/>
                        <a:pt x="1005745" y="536924"/>
                        <a:pt x="1010507" y="530162"/>
                      </a:cubicBezTo>
                      <a:cubicBezTo>
                        <a:pt x="1013651" y="525685"/>
                        <a:pt x="1016698" y="521017"/>
                        <a:pt x="1019937" y="516636"/>
                      </a:cubicBezTo>
                      <a:cubicBezTo>
                        <a:pt x="1025366" y="509397"/>
                        <a:pt x="1031176" y="502444"/>
                        <a:pt x="1036892" y="495491"/>
                      </a:cubicBezTo>
                      <a:cubicBezTo>
                        <a:pt x="1039844" y="491871"/>
                        <a:pt x="1042702" y="488061"/>
                        <a:pt x="1045750" y="484537"/>
                      </a:cubicBezTo>
                      <a:cubicBezTo>
                        <a:pt x="1054703" y="474250"/>
                        <a:pt x="1063943" y="464249"/>
                        <a:pt x="1073563" y="454628"/>
                      </a:cubicBezTo>
                      <a:cubicBezTo>
                        <a:pt x="1083659" y="444532"/>
                        <a:pt x="1094232" y="434816"/>
                        <a:pt x="1105090" y="425482"/>
                      </a:cubicBezTo>
                      <a:cubicBezTo>
                        <a:pt x="1105948" y="424720"/>
                        <a:pt x="1106805" y="423958"/>
                        <a:pt x="1107758" y="423100"/>
                      </a:cubicBezTo>
                      <a:cubicBezTo>
                        <a:pt x="1118140" y="414242"/>
                        <a:pt x="1128903" y="405860"/>
                        <a:pt x="1139857" y="397669"/>
                      </a:cubicBezTo>
                      <a:cubicBezTo>
                        <a:pt x="1141285" y="396621"/>
                        <a:pt x="1142714" y="395478"/>
                        <a:pt x="1144143" y="394525"/>
                      </a:cubicBezTo>
                      <a:cubicBezTo>
                        <a:pt x="1154906" y="386715"/>
                        <a:pt x="1166051" y="379285"/>
                        <a:pt x="1177290" y="372237"/>
                      </a:cubicBezTo>
                      <a:cubicBezTo>
                        <a:pt x="1179100" y="371094"/>
                        <a:pt x="1180814" y="370046"/>
                        <a:pt x="1182624" y="368903"/>
                      </a:cubicBezTo>
                      <a:cubicBezTo>
                        <a:pt x="1193864" y="362045"/>
                        <a:pt x="1205389" y="355568"/>
                        <a:pt x="1217105" y="349377"/>
                      </a:cubicBezTo>
                      <a:close/>
                      <a:moveTo>
                        <a:pt x="941927" y="565880"/>
                      </a:moveTo>
                      <a:cubicBezTo>
                        <a:pt x="945642" y="571976"/>
                        <a:pt x="949357" y="577977"/>
                        <a:pt x="952786" y="584263"/>
                      </a:cubicBezTo>
                      <a:cubicBezTo>
                        <a:pt x="951262" y="587216"/>
                        <a:pt x="949738" y="590169"/>
                        <a:pt x="948214" y="593122"/>
                      </a:cubicBezTo>
                      <a:cubicBezTo>
                        <a:pt x="946309" y="596837"/>
                        <a:pt x="944309" y="600551"/>
                        <a:pt x="942499" y="604266"/>
                      </a:cubicBezTo>
                      <a:cubicBezTo>
                        <a:pt x="940594" y="608171"/>
                        <a:pt x="938689" y="612267"/>
                        <a:pt x="936879" y="616268"/>
                      </a:cubicBezTo>
                      <a:cubicBezTo>
                        <a:pt x="935164" y="619982"/>
                        <a:pt x="933355" y="623602"/>
                        <a:pt x="931735" y="627412"/>
                      </a:cubicBezTo>
                      <a:cubicBezTo>
                        <a:pt x="929926" y="631508"/>
                        <a:pt x="928211" y="635699"/>
                        <a:pt x="926401" y="639889"/>
                      </a:cubicBezTo>
                      <a:cubicBezTo>
                        <a:pt x="924877" y="643604"/>
                        <a:pt x="923258" y="647224"/>
                        <a:pt x="921830" y="650938"/>
                      </a:cubicBezTo>
                      <a:cubicBezTo>
                        <a:pt x="920115" y="655320"/>
                        <a:pt x="918496" y="659701"/>
                        <a:pt x="916876" y="664083"/>
                      </a:cubicBezTo>
                      <a:cubicBezTo>
                        <a:pt x="915543" y="667702"/>
                        <a:pt x="914114" y="671322"/>
                        <a:pt x="912876" y="674942"/>
                      </a:cubicBezTo>
                      <a:cubicBezTo>
                        <a:pt x="911257" y="679513"/>
                        <a:pt x="909828" y="684181"/>
                        <a:pt x="908304" y="688848"/>
                      </a:cubicBezTo>
                      <a:cubicBezTo>
                        <a:pt x="907161" y="692372"/>
                        <a:pt x="905923" y="695897"/>
                        <a:pt x="904780" y="699421"/>
                      </a:cubicBezTo>
                      <a:cubicBezTo>
                        <a:pt x="903256" y="704374"/>
                        <a:pt x="901922" y="709327"/>
                        <a:pt x="900493" y="714280"/>
                      </a:cubicBezTo>
                      <a:cubicBezTo>
                        <a:pt x="899541" y="717613"/>
                        <a:pt x="898493" y="720947"/>
                        <a:pt x="897636" y="724281"/>
                      </a:cubicBezTo>
                      <a:cubicBezTo>
                        <a:pt x="896112" y="729901"/>
                        <a:pt x="894779" y="735521"/>
                        <a:pt x="893445" y="741140"/>
                      </a:cubicBezTo>
                      <a:cubicBezTo>
                        <a:pt x="892778" y="743998"/>
                        <a:pt x="892016" y="746760"/>
                        <a:pt x="891350" y="749618"/>
                      </a:cubicBezTo>
                      <a:cubicBezTo>
                        <a:pt x="889444" y="758095"/>
                        <a:pt x="887635" y="766667"/>
                        <a:pt x="886015" y="775335"/>
                      </a:cubicBezTo>
                      <a:cubicBezTo>
                        <a:pt x="878776" y="770382"/>
                        <a:pt x="871442" y="765620"/>
                        <a:pt x="864013" y="760952"/>
                      </a:cubicBezTo>
                      <a:cubicBezTo>
                        <a:pt x="861727" y="759524"/>
                        <a:pt x="859441" y="758190"/>
                        <a:pt x="857250" y="756856"/>
                      </a:cubicBezTo>
                      <a:cubicBezTo>
                        <a:pt x="852106" y="753713"/>
                        <a:pt x="846963" y="750475"/>
                        <a:pt x="841724" y="747522"/>
                      </a:cubicBezTo>
                      <a:cubicBezTo>
                        <a:pt x="838867" y="745903"/>
                        <a:pt x="836009" y="744379"/>
                        <a:pt x="833056" y="742759"/>
                      </a:cubicBezTo>
                      <a:cubicBezTo>
                        <a:pt x="828389" y="740188"/>
                        <a:pt x="823722" y="737521"/>
                        <a:pt x="818959" y="735044"/>
                      </a:cubicBezTo>
                      <a:cubicBezTo>
                        <a:pt x="815816" y="733330"/>
                        <a:pt x="812578" y="731806"/>
                        <a:pt x="809434" y="730187"/>
                      </a:cubicBezTo>
                      <a:cubicBezTo>
                        <a:pt x="804958" y="727901"/>
                        <a:pt x="800481" y="725614"/>
                        <a:pt x="796004" y="723424"/>
                      </a:cubicBezTo>
                      <a:cubicBezTo>
                        <a:pt x="792575" y="721805"/>
                        <a:pt x="789146" y="720280"/>
                        <a:pt x="785717" y="718661"/>
                      </a:cubicBezTo>
                      <a:cubicBezTo>
                        <a:pt x="781336" y="716661"/>
                        <a:pt x="777050" y="714661"/>
                        <a:pt x="772668" y="712756"/>
                      </a:cubicBezTo>
                      <a:cubicBezTo>
                        <a:pt x="769048" y="711232"/>
                        <a:pt x="765429" y="709803"/>
                        <a:pt x="761809" y="708279"/>
                      </a:cubicBezTo>
                      <a:cubicBezTo>
                        <a:pt x="757523" y="706564"/>
                        <a:pt x="753332" y="704755"/>
                        <a:pt x="749046" y="703040"/>
                      </a:cubicBezTo>
                      <a:cubicBezTo>
                        <a:pt x="745331" y="701612"/>
                        <a:pt x="741521" y="700278"/>
                        <a:pt x="737711" y="698849"/>
                      </a:cubicBezTo>
                      <a:cubicBezTo>
                        <a:pt x="733520" y="697325"/>
                        <a:pt x="729329" y="695706"/>
                        <a:pt x="725043" y="694277"/>
                      </a:cubicBezTo>
                      <a:cubicBezTo>
                        <a:pt x="721138" y="692944"/>
                        <a:pt x="717233" y="691705"/>
                        <a:pt x="713327" y="690467"/>
                      </a:cubicBezTo>
                      <a:cubicBezTo>
                        <a:pt x="710089" y="689420"/>
                        <a:pt x="706850" y="688276"/>
                        <a:pt x="703612" y="687324"/>
                      </a:cubicBezTo>
                      <a:cubicBezTo>
                        <a:pt x="703326" y="686372"/>
                        <a:pt x="703040" y="685324"/>
                        <a:pt x="702850" y="684371"/>
                      </a:cubicBezTo>
                      <a:cubicBezTo>
                        <a:pt x="699326" y="671608"/>
                        <a:pt x="696182" y="658939"/>
                        <a:pt x="693515" y="646081"/>
                      </a:cubicBezTo>
                      <a:cubicBezTo>
                        <a:pt x="693230" y="644747"/>
                        <a:pt x="693039" y="643414"/>
                        <a:pt x="692753" y="641985"/>
                      </a:cubicBezTo>
                      <a:cubicBezTo>
                        <a:pt x="690181" y="628936"/>
                        <a:pt x="687896" y="615887"/>
                        <a:pt x="686181" y="602837"/>
                      </a:cubicBezTo>
                      <a:cubicBezTo>
                        <a:pt x="686086" y="601885"/>
                        <a:pt x="685990" y="601027"/>
                        <a:pt x="685895" y="600075"/>
                      </a:cubicBezTo>
                      <a:cubicBezTo>
                        <a:pt x="684276" y="587216"/>
                        <a:pt x="683038" y="574262"/>
                        <a:pt x="682276" y="561404"/>
                      </a:cubicBezTo>
                      <a:cubicBezTo>
                        <a:pt x="682276" y="560451"/>
                        <a:pt x="682085" y="559499"/>
                        <a:pt x="682085" y="558546"/>
                      </a:cubicBezTo>
                      <a:cubicBezTo>
                        <a:pt x="681418" y="545592"/>
                        <a:pt x="681133" y="532638"/>
                        <a:pt x="681323" y="519779"/>
                      </a:cubicBezTo>
                      <a:cubicBezTo>
                        <a:pt x="681323" y="518160"/>
                        <a:pt x="681323" y="516636"/>
                        <a:pt x="681323" y="515017"/>
                      </a:cubicBezTo>
                      <a:cubicBezTo>
                        <a:pt x="681609" y="502444"/>
                        <a:pt x="682276" y="489966"/>
                        <a:pt x="683323" y="477488"/>
                      </a:cubicBezTo>
                      <a:cubicBezTo>
                        <a:pt x="683514" y="475583"/>
                        <a:pt x="683609" y="473678"/>
                        <a:pt x="683800" y="471773"/>
                      </a:cubicBezTo>
                      <a:cubicBezTo>
                        <a:pt x="684943" y="459486"/>
                        <a:pt x="686562" y="447294"/>
                        <a:pt x="688467" y="435102"/>
                      </a:cubicBezTo>
                      <a:cubicBezTo>
                        <a:pt x="688753" y="433006"/>
                        <a:pt x="689134" y="431006"/>
                        <a:pt x="689419" y="428911"/>
                      </a:cubicBezTo>
                      <a:cubicBezTo>
                        <a:pt x="691515" y="416814"/>
                        <a:pt x="693896" y="404717"/>
                        <a:pt x="696754" y="392716"/>
                      </a:cubicBezTo>
                      <a:cubicBezTo>
                        <a:pt x="697230" y="390620"/>
                        <a:pt x="697706" y="388620"/>
                        <a:pt x="698183" y="386525"/>
                      </a:cubicBezTo>
                      <a:cubicBezTo>
                        <a:pt x="701135" y="374523"/>
                        <a:pt x="704469" y="362617"/>
                        <a:pt x="708184" y="350710"/>
                      </a:cubicBezTo>
                      <a:cubicBezTo>
                        <a:pt x="708469" y="349758"/>
                        <a:pt x="708755" y="348901"/>
                        <a:pt x="709041" y="347948"/>
                      </a:cubicBezTo>
                      <a:cubicBezTo>
                        <a:pt x="709993" y="348425"/>
                        <a:pt x="711041" y="348996"/>
                        <a:pt x="711994" y="349472"/>
                      </a:cubicBezTo>
                      <a:cubicBezTo>
                        <a:pt x="723709" y="355663"/>
                        <a:pt x="735235" y="362141"/>
                        <a:pt x="746474" y="368999"/>
                      </a:cubicBezTo>
                      <a:cubicBezTo>
                        <a:pt x="748284" y="370046"/>
                        <a:pt x="749998" y="371189"/>
                        <a:pt x="751808" y="372332"/>
                      </a:cubicBezTo>
                      <a:cubicBezTo>
                        <a:pt x="763143" y="379381"/>
                        <a:pt x="774192" y="386810"/>
                        <a:pt x="784955" y="394621"/>
                      </a:cubicBezTo>
                      <a:cubicBezTo>
                        <a:pt x="786384" y="395668"/>
                        <a:pt x="787813" y="396716"/>
                        <a:pt x="789242" y="397764"/>
                      </a:cubicBezTo>
                      <a:cubicBezTo>
                        <a:pt x="800195" y="405860"/>
                        <a:pt x="810959" y="414338"/>
                        <a:pt x="821341" y="423196"/>
                      </a:cubicBezTo>
                      <a:cubicBezTo>
                        <a:pt x="822198" y="423958"/>
                        <a:pt x="823055" y="424720"/>
                        <a:pt x="824008" y="425577"/>
                      </a:cubicBezTo>
                      <a:cubicBezTo>
                        <a:pt x="834866" y="434912"/>
                        <a:pt x="845344" y="444627"/>
                        <a:pt x="855535" y="454724"/>
                      </a:cubicBezTo>
                      <a:cubicBezTo>
                        <a:pt x="865156" y="464344"/>
                        <a:pt x="874395" y="474345"/>
                        <a:pt x="883348" y="484632"/>
                      </a:cubicBezTo>
                      <a:cubicBezTo>
                        <a:pt x="886397" y="488156"/>
                        <a:pt x="889159" y="491871"/>
                        <a:pt x="892112" y="495491"/>
                      </a:cubicBezTo>
                      <a:cubicBezTo>
                        <a:pt x="897922" y="502444"/>
                        <a:pt x="903732" y="509397"/>
                        <a:pt x="909161" y="516731"/>
                      </a:cubicBezTo>
                      <a:cubicBezTo>
                        <a:pt x="912400" y="521113"/>
                        <a:pt x="915448" y="525685"/>
                        <a:pt x="918591" y="530162"/>
                      </a:cubicBezTo>
                      <a:cubicBezTo>
                        <a:pt x="923354" y="536924"/>
                        <a:pt x="928306" y="543687"/>
                        <a:pt x="932783" y="550735"/>
                      </a:cubicBezTo>
                      <a:cubicBezTo>
                        <a:pt x="935926" y="555688"/>
                        <a:pt x="938879" y="560832"/>
                        <a:pt x="941927" y="565880"/>
                      </a:cubicBezTo>
                      <a:close/>
                      <a:moveTo>
                        <a:pt x="526923" y="681133"/>
                      </a:moveTo>
                      <a:cubicBezTo>
                        <a:pt x="540544" y="681133"/>
                        <a:pt x="554164" y="681609"/>
                        <a:pt x="567785" y="682657"/>
                      </a:cubicBezTo>
                      <a:cubicBezTo>
                        <a:pt x="572072" y="682943"/>
                        <a:pt x="576358" y="683609"/>
                        <a:pt x="580739" y="683990"/>
                      </a:cubicBezTo>
                      <a:cubicBezTo>
                        <a:pt x="590074" y="684847"/>
                        <a:pt x="599408" y="685705"/>
                        <a:pt x="608743" y="687038"/>
                      </a:cubicBezTo>
                      <a:cubicBezTo>
                        <a:pt x="613886" y="687800"/>
                        <a:pt x="618934" y="688848"/>
                        <a:pt x="623983" y="689705"/>
                      </a:cubicBezTo>
                      <a:cubicBezTo>
                        <a:pt x="632460" y="691134"/>
                        <a:pt x="641033" y="692563"/>
                        <a:pt x="649510" y="694372"/>
                      </a:cubicBezTo>
                      <a:cubicBezTo>
                        <a:pt x="655034" y="695516"/>
                        <a:pt x="660463" y="697039"/>
                        <a:pt x="665893" y="698468"/>
                      </a:cubicBezTo>
                      <a:cubicBezTo>
                        <a:pt x="673037" y="700183"/>
                        <a:pt x="680180" y="701897"/>
                        <a:pt x="687229" y="703897"/>
                      </a:cubicBezTo>
                      <a:cubicBezTo>
                        <a:pt x="688181" y="707136"/>
                        <a:pt x="689324" y="710279"/>
                        <a:pt x="690277" y="713422"/>
                      </a:cubicBezTo>
                      <a:cubicBezTo>
                        <a:pt x="691515" y="717423"/>
                        <a:pt x="692753" y="721424"/>
                        <a:pt x="694087" y="725329"/>
                      </a:cubicBezTo>
                      <a:cubicBezTo>
                        <a:pt x="695515" y="729425"/>
                        <a:pt x="697039" y="733520"/>
                        <a:pt x="698468" y="737616"/>
                      </a:cubicBezTo>
                      <a:cubicBezTo>
                        <a:pt x="699897" y="741521"/>
                        <a:pt x="701230" y="745426"/>
                        <a:pt x="702755" y="749332"/>
                      </a:cubicBezTo>
                      <a:cubicBezTo>
                        <a:pt x="704374" y="753523"/>
                        <a:pt x="706088" y="757618"/>
                        <a:pt x="707803" y="761714"/>
                      </a:cubicBezTo>
                      <a:cubicBezTo>
                        <a:pt x="709327" y="765429"/>
                        <a:pt x="710851" y="769239"/>
                        <a:pt x="712470" y="772954"/>
                      </a:cubicBezTo>
                      <a:cubicBezTo>
                        <a:pt x="714280" y="777145"/>
                        <a:pt x="716280" y="781336"/>
                        <a:pt x="718185" y="785527"/>
                      </a:cubicBezTo>
                      <a:cubicBezTo>
                        <a:pt x="719804" y="789146"/>
                        <a:pt x="721423" y="792766"/>
                        <a:pt x="723138" y="796290"/>
                      </a:cubicBezTo>
                      <a:cubicBezTo>
                        <a:pt x="725234" y="800576"/>
                        <a:pt x="727424" y="804863"/>
                        <a:pt x="729520" y="809054"/>
                      </a:cubicBezTo>
                      <a:cubicBezTo>
                        <a:pt x="731234" y="812483"/>
                        <a:pt x="732949" y="815912"/>
                        <a:pt x="734663" y="819245"/>
                      </a:cubicBezTo>
                      <a:cubicBezTo>
                        <a:pt x="737044" y="823817"/>
                        <a:pt x="739616" y="828294"/>
                        <a:pt x="742093" y="832771"/>
                      </a:cubicBezTo>
                      <a:cubicBezTo>
                        <a:pt x="743807" y="835819"/>
                        <a:pt x="745426" y="838867"/>
                        <a:pt x="747141" y="841915"/>
                      </a:cubicBezTo>
                      <a:cubicBezTo>
                        <a:pt x="750094" y="847058"/>
                        <a:pt x="753332" y="852202"/>
                        <a:pt x="756476" y="857345"/>
                      </a:cubicBezTo>
                      <a:cubicBezTo>
                        <a:pt x="757904" y="859631"/>
                        <a:pt x="759238" y="861917"/>
                        <a:pt x="760667" y="864203"/>
                      </a:cubicBezTo>
                      <a:cubicBezTo>
                        <a:pt x="765334" y="871633"/>
                        <a:pt x="770096" y="878872"/>
                        <a:pt x="775049" y="886206"/>
                      </a:cubicBezTo>
                      <a:cubicBezTo>
                        <a:pt x="766381" y="887825"/>
                        <a:pt x="757904" y="889635"/>
                        <a:pt x="749332" y="891540"/>
                      </a:cubicBezTo>
                      <a:cubicBezTo>
                        <a:pt x="746284" y="892207"/>
                        <a:pt x="743331" y="893064"/>
                        <a:pt x="740378" y="893731"/>
                      </a:cubicBezTo>
                      <a:cubicBezTo>
                        <a:pt x="734949" y="895064"/>
                        <a:pt x="729520" y="896302"/>
                        <a:pt x="724090" y="897731"/>
                      </a:cubicBezTo>
                      <a:cubicBezTo>
                        <a:pt x="720471" y="898684"/>
                        <a:pt x="716947" y="899827"/>
                        <a:pt x="713327" y="900779"/>
                      </a:cubicBezTo>
                      <a:cubicBezTo>
                        <a:pt x="708565" y="902113"/>
                        <a:pt x="703897" y="903446"/>
                        <a:pt x="699135" y="904875"/>
                      </a:cubicBezTo>
                      <a:cubicBezTo>
                        <a:pt x="695420" y="906018"/>
                        <a:pt x="691705" y="907351"/>
                        <a:pt x="687991" y="908495"/>
                      </a:cubicBezTo>
                      <a:cubicBezTo>
                        <a:pt x="683514" y="909923"/>
                        <a:pt x="679133" y="911352"/>
                        <a:pt x="674656" y="912876"/>
                      </a:cubicBezTo>
                      <a:cubicBezTo>
                        <a:pt x="670846" y="914209"/>
                        <a:pt x="667131" y="915638"/>
                        <a:pt x="663321" y="917067"/>
                      </a:cubicBezTo>
                      <a:cubicBezTo>
                        <a:pt x="659035" y="918686"/>
                        <a:pt x="654844" y="920210"/>
                        <a:pt x="650653" y="921830"/>
                      </a:cubicBezTo>
                      <a:cubicBezTo>
                        <a:pt x="646843" y="923354"/>
                        <a:pt x="643128" y="924973"/>
                        <a:pt x="639413" y="926497"/>
                      </a:cubicBezTo>
                      <a:cubicBezTo>
                        <a:pt x="635318" y="928211"/>
                        <a:pt x="631126" y="929926"/>
                        <a:pt x="627126" y="931735"/>
                      </a:cubicBezTo>
                      <a:cubicBezTo>
                        <a:pt x="623411" y="933355"/>
                        <a:pt x="619792" y="935164"/>
                        <a:pt x="616077" y="936879"/>
                      </a:cubicBezTo>
                      <a:cubicBezTo>
                        <a:pt x="612076" y="938784"/>
                        <a:pt x="607981" y="940594"/>
                        <a:pt x="603980" y="942594"/>
                      </a:cubicBezTo>
                      <a:cubicBezTo>
                        <a:pt x="600361" y="944404"/>
                        <a:pt x="596741" y="946309"/>
                        <a:pt x="593122" y="948118"/>
                      </a:cubicBezTo>
                      <a:cubicBezTo>
                        <a:pt x="590074" y="949643"/>
                        <a:pt x="587026" y="951167"/>
                        <a:pt x="583978" y="952786"/>
                      </a:cubicBezTo>
                      <a:cubicBezTo>
                        <a:pt x="577787" y="949357"/>
                        <a:pt x="571786" y="945642"/>
                        <a:pt x="565785" y="942022"/>
                      </a:cubicBezTo>
                      <a:cubicBezTo>
                        <a:pt x="560642" y="938975"/>
                        <a:pt x="555403" y="936022"/>
                        <a:pt x="550450" y="932783"/>
                      </a:cubicBezTo>
                      <a:cubicBezTo>
                        <a:pt x="543592" y="928402"/>
                        <a:pt x="537115" y="923639"/>
                        <a:pt x="530543" y="918972"/>
                      </a:cubicBezTo>
                      <a:cubicBezTo>
                        <a:pt x="525875" y="915638"/>
                        <a:pt x="521017" y="912590"/>
                        <a:pt x="516541" y="909161"/>
                      </a:cubicBezTo>
                      <a:cubicBezTo>
                        <a:pt x="509397" y="903732"/>
                        <a:pt x="502539" y="898017"/>
                        <a:pt x="495586" y="892302"/>
                      </a:cubicBezTo>
                      <a:cubicBezTo>
                        <a:pt x="491966" y="889254"/>
                        <a:pt x="488156" y="886492"/>
                        <a:pt x="484537" y="883349"/>
                      </a:cubicBezTo>
                      <a:cubicBezTo>
                        <a:pt x="474250" y="874395"/>
                        <a:pt x="464248" y="865156"/>
                        <a:pt x="454628" y="855535"/>
                      </a:cubicBezTo>
                      <a:cubicBezTo>
                        <a:pt x="444437" y="845344"/>
                        <a:pt x="434626" y="834676"/>
                        <a:pt x="425291" y="823817"/>
                      </a:cubicBezTo>
                      <a:cubicBezTo>
                        <a:pt x="424625" y="823055"/>
                        <a:pt x="423958" y="822293"/>
                        <a:pt x="423291" y="821531"/>
                      </a:cubicBezTo>
                      <a:cubicBezTo>
                        <a:pt x="414338" y="811054"/>
                        <a:pt x="405860" y="800195"/>
                        <a:pt x="397669" y="789146"/>
                      </a:cubicBezTo>
                      <a:cubicBezTo>
                        <a:pt x="396716" y="787813"/>
                        <a:pt x="395668" y="786479"/>
                        <a:pt x="394716" y="785146"/>
                      </a:cubicBezTo>
                      <a:cubicBezTo>
                        <a:pt x="386810" y="774287"/>
                        <a:pt x="379381" y="763143"/>
                        <a:pt x="372237" y="751713"/>
                      </a:cubicBezTo>
                      <a:cubicBezTo>
                        <a:pt x="371189" y="749999"/>
                        <a:pt x="370142" y="748379"/>
                        <a:pt x="369094" y="746665"/>
                      </a:cubicBezTo>
                      <a:cubicBezTo>
                        <a:pt x="362140" y="735330"/>
                        <a:pt x="355663" y="723805"/>
                        <a:pt x="349472" y="711994"/>
                      </a:cubicBezTo>
                      <a:cubicBezTo>
                        <a:pt x="348996" y="711041"/>
                        <a:pt x="348520" y="710089"/>
                        <a:pt x="347948" y="709136"/>
                      </a:cubicBezTo>
                      <a:cubicBezTo>
                        <a:pt x="350044" y="708470"/>
                        <a:pt x="352044" y="707803"/>
                        <a:pt x="354139" y="707136"/>
                      </a:cubicBezTo>
                      <a:cubicBezTo>
                        <a:pt x="357664" y="706088"/>
                        <a:pt x="361188" y="705041"/>
                        <a:pt x="364712" y="703993"/>
                      </a:cubicBezTo>
                      <a:cubicBezTo>
                        <a:pt x="368808" y="702850"/>
                        <a:pt x="372904" y="701707"/>
                        <a:pt x="377000" y="700659"/>
                      </a:cubicBezTo>
                      <a:cubicBezTo>
                        <a:pt x="380524" y="699706"/>
                        <a:pt x="383953" y="698849"/>
                        <a:pt x="387477" y="697992"/>
                      </a:cubicBezTo>
                      <a:cubicBezTo>
                        <a:pt x="391668" y="696944"/>
                        <a:pt x="395859" y="695992"/>
                        <a:pt x="400050" y="695134"/>
                      </a:cubicBezTo>
                      <a:cubicBezTo>
                        <a:pt x="403479" y="694372"/>
                        <a:pt x="407003" y="693610"/>
                        <a:pt x="410432" y="692849"/>
                      </a:cubicBezTo>
                      <a:cubicBezTo>
                        <a:pt x="414718" y="691991"/>
                        <a:pt x="419005" y="691229"/>
                        <a:pt x="423291" y="690467"/>
                      </a:cubicBezTo>
                      <a:cubicBezTo>
                        <a:pt x="426720" y="689896"/>
                        <a:pt x="430149" y="689229"/>
                        <a:pt x="433578" y="688658"/>
                      </a:cubicBezTo>
                      <a:cubicBezTo>
                        <a:pt x="437959" y="687991"/>
                        <a:pt x="442341" y="687324"/>
                        <a:pt x="446818" y="686752"/>
                      </a:cubicBezTo>
                      <a:cubicBezTo>
                        <a:pt x="450151" y="686276"/>
                        <a:pt x="453485" y="685800"/>
                        <a:pt x="456819" y="685419"/>
                      </a:cubicBezTo>
                      <a:cubicBezTo>
                        <a:pt x="461486" y="684847"/>
                        <a:pt x="466154" y="684467"/>
                        <a:pt x="470821" y="683990"/>
                      </a:cubicBezTo>
                      <a:cubicBezTo>
                        <a:pt x="473964" y="683705"/>
                        <a:pt x="477012" y="683324"/>
                        <a:pt x="480155" y="683038"/>
                      </a:cubicBezTo>
                      <a:cubicBezTo>
                        <a:pt x="485394" y="682657"/>
                        <a:pt x="490538" y="682371"/>
                        <a:pt x="495776" y="682085"/>
                      </a:cubicBezTo>
                      <a:cubicBezTo>
                        <a:pt x="498348" y="681990"/>
                        <a:pt x="501015" y="681704"/>
                        <a:pt x="503587" y="681609"/>
                      </a:cubicBezTo>
                      <a:cubicBezTo>
                        <a:pt x="511397" y="681323"/>
                        <a:pt x="519208" y="681133"/>
                        <a:pt x="527018" y="681133"/>
                      </a:cubicBezTo>
                      <a:close/>
                      <a:moveTo>
                        <a:pt x="565404" y="987266"/>
                      </a:moveTo>
                      <a:cubicBezTo>
                        <a:pt x="571595" y="983551"/>
                        <a:pt x="577787" y="979742"/>
                        <a:pt x="584073" y="976217"/>
                      </a:cubicBezTo>
                      <a:cubicBezTo>
                        <a:pt x="586930" y="977741"/>
                        <a:pt x="589883" y="979170"/>
                        <a:pt x="592836" y="980694"/>
                      </a:cubicBezTo>
                      <a:cubicBezTo>
                        <a:pt x="596646" y="982599"/>
                        <a:pt x="600361" y="984599"/>
                        <a:pt x="604171" y="986504"/>
                      </a:cubicBezTo>
                      <a:cubicBezTo>
                        <a:pt x="607981" y="988409"/>
                        <a:pt x="611981" y="990219"/>
                        <a:pt x="615791" y="992029"/>
                      </a:cubicBezTo>
                      <a:cubicBezTo>
                        <a:pt x="619601" y="993838"/>
                        <a:pt x="623316" y="995648"/>
                        <a:pt x="627221" y="997268"/>
                      </a:cubicBezTo>
                      <a:cubicBezTo>
                        <a:pt x="631222" y="999077"/>
                        <a:pt x="635222" y="1000697"/>
                        <a:pt x="639318" y="1002411"/>
                      </a:cubicBezTo>
                      <a:cubicBezTo>
                        <a:pt x="643128" y="1004030"/>
                        <a:pt x="646938" y="1005650"/>
                        <a:pt x="650843" y="1007174"/>
                      </a:cubicBezTo>
                      <a:cubicBezTo>
                        <a:pt x="654939" y="1008793"/>
                        <a:pt x="659130" y="1010317"/>
                        <a:pt x="663321" y="1011841"/>
                      </a:cubicBezTo>
                      <a:cubicBezTo>
                        <a:pt x="667131" y="1013270"/>
                        <a:pt x="670941" y="1014793"/>
                        <a:pt x="674846" y="1016127"/>
                      </a:cubicBezTo>
                      <a:cubicBezTo>
                        <a:pt x="679228" y="1017651"/>
                        <a:pt x="683609" y="1019080"/>
                        <a:pt x="687991" y="1020509"/>
                      </a:cubicBezTo>
                      <a:cubicBezTo>
                        <a:pt x="691801" y="1021747"/>
                        <a:pt x="695515" y="1023080"/>
                        <a:pt x="699326" y="1024223"/>
                      </a:cubicBezTo>
                      <a:cubicBezTo>
                        <a:pt x="703993" y="1025652"/>
                        <a:pt x="708660" y="1026985"/>
                        <a:pt x="713422" y="1028319"/>
                      </a:cubicBezTo>
                      <a:cubicBezTo>
                        <a:pt x="717042" y="1029367"/>
                        <a:pt x="720566" y="1030414"/>
                        <a:pt x="724281" y="1031462"/>
                      </a:cubicBezTo>
                      <a:cubicBezTo>
                        <a:pt x="729520" y="1032891"/>
                        <a:pt x="734854" y="1034129"/>
                        <a:pt x="740188" y="1035368"/>
                      </a:cubicBezTo>
                      <a:cubicBezTo>
                        <a:pt x="743331" y="1036130"/>
                        <a:pt x="746474" y="1036987"/>
                        <a:pt x="749618" y="1037654"/>
                      </a:cubicBezTo>
                      <a:cubicBezTo>
                        <a:pt x="758095" y="1039559"/>
                        <a:pt x="766667" y="1041368"/>
                        <a:pt x="775240" y="1042988"/>
                      </a:cubicBezTo>
                      <a:cubicBezTo>
                        <a:pt x="770287" y="1050227"/>
                        <a:pt x="765524" y="1057561"/>
                        <a:pt x="760857" y="1064990"/>
                      </a:cubicBezTo>
                      <a:cubicBezTo>
                        <a:pt x="759428" y="1067276"/>
                        <a:pt x="758095" y="1069562"/>
                        <a:pt x="756666" y="1071848"/>
                      </a:cubicBezTo>
                      <a:cubicBezTo>
                        <a:pt x="753523" y="1076992"/>
                        <a:pt x="750380" y="1082135"/>
                        <a:pt x="747331" y="1087279"/>
                      </a:cubicBezTo>
                      <a:cubicBezTo>
                        <a:pt x="745617" y="1090327"/>
                        <a:pt x="743998" y="1093375"/>
                        <a:pt x="742283" y="1096423"/>
                      </a:cubicBezTo>
                      <a:cubicBezTo>
                        <a:pt x="739807" y="1100900"/>
                        <a:pt x="737235" y="1105376"/>
                        <a:pt x="734854" y="1109948"/>
                      </a:cubicBezTo>
                      <a:cubicBezTo>
                        <a:pt x="733044" y="1113377"/>
                        <a:pt x="731425" y="1116711"/>
                        <a:pt x="729710" y="1120140"/>
                      </a:cubicBezTo>
                      <a:cubicBezTo>
                        <a:pt x="727519" y="1124426"/>
                        <a:pt x="725329" y="1128617"/>
                        <a:pt x="723329" y="1132904"/>
                      </a:cubicBezTo>
                      <a:cubicBezTo>
                        <a:pt x="721614" y="1136523"/>
                        <a:pt x="719995" y="1140047"/>
                        <a:pt x="718376" y="1143667"/>
                      </a:cubicBezTo>
                      <a:cubicBezTo>
                        <a:pt x="716471" y="1147858"/>
                        <a:pt x="714470" y="1152049"/>
                        <a:pt x="712660" y="1156240"/>
                      </a:cubicBezTo>
                      <a:cubicBezTo>
                        <a:pt x="711041" y="1159954"/>
                        <a:pt x="709517" y="1163765"/>
                        <a:pt x="707993" y="1167479"/>
                      </a:cubicBezTo>
                      <a:cubicBezTo>
                        <a:pt x="706279" y="1171575"/>
                        <a:pt x="704564" y="1175671"/>
                        <a:pt x="702945" y="1179862"/>
                      </a:cubicBezTo>
                      <a:cubicBezTo>
                        <a:pt x="701421" y="1183767"/>
                        <a:pt x="700088" y="1187672"/>
                        <a:pt x="698659" y="1191577"/>
                      </a:cubicBezTo>
                      <a:cubicBezTo>
                        <a:pt x="697135" y="1195673"/>
                        <a:pt x="695611" y="1199769"/>
                        <a:pt x="694277" y="1203865"/>
                      </a:cubicBezTo>
                      <a:cubicBezTo>
                        <a:pt x="692944" y="1207770"/>
                        <a:pt x="691705" y="1211770"/>
                        <a:pt x="690467" y="1215771"/>
                      </a:cubicBezTo>
                      <a:cubicBezTo>
                        <a:pt x="689419" y="1218914"/>
                        <a:pt x="688372" y="1222153"/>
                        <a:pt x="687419" y="1225296"/>
                      </a:cubicBezTo>
                      <a:cubicBezTo>
                        <a:pt x="680276" y="1227296"/>
                        <a:pt x="673227" y="1229011"/>
                        <a:pt x="666083" y="1230725"/>
                      </a:cubicBezTo>
                      <a:cubicBezTo>
                        <a:pt x="660654" y="1232059"/>
                        <a:pt x="655130" y="1233583"/>
                        <a:pt x="649700" y="1234726"/>
                      </a:cubicBezTo>
                      <a:cubicBezTo>
                        <a:pt x="641223" y="1236535"/>
                        <a:pt x="632651" y="1237869"/>
                        <a:pt x="624173" y="1239393"/>
                      </a:cubicBezTo>
                      <a:cubicBezTo>
                        <a:pt x="619125" y="1240250"/>
                        <a:pt x="613981" y="1241393"/>
                        <a:pt x="608933" y="1242060"/>
                      </a:cubicBezTo>
                      <a:cubicBezTo>
                        <a:pt x="599599" y="1243393"/>
                        <a:pt x="590264" y="1244251"/>
                        <a:pt x="580930" y="1245108"/>
                      </a:cubicBezTo>
                      <a:cubicBezTo>
                        <a:pt x="576643" y="1245489"/>
                        <a:pt x="572357" y="1246156"/>
                        <a:pt x="567976" y="1246442"/>
                      </a:cubicBezTo>
                      <a:cubicBezTo>
                        <a:pt x="554355" y="1247394"/>
                        <a:pt x="540734" y="1247966"/>
                        <a:pt x="527113" y="1247966"/>
                      </a:cubicBezTo>
                      <a:cubicBezTo>
                        <a:pt x="519303" y="1247966"/>
                        <a:pt x="511492" y="1247775"/>
                        <a:pt x="503682" y="1247489"/>
                      </a:cubicBezTo>
                      <a:cubicBezTo>
                        <a:pt x="501015" y="1247394"/>
                        <a:pt x="498443" y="1247203"/>
                        <a:pt x="495776" y="1247013"/>
                      </a:cubicBezTo>
                      <a:cubicBezTo>
                        <a:pt x="490633" y="1246727"/>
                        <a:pt x="485394" y="1246442"/>
                        <a:pt x="480250" y="1246060"/>
                      </a:cubicBezTo>
                      <a:cubicBezTo>
                        <a:pt x="477107" y="1245775"/>
                        <a:pt x="473964" y="1245489"/>
                        <a:pt x="470821" y="1245108"/>
                      </a:cubicBezTo>
                      <a:cubicBezTo>
                        <a:pt x="466154" y="1244632"/>
                        <a:pt x="461581" y="1244251"/>
                        <a:pt x="456914" y="1243679"/>
                      </a:cubicBezTo>
                      <a:cubicBezTo>
                        <a:pt x="453580" y="1243298"/>
                        <a:pt x="450247" y="1242727"/>
                        <a:pt x="446913" y="1242346"/>
                      </a:cubicBezTo>
                      <a:cubicBezTo>
                        <a:pt x="442531" y="1241774"/>
                        <a:pt x="438055" y="1241108"/>
                        <a:pt x="433673" y="1240441"/>
                      </a:cubicBezTo>
                      <a:cubicBezTo>
                        <a:pt x="430244" y="1239869"/>
                        <a:pt x="426815" y="1239298"/>
                        <a:pt x="423386" y="1238631"/>
                      </a:cubicBezTo>
                      <a:cubicBezTo>
                        <a:pt x="419100" y="1237869"/>
                        <a:pt x="414814" y="1237107"/>
                        <a:pt x="410527" y="1236250"/>
                      </a:cubicBezTo>
                      <a:cubicBezTo>
                        <a:pt x="407003" y="1235583"/>
                        <a:pt x="403574" y="1234726"/>
                        <a:pt x="400050" y="1233964"/>
                      </a:cubicBezTo>
                      <a:cubicBezTo>
                        <a:pt x="395859" y="1233011"/>
                        <a:pt x="391668" y="1232059"/>
                        <a:pt x="387572" y="1231106"/>
                      </a:cubicBezTo>
                      <a:cubicBezTo>
                        <a:pt x="384048" y="1230249"/>
                        <a:pt x="380524" y="1229297"/>
                        <a:pt x="377000" y="1228439"/>
                      </a:cubicBezTo>
                      <a:cubicBezTo>
                        <a:pt x="372904" y="1227392"/>
                        <a:pt x="368808" y="1226249"/>
                        <a:pt x="364712" y="1225106"/>
                      </a:cubicBezTo>
                      <a:cubicBezTo>
                        <a:pt x="361188" y="1224058"/>
                        <a:pt x="357664" y="1223010"/>
                        <a:pt x="354139" y="1221962"/>
                      </a:cubicBezTo>
                      <a:cubicBezTo>
                        <a:pt x="352044" y="1221295"/>
                        <a:pt x="350044" y="1220629"/>
                        <a:pt x="347948" y="1219962"/>
                      </a:cubicBezTo>
                      <a:cubicBezTo>
                        <a:pt x="348425" y="1219010"/>
                        <a:pt x="348901" y="1218057"/>
                        <a:pt x="349377" y="1217104"/>
                      </a:cubicBezTo>
                      <a:cubicBezTo>
                        <a:pt x="355568" y="1205293"/>
                        <a:pt x="362140" y="1193768"/>
                        <a:pt x="368998" y="1182434"/>
                      </a:cubicBezTo>
                      <a:cubicBezTo>
                        <a:pt x="370046" y="1180719"/>
                        <a:pt x="371094" y="1179004"/>
                        <a:pt x="372237" y="1177290"/>
                      </a:cubicBezTo>
                      <a:cubicBezTo>
                        <a:pt x="379381" y="1165860"/>
                        <a:pt x="386810" y="1154716"/>
                        <a:pt x="394716" y="1143857"/>
                      </a:cubicBezTo>
                      <a:cubicBezTo>
                        <a:pt x="395668" y="1142524"/>
                        <a:pt x="396716" y="1141190"/>
                        <a:pt x="397669" y="1139857"/>
                      </a:cubicBezTo>
                      <a:cubicBezTo>
                        <a:pt x="405860" y="1128808"/>
                        <a:pt x="414338" y="1117949"/>
                        <a:pt x="423291" y="1107472"/>
                      </a:cubicBezTo>
                      <a:cubicBezTo>
                        <a:pt x="423958" y="1106710"/>
                        <a:pt x="424625" y="1105948"/>
                        <a:pt x="425387" y="1105186"/>
                      </a:cubicBezTo>
                      <a:cubicBezTo>
                        <a:pt x="434816" y="1094327"/>
                        <a:pt x="444532" y="1083659"/>
                        <a:pt x="454723" y="1073468"/>
                      </a:cubicBezTo>
                      <a:cubicBezTo>
                        <a:pt x="464344" y="1063847"/>
                        <a:pt x="474345" y="1054608"/>
                        <a:pt x="484632" y="1045655"/>
                      </a:cubicBezTo>
                      <a:cubicBezTo>
                        <a:pt x="487871" y="1042797"/>
                        <a:pt x="491395" y="1040225"/>
                        <a:pt x="494729" y="1037463"/>
                      </a:cubicBezTo>
                      <a:cubicBezTo>
                        <a:pt x="501967" y="1031462"/>
                        <a:pt x="509111" y="1025462"/>
                        <a:pt x="516636" y="1019842"/>
                      </a:cubicBezTo>
                      <a:cubicBezTo>
                        <a:pt x="520922" y="1016699"/>
                        <a:pt x="525399" y="1013746"/>
                        <a:pt x="529685" y="1010698"/>
                      </a:cubicBezTo>
                      <a:cubicBezTo>
                        <a:pt x="536638" y="1005840"/>
                        <a:pt x="543401" y="1000792"/>
                        <a:pt x="550545" y="996220"/>
                      </a:cubicBezTo>
                      <a:cubicBezTo>
                        <a:pt x="555403" y="993076"/>
                        <a:pt x="560451" y="990314"/>
                        <a:pt x="565309" y="987266"/>
                      </a:cubicBezTo>
                      <a:close/>
                      <a:moveTo>
                        <a:pt x="702850" y="1244727"/>
                      </a:moveTo>
                      <a:cubicBezTo>
                        <a:pt x="703135" y="1243775"/>
                        <a:pt x="703421" y="1242727"/>
                        <a:pt x="703612" y="1241774"/>
                      </a:cubicBezTo>
                      <a:cubicBezTo>
                        <a:pt x="706850" y="1240822"/>
                        <a:pt x="710089" y="1239679"/>
                        <a:pt x="713327" y="1238631"/>
                      </a:cubicBezTo>
                      <a:cubicBezTo>
                        <a:pt x="717233" y="1237393"/>
                        <a:pt x="721138" y="1236154"/>
                        <a:pt x="725043" y="1234821"/>
                      </a:cubicBezTo>
                      <a:cubicBezTo>
                        <a:pt x="729234" y="1233392"/>
                        <a:pt x="733425" y="1231773"/>
                        <a:pt x="737711" y="1230249"/>
                      </a:cubicBezTo>
                      <a:cubicBezTo>
                        <a:pt x="741521" y="1228916"/>
                        <a:pt x="745236" y="1227582"/>
                        <a:pt x="749046" y="1226058"/>
                      </a:cubicBezTo>
                      <a:cubicBezTo>
                        <a:pt x="753332" y="1224439"/>
                        <a:pt x="757618" y="1222629"/>
                        <a:pt x="761809" y="1220915"/>
                      </a:cubicBezTo>
                      <a:cubicBezTo>
                        <a:pt x="765429" y="1219391"/>
                        <a:pt x="769048" y="1217962"/>
                        <a:pt x="772668" y="1216438"/>
                      </a:cubicBezTo>
                      <a:cubicBezTo>
                        <a:pt x="777050" y="1214533"/>
                        <a:pt x="781336" y="1212533"/>
                        <a:pt x="785717" y="1210532"/>
                      </a:cubicBezTo>
                      <a:cubicBezTo>
                        <a:pt x="789146" y="1208913"/>
                        <a:pt x="792575" y="1207484"/>
                        <a:pt x="796004" y="1205770"/>
                      </a:cubicBezTo>
                      <a:cubicBezTo>
                        <a:pt x="800481" y="1203579"/>
                        <a:pt x="804958" y="1201293"/>
                        <a:pt x="809434" y="1199007"/>
                      </a:cubicBezTo>
                      <a:cubicBezTo>
                        <a:pt x="812578" y="1197388"/>
                        <a:pt x="815816" y="1195864"/>
                        <a:pt x="818959" y="1194149"/>
                      </a:cubicBezTo>
                      <a:cubicBezTo>
                        <a:pt x="823722" y="1191673"/>
                        <a:pt x="828389" y="1189006"/>
                        <a:pt x="833056" y="1186434"/>
                      </a:cubicBezTo>
                      <a:cubicBezTo>
                        <a:pt x="835914" y="1184815"/>
                        <a:pt x="838867" y="1183291"/>
                        <a:pt x="841724" y="1181672"/>
                      </a:cubicBezTo>
                      <a:cubicBezTo>
                        <a:pt x="846963" y="1178624"/>
                        <a:pt x="852106" y="1175480"/>
                        <a:pt x="857250" y="1172337"/>
                      </a:cubicBezTo>
                      <a:cubicBezTo>
                        <a:pt x="859536" y="1170908"/>
                        <a:pt x="861822" y="1169670"/>
                        <a:pt x="864013" y="1168241"/>
                      </a:cubicBezTo>
                      <a:cubicBezTo>
                        <a:pt x="871442" y="1163574"/>
                        <a:pt x="878776" y="1158811"/>
                        <a:pt x="886015" y="1153859"/>
                      </a:cubicBezTo>
                      <a:cubicBezTo>
                        <a:pt x="887635" y="1162526"/>
                        <a:pt x="889444" y="1171099"/>
                        <a:pt x="891350" y="1179576"/>
                      </a:cubicBezTo>
                      <a:cubicBezTo>
                        <a:pt x="892016" y="1182434"/>
                        <a:pt x="892778" y="1185196"/>
                        <a:pt x="893445" y="1188053"/>
                      </a:cubicBezTo>
                      <a:cubicBezTo>
                        <a:pt x="894779" y="1193673"/>
                        <a:pt x="896112" y="1199293"/>
                        <a:pt x="897636" y="1204912"/>
                      </a:cubicBezTo>
                      <a:cubicBezTo>
                        <a:pt x="898493" y="1208246"/>
                        <a:pt x="899541" y="1211580"/>
                        <a:pt x="900493" y="1214914"/>
                      </a:cubicBezTo>
                      <a:cubicBezTo>
                        <a:pt x="901922" y="1219867"/>
                        <a:pt x="903256" y="1224820"/>
                        <a:pt x="904780" y="1229773"/>
                      </a:cubicBezTo>
                      <a:cubicBezTo>
                        <a:pt x="905923" y="1233297"/>
                        <a:pt x="907066" y="1236821"/>
                        <a:pt x="908304" y="1240345"/>
                      </a:cubicBezTo>
                      <a:cubicBezTo>
                        <a:pt x="909828" y="1245013"/>
                        <a:pt x="911257" y="1249585"/>
                        <a:pt x="912876" y="1254252"/>
                      </a:cubicBezTo>
                      <a:cubicBezTo>
                        <a:pt x="914114" y="1257872"/>
                        <a:pt x="915543" y="1261491"/>
                        <a:pt x="916876" y="1265110"/>
                      </a:cubicBezTo>
                      <a:cubicBezTo>
                        <a:pt x="918496" y="1269492"/>
                        <a:pt x="920115" y="1273874"/>
                        <a:pt x="921830" y="1278255"/>
                      </a:cubicBezTo>
                      <a:cubicBezTo>
                        <a:pt x="923258" y="1281970"/>
                        <a:pt x="924877" y="1285589"/>
                        <a:pt x="926401" y="1289304"/>
                      </a:cubicBezTo>
                      <a:cubicBezTo>
                        <a:pt x="928116" y="1293495"/>
                        <a:pt x="929830" y="1297686"/>
                        <a:pt x="931735" y="1301782"/>
                      </a:cubicBezTo>
                      <a:cubicBezTo>
                        <a:pt x="933355" y="1305497"/>
                        <a:pt x="935164" y="1309211"/>
                        <a:pt x="936879" y="1312926"/>
                      </a:cubicBezTo>
                      <a:cubicBezTo>
                        <a:pt x="938784" y="1316927"/>
                        <a:pt x="940594" y="1320927"/>
                        <a:pt x="942499" y="1324927"/>
                      </a:cubicBezTo>
                      <a:cubicBezTo>
                        <a:pt x="944309" y="1328642"/>
                        <a:pt x="946309" y="1332357"/>
                        <a:pt x="948214" y="1336072"/>
                      </a:cubicBezTo>
                      <a:cubicBezTo>
                        <a:pt x="949738" y="1339025"/>
                        <a:pt x="951167" y="1342073"/>
                        <a:pt x="952786" y="1344930"/>
                      </a:cubicBezTo>
                      <a:cubicBezTo>
                        <a:pt x="949262" y="1351217"/>
                        <a:pt x="945547" y="1357217"/>
                        <a:pt x="941927" y="1363313"/>
                      </a:cubicBezTo>
                      <a:cubicBezTo>
                        <a:pt x="938879" y="1368361"/>
                        <a:pt x="936022" y="1373505"/>
                        <a:pt x="932783" y="1378458"/>
                      </a:cubicBezTo>
                      <a:cubicBezTo>
                        <a:pt x="928211" y="1385507"/>
                        <a:pt x="923354" y="1392269"/>
                        <a:pt x="918496" y="1399032"/>
                      </a:cubicBezTo>
                      <a:cubicBezTo>
                        <a:pt x="915352" y="1403509"/>
                        <a:pt x="912305" y="1408081"/>
                        <a:pt x="909066" y="1412462"/>
                      </a:cubicBezTo>
                      <a:cubicBezTo>
                        <a:pt x="903542" y="1419797"/>
                        <a:pt x="897731" y="1426750"/>
                        <a:pt x="891921" y="1433798"/>
                      </a:cubicBezTo>
                      <a:cubicBezTo>
                        <a:pt x="888968" y="1437323"/>
                        <a:pt x="886206" y="1441037"/>
                        <a:pt x="883253" y="1444561"/>
                      </a:cubicBezTo>
                      <a:cubicBezTo>
                        <a:pt x="874300" y="1454849"/>
                        <a:pt x="865060" y="1464850"/>
                        <a:pt x="855440" y="1474470"/>
                      </a:cubicBezTo>
                      <a:cubicBezTo>
                        <a:pt x="845344" y="1484567"/>
                        <a:pt x="834771" y="1494282"/>
                        <a:pt x="823913" y="1503617"/>
                      </a:cubicBezTo>
                      <a:cubicBezTo>
                        <a:pt x="823055" y="1504378"/>
                        <a:pt x="822198" y="1505141"/>
                        <a:pt x="821246" y="1505998"/>
                      </a:cubicBezTo>
                      <a:cubicBezTo>
                        <a:pt x="810863" y="1514856"/>
                        <a:pt x="800100" y="1523238"/>
                        <a:pt x="789146" y="1531429"/>
                      </a:cubicBezTo>
                      <a:cubicBezTo>
                        <a:pt x="787718" y="1532477"/>
                        <a:pt x="786289" y="1533620"/>
                        <a:pt x="784860" y="1534573"/>
                      </a:cubicBezTo>
                      <a:cubicBezTo>
                        <a:pt x="774097" y="1542383"/>
                        <a:pt x="762952" y="1549813"/>
                        <a:pt x="751713" y="1556861"/>
                      </a:cubicBezTo>
                      <a:cubicBezTo>
                        <a:pt x="749903" y="1558004"/>
                        <a:pt x="748189" y="1559052"/>
                        <a:pt x="746379" y="1560195"/>
                      </a:cubicBezTo>
                      <a:cubicBezTo>
                        <a:pt x="735139" y="1567053"/>
                        <a:pt x="723614" y="1573530"/>
                        <a:pt x="711898" y="1579721"/>
                      </a:cubicBezTo>
                      <a:cubicBezTo>
                        <a:pt x="710946" y="1580198"/>
                        <a:pt x="709993" y="1580769"/>
                        <a:pt x="708946" y="1581245"/>
                      </a:cubicBezTo>
                      <a:cubicBezTo>
                        <a:pt x="708660" y="1580388"/>
                        <a:pt x="708374" y="1579435"/>
                        <a:pt x="708088" y="1578578"/>
                      </a:cubicBezTo>
                      <a:cubicBezTo>
                        <a:pt x="704374" y="1566672"/>
                        <a:pt x="701040" y="1554670"/>
                        <a:pt x="698087" y="1542574"/>
                      </a:cubicBezTo>
                      <a:cubicBezTo>
                        <a:pt x="697611" y="1540669"/>
                        <a:pt x="697135" y="1538668"/>
                        <a:pt x="696754" y="1536764"/>
                      </a:cubicBezTo>
                      <a:cubicBezTo>
                        <a:pt x="693896" y="1524667"/>
                        <a:pt x="691420" y="1512475"/>
                        <a:pt x="689324" y="1500187"/>
                      </a:cubicBezTo>
                      <a:cubicBezTo>
                        <a:pt x="689038" y="1498283"/>
                        <a:pt x="688753" y="1496377"/>
                        <a:pt x="688467" y="1494568"/>
                      </a:cubicBezTo>
                      <a:cubicBezTo>
                        <a:pt x="686467" y="1482185"/>
                        <a:pt x="684847" y="1469803"/>
                        <a:pt x="683705" y="1457325"/>
                      </a:cubicBezTo>
                      <a:cubicBezTo>
                        <a:pt x="683514" y="1455610"/>
                        <a:pt x="683419" y="1453896"/>
                        <a:pt x="683323" y="1452182"/>
                      </a:cubicBezTo>
                      <a:cubicBezTo>
                        <a:pt x="682276" y="1439513"/>
                        <a:pt x="681514" y="1426750"/>
                        <a:pt x="681228" y="1414082"/>
                      </a:cubicBezTo>
                      <a:cubicBezTo>
                        <a:pt x="681228" y="1412748"/>
                        <a:pt x="681228" y="1411415"/>
                        <a:pt x="681228" y="1409986"/>
                      </a:cubicBezTo>
                      <a:cubicBezTo>
                        <a:pt x="681038" y="1396841"/>
                        <a:pt x="681228" y="1383697"/>
                        <a:pt x="681990" y="1370552"/>
                      </a:cubicBezTo>
                      <a:cubicBezTo>
                        <a:pt x="681990" y="1369790"/>
                        <a:pt x="682085" y="1369028"/>
                        <a:pt x="682180" y="1368361"/>
                      </a:cubicBezTo>
                      <a:cubicBezTo>
                        <a:pt x="682943" y="1355217"/>
                        <a:pt x="684181" y="1341977"/>
                        <a:pt x="685895" y="1328833"/>
                      </a:cubicBezTo>
                      <a:cubicBezTo>
                        <a:pt x="685990" y="1328071"/>
                        <a:pt x="686086" y="1327309"/>
                        <a:pt x="686181" y="1326547"/>
                      </a:cubicBezTo>
                      <a:cubicBezTo>
                        <a:pt x="687896" y="1313402"/>
                        <a:pt x="690181" y="1300162"/>
                        <a:pt x="692848" y="1287113"/>
                      </a:cubicBezTo>
                      <a:cubicBezTo>
                        <a:pt x="693134" y="1285875"/>
                        <a:pt x="693325" y="1284542"/>
                        <a:pt x="693610" y="1283303"/>
                      </a:cubicBezTo>
                      <a:cubicBezTo>
                        <a:pt x="696277" y="1270444"/>
                        <a:pt x="699421" y="1257681"/>
                        <a:pt x="702945" y="1244918"/>
                      </a:cubicBezTo>
                      <a:close/>
                      <a:moveTo>
                        <a:pt x="986980" y="1363218"/>
                      </a:moveTo>
                      <a:cubicBezTo>
                        <a:pt x="983266" y="1357122"/>
                        <a:pt x="979551" y="1351121"/>
                        <a:pt x="976122" y="1344835"/>
                      </a:cubicBezTo>
                      <a:cubicBezTo>
                        <a:pt x="977646" y="1341882"/>
                        <a:pt x="979170" y="1338929"/>
                        <a:pt x="980694" y="1335977"/>
                      </a:cubicBezTo>
                      <a:cubicBezTo>
                        <a:pt x="982599" y="1332262"/>
                        <a:pt x="984599" y="1328547"/>
                        <a:pt x="986409" y="1324832"/>
                      </a:cubicBezTo>
                      <a:cubicBezTo>
                        <a:pt x="988314" y="1320832"/>
                        <a:pt x="990219" y="1316831"/>
                        <a:pt x="992029" y="1312831"/>
                      </a:cubicBezTo>
                      <a:cubicBezTo>
                        <a:pt x="993743" y="1309116"/>
                        <a:pt x="995458" y="1305497"/>
                        <a:pt x="997172" y="1301782"/>
                      </a:cubicBezTo>
                      <a:cubicBezTo>
                        <a:pt x="998982" y="1297591"/>
                        <a:pt x="1000697" y="1293400"/>
                        <a:pt x="1002506" y="1289209"/>
                      </a:cubicBezTo>
                      <a:cubicBezTo>
                        <a:pt x="1004030" y="1285589"/>
                        <a:pt x="1005650" y="1281970"/>
                        <a:pt x="1007078" y="1278255"/>
                      </a:cubicBezTo>
                      <a:cubicBezTo>
                        <a:pt x="1008793" y="1273874"/>
                        <a:pt x="1010412" y="1269492"/>
                        <a:pt x="1012031" y="1265110"/>
                      </a:cubicBezTo>
                      <a:cubicBezTo>
                        <a:pt x="1013365" y="1261491"/>
                        <a:pt x="1014793" y="1257872"/>
                        <a:pt x="1016032" y="1254252"/>
                      </a:cubicBezTo>
                      <a:cubicBezTo>
                        <a:pt x="1017651" y="1249680"/>
                        <a:pt x="1019175" y="1244918"/>
                        <a:pt x="1020699" y="1240250"/>
                      </a:cubicBezTo>
                      <a:cubicBezTo>
                        <a:pt x="1021842" y="1236726"/>
                        <a:pt x="1023080" y="1233297"/>
                        <a:pt x="1024128" y="1229773"/>
                      </a:cubicBezTo>
                      <a:cubicBezTo>
                        <a:pt x="1025652" y="1224725"/>
                        <a:pt x="1027081" y="1219676"/>
                        <a:pt x="1028509" y="1214533"/>
                      </a:cubicBezTo>
                      <a:cubicBezTo>
                        <a:pt x="1029462" y="1211294"/>
                        <a:pt x="1030414" y="1208056"/>
                        <a:pt x="1031272" y="1204817"/>
                      </a:cubicBezTo>
                      <a:cubicBezTo>
                        <a:pt x="1032796" y="1199198"/>
                        <a:pt x="1034129" y="1193483"/>
                        <a:pt x="1035463" y="1187768"/>
                      </a:cubicBezTo>
                      <a:cubicBezTo>
                        <a:pt x="1036130" y="1185005"/>
                        <a:pt x="1036892" y="1182243"/>
                        <a:pt x="1037463" y="1179481"/>
                      </a:cubicBezTo>
                      <a:cubicBezTo>
                        <a:pt x="1039368" y="1171003"/>
                        <a:pt x="1041178" y="1162431"/>
                        <a:pt x="1042797" y="1153763"/>
                      </a:cubicBezTo>
                      <a:cubicBezTo>
                        <a:pt x="1050036" y="1158716"/>
                        <a:pt x="1057370" y="1163479"/>
                        <a:pt x="1064800" y="1168146"/>
                      </a:cubicBezTo>
                      <a:cubicBezTo>
                        <a:pt x="1067086" y="1169575"/>
                        <a:pt x="1069372" y="1170908"/>
                        <a:pt x="1071563" y="1172242"/>
                      </a:cubicBezTo>
                      <a:cubicBezTo>
                        <a:pt x="1076706" y="1175385"/>
                        <a:pt x="1081850" y="1178624"/>
                        <a:pt x="1087088" y="1181576"/>
                      </a:cubicBezTo>
                      <a:cubicBezTo>
                        <a:pt x="1089946" y="1183195"/>
                        <a:pt x="1092803" y="1184719"/>
                        <a:pt x="1095756" y="1186339"/>
                      </a:cubicBezTo>
                      <a:cubicBezTo>
                        <a:pt x="1100423" y="1188910"/>
                        <a:pt x="1105090" y="1191577"/>
                        <a:pt x="1109853" y="1194054"/>
                      </a:cubicBezTo>
                      <a:cubicBezTo>
                        <a:pt x="1112996" y="1195673"/>
                        <a:pt x="1116235" y="1197293"/>
                        <a:pt x="1119378" y="1198912"/>
                      </a:cubicBezTo>
                      <a:cubicBezTo>
                        <a:pt x="1123855" y="1201198"/>
                        <a:pt x="1128331" y="1203484"/>
                        <a:pt x="1132808" y="1205675"/>
                      </a:cubicBezTo>
                      <a:cubicBezTo>
                        <a:pt x="1136237" y="1207294"/>
                        <a:pt x="1139666" y="1208818"/>
                        <a:pt x="1143095" y="1210437"/>
                      </a:cubicBezTo>
                      <a:cubicBezTo>
                        <a:pt x="1147477" y="1212437"/>
                        <a:pt x="1151763" y="1214437"/>
                        <a:pt x="1156144" y="1216343"/>
                      </a:cubicBezTo>
                      <a:cubicBezTo>
                        <a:pt x="1159764" y="1217867"/>
                        <a:pt x="1163384" y="1219295"/>
                        <a:pt x="1167003" y="1220819"/>
                      </a:cubicBezTo>
                      <a:cubicBezTo>
                        <a:pt x="1171289" y="1222534"/>
                        <a:pt x="1175480" y="1224343"/>
                        <a:pt x="1179767" y="1225963"/>
                      </a:cubicBezTo>
                      <a:cubicBezTo>
                        <a:pt x="1183481" y="1227392"/>
                        <a:pt x="1187291" y="1228725"/>
                        <a:pt x="1191101" y="1230154"/>
                      </a:cubicBezTo>
                      <a:cubicBezTo>
                        <a:pt x="1195292" y="1231678"/>
                        <a:pt x="1199483" y="1233297"/>
                        <a:pt x="1203674" y="1234726"/>
                      </a:cubicBezTo>
                      <a:cubicBezTo>
                        <a:pt x="1207580" y="1236059"/>
                        <a:pt x="1211485" y="1237298"/>
                        <a:pt x="1215390" y="1238536"/>
                      </a:cubicBezTo>
                      <a:cubicBezTo>
                        <a:pt x="1218629" y="1239584"/>
                        <a:pt x="1221867" y="1240727"/>
                        <a:pt x="1225106" y="1241679"/>
                      </a:cubicBezTo>
                      <a:cubicBezTo>
                        <a:pt x="1225391" y="1242632"/>
                        <a:pt x="1225677" y="1243679"/>
                        <a:pt x="1225868" y="1244632"/>
                      </a:cubicBezTo>
                      <a:cubicBezTo>
                        <a:pt x="1229392" y="1257395"/>
                        <a:pt x="1232535" y="1270159"/>
                        <a:pt x="1235202" y="1283018"/>
                      </a:cubicBezTo>
                      <a:cubicBezTo>
                        <a:pt x="1235488" y="1284256"/>
                        <a:pt x="1235678" y="1285589"/>
                        <a:pt x="1235964" y="1286827"/>
                      </a:cubicBezTo>
                      <a:cubicBezTo>
                        <a:pt x="1238631" y="1299972"/>
                        <a:pt x="1240822" y="1313117"/>
                        <a:pt x="1242536" y="1326261"/>
                      </a:cubicBezTo>
                      <a:cubicBezTo>
                        <a:pt x="1242631" y="1327023"/>
                        <a:pt x="1242727" y="1327880"/>
                        <a:pt x="1242822" y="1328642"/>
                      </a:cubicBezTo>
                      <a:cubicBezTo>
                        <a:pt x="1244441" y="1341692"/>
                        <a:pt x="1245680" y="1354836"/>
                        <a:pt x="1246442" y="1367885"/>
                      </a:cubicBezTo>
                      <a:cubicBezTo>
                        <a:pt x="1246442" y="1368743"/>
                        <a:pt x="1246537" y="1369504"/>
                        <a:pt x="1246632" y="1370362"/>
                      </a:cubicBezTo>
                      <a:cubicBezTo>
                        <a:pt x="1247394" y="1383411"/>
                        <a:pt x="1247585" y="1396460"/>
                        <a:pt x="1247394" y="1409510"/>
                      </a:cubicBezTo>
                      <a:cubicBezTo>
                        <a:pt x="1247394" y="1410938"/>
                        <a:pt x="1247394" y="1412462"/>
                        <a:pt x="1247394" y="1413891"/>
                      </a:cubicBezTo>
                      <a:cubicBezTo>
                        <a:pt x="1247108" y="1426559"/>
                        <a:pt x="1246442" y="1439132"/>
                        <a:pt x="1245394" y="1451705"/>
                      </a:cubicBezTo>
                      <a:cubicBezTo>
                        <a:pt x="1245203" y="1453515"/>
                        <a:pt x="1245108" y="1455325"/>
                        <a:pt x="1244918" y="1457135"/>
                      </a:cubicBezTo>
                      <a:cubicBezTo>
                        <a:pt x="1243775" y="1469517"/>
                        <a:pt x="1242155" y="1481804"/>
                        <a:pt x="1240250" y="1494092"/>
                      </a:cubicBezTo>
                      <a:cubicBezTo>
                        <a:pt x="1239964" y="1496092"/>
                        <a:pt x="1239679" y="1498092"/>
                        <a:pt x="1239298" y="1500092"/>
                      </a:cubicBezTo>
                      <a:cubicBezTo>
                        <a:pt x="1237202" y="1512284"/>
                        <a:pt x="1234726" y="1524381"/>
                        <a:pt x="1231964" y="1536383"/>
                      </a:cubicBezTo>
                      <a:cubicBezTo>
                        <a:pt x="1231487" y="1538383"/>
                        <a:pt x="1231011" y="1540383"/>
                        <a:pt x="1230535" y="1542383"/>
                      </a:cubicBezTo>
                      <a:cubicBezTo>
                        <a:pt x="1227582" y="1554385"/>
                        <a:pt x="1224248" y="1566386"/>
                        <a:pt x="1220534" y="1578293"/>
                      </a:cubicBezTo>
                      <a:cubicBezTo>
                        <a:pt x="1220248" y="1579150"/>
                        <a:pt x="1219962" y="1580102"/>
                        <a:pt x="1219676" y="1580960"/>
                      </a:cubicBezTo>
                      <a:cubicBezTo>
                        <a:pt x="1218724" y="1580483"/>
                        <a:pt x="1217676" y="1579912"/>
                        <a:pt x="1216723" y="1579435"/>
                      </a:cubicBezTo>
                      <a:cubicBezTo>
                        <a:pt x="1205008" y="1573244"/>
                        <a:pt x="1193483" y="1566767"/>
                        <a:pt x="1182243" y="1559909"/>
                      </a:cubicBezTo>
                      <a:cubicBezTo>
                        <a:pt x="1180433" y="1558861"/>
                        <a:pt x="1178719" y="1557718"/>
                        <a:pt x="1176909" y="1556576"/>
                      </a:cubicBezTo>
                      <a:cubicBezTo>
                        <a:pt x="1165574" y="1549527"/>
                        <a:pt x="1154525" y="1542098"/>
                        <a:pt x="1143762" y="1534287"/>
                      </a:cubicBezTo>
                      <a:cubicBezTo>
                        <a:pt x="1142333" y="1533239"/>
                        <a:pt x="1140905" y="1532192"/>
                        <a:pt x="1139476" y="1531144"/>
                      </a:cubicBezTo>
                      <a:cubicBezTo>
                        <a:pt x="1128522" y="1523048"/>
                        <a:pt x="1117759" y="1514570"/>
                        <a:pt x="1107377" y="1505712"/>
                      </a:cubicBezTo>
                      <a:cubicBezTo>
                        <a:pt x="1106519" y="1504950"/>
                        <a:pt x="1105662" y="1504188"/>
                        <a:pt x="1104710" y="1503331"/>
                      </a:cubicBezTo>
                      <a:cubicBezTo>
                        <a:pt x="1093851" y="1493996"/>
                        <a:pt x="1083373" y="1484281"/>
                        <a:pt x="1073182" y="1474184"/>
                      </a:cubicBezTo>
                      <a:cubicBezTo>
                        <a:pt x="1063562" y="1464564"/>
                        <a:pt x="1054322" y="1454563"/>
                        <a:pt x="1045369" y="1444276"/>
                      </a:cubicBezTo>
                      <a:cubicBezTo>
                        <a:pt x="1042321" y="1440752"/>
                        <a:pt x="1039559" y="1437037"/>
                        <a:pt x="1036606" y="1433417"/>
                      </a:cubicBezTo>
                      <a:cubicBezTo>
                        <a:pt x="1030796" y="1426464"/>
                        <a:pt x="1024985" y="1419511"/>
                        <a:pt x="1019556" y="1412177"/>
                      </a:cubicBezTo>
                      <a:cubicBezTo>
                        <a:pt x="1016318" y="1407795"/>
                        <a:pt x="1013269" y="1403223"/>
                        <a:pt x="1010126" y="1398746"/>
                      </a:cubicBezTo>
                      <a:cubicBezTo>
                        <a:pt x="1005364" y="1391984"/>
                        <a:pt x="1000411" y="1385221"/>
                        <a:pt x="995934" y="1378268"/>
                      </a:cubicBezTo>
                      <a:cubicBezTo>
                        <a:pt x="992696" y="1373315"/>
                        <a:pt x="989838" y="1368171"/>
                        <a:pt x="986790" y="1363123"/>
                      </a:cubicBezTo>
                      <a:close/>
                      <a:moveTo>
                        <a:pt x="1401985" y="1247966"/>
                      </a:moveTo>
                      <a:cubicBezTo>
                        <a:pt x="1388364" y="1247966"/>
                        <a:pt x="1374743" y="1247489"/>
                        <a:pt x="1361123" y="1246442"/>
                      </a:cubicBezTo>
                      <a:cubicBezTo>
                        <a:pt x="1356836" y="1246156"/>
                        <a:pt x="1352550" y="1245489"/>
                        <a:pt x="1348168" y="1245108"/>
                      </a:cubicBezTo>
                      <a:cubicBezTo>
                        <a:pt x="1338834" y="1244251"/>
                        <a:pt x="1329500" y="1243393"/>
                        <a:pt x="1320165" y="1242060"/>
                      </a:cubicBezTo>
                      <a:cubicBezTo>
                        <a:pt x="1315022" y="1241298"/>
                        <a:pt x="1309973" y="1240250"/>
                        <a:pt x="1304925" y="1239393"/>
                      </a:cubicBezTo>
                      <a:cubicBezTo>
                        <a:pt x="1296448" y="1237964"/>
                        <a:pt x="1287875" y="1236535"/>
                        <a:pt x="1279398" y="1234726"/>
                      </a:cubicBezTo>
                      <a:cubicBezTo>
                        <a:pt x="1273873" y="1233583"/>
                        <a:pt x="1268444" y="1232059"/>
                        <a:pt x="1263015" y="1230725"/>
                      </a:cubicBezTo>
                      <a:cubicBezTo>
                        <a:pt x="1255871" y="1229011"/>
                        <a:pt x="1248727" y="1227296"/>
                        <a:pt x="1241679" y="1225296"/>
                      </a:cubicBezTo>
                      <a:cubicBezTo>
                        <a:pt x="1240727" y="1222058"/>
                        <a:pt x="1239584" y="1218914"/>
                        <a:pt x="1238536" y="1215676"/>
                      </a:cubicBezTo>
                      <a:cubicBezTo>
                        <a:pt x="1237298" y="1211770"/>
                        <a:pt x="1236059" y="1207770"/>
                        <a:pt x="1234726" y="1203960"/>
                      </a:cubicBezTo>
                      <a:cubicBezTo>
                        <a:pt x="1233297" y="1199769"/>
                        <a:pt x="1231678" y="1195578"/>
                        <a:pt x="1230154" y="1191387"/>
                      </a:cubicBezTo>
                      <a:cubicBezTo>
                        <a:pt x="1228820" y="1187577"/>
                        <a:pt x="1227487" y="1183862"/>
                        <a:pt x="1225963" y="1180052"/>
                      </a:cubicBezTo>
                      <a:cubicBezTo>
                        <a:pt x="1224343" y="1175766"/>
                        <a:pt x="1222534" y="1171480"/>
                        <a:pt x="1220724" y="1167289"/>
                      </a:cubicBezTo>
                      <a:cubicBezTo>
                        <a:pt x="1219200" y="1163669"/>
                        <a:pt x="1217771" y="1160050"/>
                        <a:pt x="1216247" y="1156430"/>
                      </a:cubicBezTo>
                      <a:cubicBezTo>
                        <a:pt x="1214342" y="1152049"/>
                        <a:pt x="1212342" y="1147762"/>
                        <a:pt x="1210342" y="1143381"/>
                      </a:cubicBezTo>
                      <a:cubicBezTo>
                        <a:pt x="1208818" y="1139952"/>
                        <a:pt x="1207294" y="1136523"/>
                        <a:pt x="1205579" y="1133094"/>
                      </a:cubicBezTo>
                      <a:cubicBezTo>
                        <a:pt x="1203389" y="1128617"/>
                        <a:pt x="1201102" y="1124141"/>
                        <a:pt x="1198817" y="1119664"/>
                      </a:cubicBezTo>
                      <a:cubicBezTo>
                        <a:pt x="1197197" y="1116425"/>
                        <a:pt x="1195673" y="1113282"/>
                        <a:pt x="1193959" y="1110043"/>
                      </a:cubicBezTo>
                      <a:cubicBezTo>
                        <a:pt x="1191482" y="1105281"/>
                        <a:pt x="1188815" y="1100709"/>
                        <a:pt x="1186243" y="1095947"/>
                      </a:cubicBezTo>
                      <a:cubicBezTo>
                        <a:pt x="1184624" y="1093089"/>
                        <a:pt x="1183100" y="1090136"/>
                        <a:pt x="1181481" y="1087279"/>
                      </a:cubicBezTo>
                      <a:cubicBezTo>
                        <a:pt x="1178433" y="1082040"/>
                        <a:pt x="1175290" y="1076897"/>
                        <a:pt x="1172051" y="1071658"/>
                      </a:cubicBezTo>
                      <a:cubicBezTo>
                        <a:pt x="1170718" y="1069467"/>
                        <a:pt x="1169384" y="1067181"/>
                        <a:pt x="1167956" y="1064895"/>
                      </a:cubicBezTo>
                      <a:cubicBezTo>
                        <a:pt x="1163288" y="1057466"/>
                        <a:pt x="1158526" y="1050131"/>
                        <a:pt x="1153573" y="1042892"/>
                      </a:cubicBezTo>
                      <a:cubicBezTo>
                        <a:pt x="1162240" y="1041273"/>
                        <a:pt x="1170718" y="1039463"/>
                        <a:pt x="1179195" y="1037558"/>
                      </a:cubicBezTo>
                      <a:cubicBezTo>
                        <a:pt x="1182338" y="1036892"/>
                        <a:pt x="1185481" y="1036034"/>
                        <a:pt x="1188625" y="1035272"/>
                      </a:cubicBezTo>
                      <a:cubicBezTo>
                        <a:pt x="1193959" y="1033939"/>
                        <a:pt x="1199293" y="1032701"/>
                        <a:pt x="1204531" y="1031367"/>
                      </a:cubicBezTo>
                      <a:cubicBezTo>
                        <a:pt x="1208151" y="1030414"/>
                        <a:pt x="1211771" y="1029272"/>
                        <a:pt x="1215390" y="1028224"/>
                      </a:cubicBezTo>
                      <a:cubicBezTo>
                        <a:pt x="1220057" y="1026890"/>
                        <a:pt x="1224820" y="1025557"/>
                        <a:pt x="1229487" y="1024128"/>
                      </a:cubicBezTo>
                      <a:cubicBezTo>
                        <a:pt x="1233297" y="1022985"/>
                        <a:pt x="1237012" y="1021651"/>
                        <a:pt x="1240822" y="1020413"/>
                      </a:cubicBezTo>
                      <a:cubicBezTo>
                        <a:pt x="1245203" y="1018984"/>
                        <a:pt x="1249680" y="1017556"/>
                        <a:pt x="1253966" y="1016032"/>
                      </a:cubicBezTo>
                      <a:cubicBezTo>
                        <a:pt x="1257872" y="1014698"/>
                        <a:pt x="1261586" y="1013174"/>
                        <a:pt x="1265492" y="1011746"/>
                      </a:cubicBezTo>
                      <a:cubicBezTo>
                        <a:pt x="1269683" y="1010222"/>
                        <a:pt x="1273873" y="1008697"/>
                        <a:pt x="1277969" y="1006983"/>
                      </a:cubicBezTo>
                      <a:cubicBezTo>
                        <a:pt x="1281875" y="1005459"/>
                        <a:pt x="1285589" y="1003840"/>
                        <a:pt x="1289494" y="1002221"/>
                      </a:cubicBezTo>
                      <a:cubicBezTo>
                        <a:pt x="1293495" y="1000506"/>
                        <a:pt x="1297591" y="998887"/>
                        <a:pt x="1301591" y="997077"/>
                      </a:cubicBezTo>
                      <a:cubicBezTo>
                        <a:pt x="1305401" y="995363"/>
                        <a:pt x="1309211" y="993553"/>
                        <a:pt x="1313021" y="991838"/>
                      </a:cubicBezTo>
                      <a:cubicBezTo>
                        <a:pt x="1316927" y="990029"/>
                        <a:pt x="1320832" y="988219"/>
                        <a:pt x="1324642" y="986314"/>
                      </a:cubicBezTo>
                      <a:cubicBezTo>
                        <a:pt x="1328452" y="984409"/>
                        <a:pt x="1332167" y="982504"/>
                        <a:pt x="1335977" y="980504"/>
                      </a:cubicBezTo>
                      <a:cubicBezTo>
                        <a:pt x="1338929" y="978980"/>
                        <a:pt x="1341882" y="977551"/>
                        <a:pt x="1344739" y="976027"/>
                      </a:cubicBezTo>
                      <a:cubicBezTo>
                        <a:pt x="1351121" y="979551"/>
                        <a:pt x="1357217" y="983361"/>
                        <a:pt x="1363409" y="987076"/>
                      </a:cubicBezTo>
                      <a:cubicBezTo>
                        <a:pt x="1368362" y="990029"/>
                        <a:pt x="1373410" y="992886"/>
                        <a:pt x="1378172" y="996029"/>
                      </a:cubicBezTo>
                      <a:cubicBezTo>
                        <a:pt x="1385316" y="1000601"/>
                        <a:pt x="1392174" y="1005650"/>
                        <a:pt x="1399032" y="1010507"/>
                      </a:cubicBezTo>
                      <a:cubicBezTo>
                        <a:pt x="1403414" y="1013555"/>
                        <a:pt x="1407890" y="1016508"/>
                        <a:pt x="1412081" y="1019651"/>
                      </a:cubicBezTo>
                      <a:cubicBezTo>
                        <a:pt x="1419606" y="1025271"/>
                        <a:pt x="1426750" y="1031272"/>
                        <a:pt x="1433989" y="1037272"/>
                      </a:cubicBezTo>
                      <a:cubicBezTo>
                        <a:pt x="1437323" y="1040035"/>
                        <a:pt x="1440847" y="1042606"/>
                        <a:pt x="1444085" y="1045464"/>
                      </a:cubicBezTo>
                      <a:cubicBezTo>
                        <a:pt x="1454372" y="1054418"/>
                        <a:pt x="1464373" y="1063657"/>
                        <a:pt x="1473994" y="1073277"/>
                      </a:cubicBezTo>
                      <a:cubicBezTo>
                        <a:pt x="1484185" y="1083469"/>
                        <a:pt x="1493901" y="1094042"/>
                        <a:pt x="1503331" y="1104995"/>
                      </a:cubicBezTo>
                      <a:cubicBezTo>
                        <a:pt x="1503998" y="1105757"/>
                        <a:pt x="1504760" y="1106519"/>
                        <a:pt x="1505426" y="1107377"/>
                      </a:cubicBezTo>
                      <a:cubicBezTo>
                        <a:pt x="1514380" y="1117854"/>
                        <a:pt x="1522857" y="1128713"/>
                        <a:pt x="1531048" y="1139761"/>
                      </a:cubicBezTo>
                      <a:cubicBezTo>
                        <a:pt x="1532001" y="1141095"/>
                        <a:pt x="1533049" y="1142428"/>
                        <a:pt x="1534001" y="1143762"/>
                      </a:cubicBezTo>
                      <a:cubicBezTo>
                        <a:pt x="1541907" y="1154620"/>
                        <a:pt x="1549337" y="1165765"/>
                        <a:pt x="1556480" y="1177195"/>
                      </a:cubicBezTo>
                      <a:cubicBezTo>
                        <a:pt x="1557528" y="1178909"/>
                        <a:pt x="1558671" y="1180624"/>
                        <a:pt x="1559719" y="1182338"/>
                      </a:cubicBezTo>
                      <a:cubicBezTo>
                        <a:pt x="1566672" y="1193673"/>
                        <a:pt x="1573149" y="1205198"/>
                        <a:pt x="1579340" y="1217009"/>
                      </a:cubicBezTo>
                      <a:cubicBezTo>
                        <a:pt x="1579816" y="1217962"/>
                        <a:pt x="1580293" y="1218914"/>
                        <a:pt x="1580769" y="1219867"/>
                      </a:cubicBezTo>
                      <a:cubicBezTo>
                        <a:pt x="1578673" y="1220534"/>
                        <a:pt x="1576673" y="1221200"/>
                        <a:pt x="1574578" y="1221867"/>
                      </a:cubicBezTo>
                      <a:cubicBezTo>
                        <a:pt x="1571054" y="1222915"/>
                        <a:pt x="1567529" y="1223962"/>
                        <a:pt x="1564005" y="1225010"/>
                      </a:cubicBezTo>
                      <a:cubicBezTo>
                        <a:pt x="1559909" y="1226153"/>
                        <a:pt x="1555814" y="1227296"/>
                        <a:pt x="1551718" y="1228344"/>
                      </a:cubicBezTo>
                      <a:cubicBezTo>
                        <a:pt x="1548193" y="1229297"/>
                        <a:pt x="1544669" y="1230154"/>
                        <a:pt x="1541145" y="1231011"/>
                      </a:cubicBezTo>
                      <a:cubicBezTo>
                        <a:pt x="1536954" y="1232059"/>
                        <a:pt x="1532858" y="1233011"/>
                        <a:pt x="1528667" y="1233868"/>
                      </a:cubicBezTo>
                      <a:cubicBezTo>
                        <a:pt x="1525238" y="1234631"/>
                        <a:pt x="1521714" y="1235393"/>
                        <a:pt x="1518190" y="1236154"/>
                      </a:cubicBezTo>
                      <a:cubicBezTo>
                        <a:pt x="1513904" y="1237012"/>
                        <a:pt x="1509617" y="1237774"/>
                        <a:pt x="1505331" y="1238536"/>
                      </a:cubicBezTo>
                      <a:cubicBezTo>
                        <a:pt x="1501902" y="1239107"/>
                        <a:pt x="1498473" y="1239774"/>
                        <a:pt x="1495044" y="1240345"/>
                      </a:cubicBezTo>
                      <a:cubicBezTo>
                        <a:pt x="1490663" y="1241012"/>
                        <a:pt x="1486281" y="1241679"/>
                        <a:pt x="1481804" y="1242251"/>
                      </a:cubicBezTo>
                      <a:cubicBezTo>
                        <a:pt x="1478471" y="1242727"/>
                        <a:pt x="1475137" y="1243203"/>
                        <a:pt x="1471803" y="1243584"/>
                      </a:cubicBezTo>
                      <a:cubicBezTo>
                        <a:pt x="1467136" y="1244156"/>
                        <a:pt x="1462564" y="1244536"/>
                        <a:pt x="1457897" y="1245013"/>
                      </a:cubicBezTo>
                      <a:cubicBezTo>
                        <a:pt x="1454753" y="1245299"/>
                        <a:pt x="1451610" y="1245679"/>
                        <a:pt x="1448467" y="1245965"/>
                      </a:cubicBezTo>
                      <a:cubicBezTo>
                        <a:pt x="1443323" y="1246346"/>
                        <a:pt x="1438180" y="1246632"/>
                        <a:pt x="1432941" y="1246918"/>
                      </a:cubicBezTo>
                      <a:cubicBezTo>
                        <a:pt x="1430274" y="1247013"/>
                        <a:pt x="1427702" y="1247299"/>
                        <a:pt x="1425035" y="1247394"/>
                      </a:cubicBezTo>
                      <a:cubicBezTo>
                        <a:pt x="1417225" y="1247680"/>
                        <a:pt x="1409414" y="1247870"/>
                        <a:pt x="1401604" y="1247870"/>
                      </a:cubicBezTo>
                      <a:close/>
                      <a:moveTo>
                        <a:pt x="1363027" y="942022"/>
                      </a:moveTo>
                      <a:cubicBezTo>
                        <a:pt x="1357027" y="945642"/>
                        <a:pt x="1351026" y="949357"/>
                        <a:pt x="1344835" y="952786"/>
                      </a:cubicBezTo>
                      <a:cubicBezTo>
                        <a:pt x="1341787" y="951167"/>
                        <a:pt x="1338739" y="949643"/>
                        <a:pt x="1335691" y="948118"/>
                      </a:cubicBezTo>
                      <a:cubicBezTo>
                        <a:pt x="1332071" y="946213"/>
                        <a:pt x="1328452" y="944404"/>
                        <a:pt x="1324832" y="942594"/>
                      </a:cubicBezTo>
                      <a:cubicBezTo>
                        <a:pt x="1320832" y="940594"/>
                        <a:pt x="1316831" y="938784"/>
                        <a:pt x="1312735" y="936879"/>
                      </a:cubicBezTo>
                      <a:cubicBezTo>
                        <a:pt x="1309021" y="935164"/>
                        <a:pt x="1305401" y="933450"/>
                        <a:pt x="1301687" y="931735"/>
                      </a:cubicBezTo>
                      <a:cubicBezTo>
                        <a:pt x="1297591" y="929926"/>
                        <a:pt x="1293495" y="928211"/>
                        <a:pt x="1289399" y="926497"/>
                      </a:cubicBezTo>
                      <a:cubicBezTo>
                        <a:pt x="1285589" y="924877"/>
                        <a:pt x="1281875" y="923258"/>
                        <a:pt x="1278064" y="921830"/>
                      </a:cubicBezTo>
                      <a:cubicBezTo>
                        <a:pt x="1273873" y="920210"/>
                        <a:pt x="1269587" y="918591"/>
                        <a:pt x="1265396" y="917067"/>
                      </a:cubicBezTo>
                      <a:cubicBezTo>
                        <a:pt x="1261586" y="915638"/>
                        <a:pt x="1257872" y="914209"/>
                        <a:pt x="1254062" y="912876"/>
                      </a:cubicBezTo>
                      <a:cubicBezTo>
                        <a:pt x="1249680" y="911352"/>
                        <a:pt x="1245203" y="909923"/>
                        <a:pt x="1240727" y="908495"/>
                      </a:cubicBezTo>
                      <a:cubicBezTo>
                        <a:pt x="1237012" y="907256"/>
                        <a:pt x="1233297" y="906018"/>
                        <a:pt x="1229582" y="904875"/>
                      </a:cubicBezTo>
                      <a:cubicBezTo>
                        <a:pt x="1224915" y="903446"/>
                        <a:pt x="1220152" y="902113"/>
                        <a:pt x="1215390" y="900779"/>
                      </a:cubicBezTo>
                      <a:cubicBezTo>
                        <a:pt x="1211771" y="899731"/>
                        <a:pt x="1208246" y="898684"/>
                        <a:pt x="1204627" y="897731"/>
                      </a:cubicBezTo>
                      <a:cubicBezTo>
                        <a:pt x="1199198" y="896302"/>
                        <a:pt x="1193768" y="894969"/>
                        <a:pt x="1188339" y="893731"/>
                      </a:cubicBezTo>
                      <a:cubicBezTo>
                        <a:pt x="1185291" y="892969"/>
                        <a:pt x="1182338" y="892207"/>
                        <a:pt x="1179385" y="891540"/>
                      </a:cubicBezTo>
                      <a:cubicBezTo>
                        <a:pt x="1170908" y="889635"/>
                        <a:pt x="1162336" y="887825"/>
                        <a:pt x="1153668" y="886206"/>
                      </a:cubicBezTo>
                      <a:cubicBezTo>
                        <a:pt x="1158621" y="878967"/>
                        <a:pt x="1163479" y="871633"/>
                        <a:pt x="1168051" y="864203"/>
                      </a:cubicBezTo>
                      <a:cubicBezTo>
                        <a:pt x="1169480" y="862013"/>
                        <a:pt x="1170718" y="859726"/>
                        <a:pt x="1172147" y="857441"/>
                      </a:cubicBezTo>
                      <a:cubicBezTo>
                        <a:pt x="1175290" y="852297"/>
                        <a:pt x="1178528" y="847058"/>
                        <a:pt x="1181576" y="841820"/>
                      </a:cubicBezTo>
                      <a:cubicBezTo>
                        <a:pt x="1183196" y="838962"/>
                        <a:pt x="1184719" y="836105"/>
                        <a:pt x="1186339" y="833152"/>
                      </a:cubicBezTo>
                      <a:cubicBezTo>
                        <a:pt x="1188910" y="828484"/>
                        <a:pt x="1191577" y="823817"/>
                        <a:pt x="1194054" y="819055"/>
                      </a:cubicBezTo>
                      <a:cubicBezTo>
                        <a:pt x="1195768" y="815912"/>
                        <a:pt x="1197293" y="812673"/>
                        <a:pt x="1198912" y="809434"/>
                      </a:cubicBezTo>
                      <a:cubicBezTo>
                        <a:pt x="1201198" y="804958"/>
                        <a:pt x="1203484" y="800481"/>
                        <a:pt x="1205675" y="796004"/>
                      </a:cubicBezTo>
                      <a:cubicBezTo>
                        <a:pt x="1207294" y="792575"/>
                        <a:pt x="1208818" y="789146"/>
                        <a:pt x="1210437" y="785717"/>
                      </a:cubicBezTo>
                      <a:cubicBezTo>
                        <a:pt x="1212437" y="781336"/>
                        <a:pt x="1214438" y="777050"/>
                        <a:pt x="1216343" y="772668"/>
                      </a:cubicBezTo>
                      <a:cubicBezTo>
                        <a:pt x="1217867" y="769049"/>
                        <a:pt x="1219295" y="765429"/>
                        <a:pt x="1220819" y="761809"/>
                      </a:cubicBezTo>
                      <a:cubicBezTo>
                        <a:pt x="1222534" y="757523"/>
                        <a:pt x="1224343" y="753332"/>
                        <a:pt x="1226058" y="749046"/>
                      </a:cubicBezTo>
                      <a:cubicBezTo>
                        <a:pt x="1227487" y="745331"/>
                        <a:pt x="1228820" y="741521"/>
                        <a:pt x="1230249" y="737711"/>
                      </a:cubicBezTo>
                      <a:cubicBezTo>
                        <a:pt x="1231773" y="733520"/>
                        <a:pt x="1233297" y="729329"/>
                        <a:pt x="1234821" y="725138"/>
                      </a:cubicBezTo>
                      <a:cubicBezTo>
                        <a:pt x="1236155" y="721233"/>
                        <a:pt x="1237393" y="717328"/>
                        <a:pt x="1238631" y="713422"/>
                      </a:cubicBezTo>
                      <a:cubicBezTo>
                        <a:pt x="1239679" y="710184"/>
                        <a:pt x="1240727" y="707041"/>
                        <a:pt x="1241774" y="703802"/>
                      </a:cubicBezTo>
                      <a:cubicBezTo>
                        <a:pt x="1248918" y="701802"/>
                        <a:pt x="1255967" y="700088"/>
                        <a:pt x="1263110" y="698373"/>
                      </a:cubicBezTo>
                      <a:cubicBezTo>
                        <a:pt x="1268539" y="697039"/>
                        <a:pt x="1274064" y="695516"/>
                        <a:pt x="1279493" y="694277"/>
                      </a:cubicBezTo>
                      <a:cubicBezTo>
                        <a:pt x="1287971" y="692468"/>
                        <a:pt x="1296448" y="691134"/>
                        <a:pt x="1305020" y="689610"/>
                      </a:cubicBezTo>
                      <a:cubicBezTo>
                        <a:pt x="1310068" y="688753"/>
                        <a:pt x="1315212" y="687610"/>
                        <a:pt x="1320260" y="686943"/>
                      </a:cubicBezTo>
                      <a:cubicBezTo>
                        <a:pt x="1329595" y="685609"/>
                        <a:pt x="1338929" y="684752"/>
                        <a:pt x="1348264" y="683895"/>
                      </a:cubicBezTo>
                      <a:cubicBezTo>
                        <a:pt x="1352550" y="683514"/>
                        <a:pt x="1356836" y="682847"/>
                        <a:pt x="1361218" y="682562"/>
                      </a:cubicBezTo>
                      <a:cubicBezTo>
                        <a:pt x="1374839" y="681609"/>
                        <a:pt x="1388459" y="681038"/>
                        <a:pt x="1402080" y="681038"/>
                      </a:cubicBezTo>
                      <a:cubicBezTo>
                        <a:pt x="1409890" y="681038"/>
                        <a:pt x="1417701" y="681228"/>
                        <a:pt x="1425512" y="681514"/>
                      </a:cubicBezTo>
                      <a:cubicBezTo>
                        <a:pt x="1428083" y="681609"/>
                        <a:pt x="1430750" y="681800"/>
                        <a:pt x="1433322" y="681990"/>
                      </a:cubicBezTo>
                      <a:cubicBezTo>
                        <a:pt x="1438561" y="682276"/>
                        <a:pt x="1443704" y="682562"/>
                        <a:pt x="1448943" y="682943"/>
                      </a:cubicBezTo>
                      <a:cubicBezTo>
                        <a:pt x="1452086" y="683228"/>
                        <a:pt x="1455134" y="683514"/>
                        <a:pt x="1458277" y="683895"/>
                      </a:cubicBezTo>
                      <a:cubicBezTo>
                        <a:pt x="1462945" y="684371"/>
                        <a:pt x="1467612" y="684752"/>
                        <a:pt x="1472279" y="685324"/>
                      </a:cubicBezTo>
                      <a:cubicBezTo>
                        <a:pt x="1475613" y="685705"/>
                        <a:pt x="1478947" y="686276"/>
                        <a:pt x="1482281" y="686657"/>
                      </a:cubicBezTo>
                      <a:cubicBezTo>
                        <a:pt x="1486662" y="687229"/>
                        <a:pt x="1491139" y="687896"/>
                        <a:pt x="1495520" y="688562"/>
                      </a:cubicBezTo>
                      <a:cubicBezTo>
                        <a:pt x="1498949" y="689134"/>
                        <a:pt x="1502378" y="689705"/>
                        <a:pt x="1505807" y="690372"/>
                      </a:cubicBezTo>
                      <a:cubicBezTo>
                        <a:pt x="1510093" y="691134"/>
                        <a:pt x="1514380" y="691896"/>
                        <a:pt x="1518666" y="692753"/>
                      </a:cubicBezTo>
                      <a:cubicBezTo>
                        <a:pt x="1522095" y="693420"/>
                        <a:pt x="1525619" y="694277"/>
                        <a:pt x="1529048" y="695039"/>
                      </a:cubicBezTo>
                      <a:cubicBezTo>
                        <a:pt x="1533239" y="695992"/>
                        <a:pt x="1537430" y="696944"/>
                        <a:pt x="1541621" y="697897"/>
                      </a:cubicBezTo>
                      <a:cubicBezTo>
                        <a:pt x="1545146" y="698754"/>
                        <a:pt x="1548670" y="699706"/>
                        <a:pt x="1552099" y="700564"/>
                      </a:cubicBezTo>
                      <a:cubicBezTo>
                        <a:pt x="1556194" y="701612"/>
                        <a:pt x="1560290" y="702755"/>
                        <a:pt x="1564386" y="703897"/>
                      </a:cubicBezTo>
                      <a:cubicBezTo>
                        <a:pt x="1567910" y="704945"/>
                        <a:pt x="1571435" y="705993"/>
                        <a:pt x="1574959" y="707041"/>
                      </a:cubicBezTo>
                      <a:cubicBezTo>
                        <a:pt x="1577054" y="707708"/>
                        <a:pt x="1579055" y="708374"/>
                        <a:pt x="1581150" y="709041"/>
                      </a:cubicBezTo>
                      <a:cubicBezTo>
                        <a:pt x="1580674" y="709993"/>
                        <a:pt x="1580198" y="710946"/>
                        <a:pt x="1579626" y="711899"/>
                      </a:cubicBezTo>
                      <a:cubicBezTo>
                        <a:pt x="1573435" y="723709"/>
                        <a:pt x="1566863" y="735235"/>
                        <a:pt x="1560005" y="746570"/>
                      </a:cubicBezTo>
                      <a:cubicBezTo>
                        <a:pt x="1558957" y="748284"/>
                        <a:pt x="1557909" y="749999"/>
                        <a:pt x="1556766" y="751713"/>
                      </a:cubicBezTo>
                      <a:cubicBezTo>
                        <a:pt x="1549622" y="763143"/>
                        <a:pt x="1542193" y="774287"/>
                        <a:pt x="1534287" y="785146"/>
                      </a:cubicBezTo>
                      <a:cubicBezTo>
                        <a:pt x="1533335" y="786479"/>
                        <a:pt x="1532287" y="787813"/>
                        <a:pt x="1531334" y="789146"/>
                      </a:cubicBezTo>
                      <a:cubicBezTo>
                        <a:pt x="1523143" y="800195"/>
                        <a:pt x="1514665" y="811054"/>
                        <a:pt x="1505712" y="821531"/>
                      </a:cubicBezTo>
                      <a:cubicBezTo>
                        <a:pt x="1505045" y="822293"/>
                        <a:pt x="1504283" y="823055"/>
                        <a:pt x="1503617" y="823913"/>
                      </a:cubicBezTo>
                      <a:cubicBezTo>
                        <a:pt x="1494187" y="834771"/>
                        <a:pt x="1484471" y="845439"/>
                        <a:pt x="1474280" y="855631"/>
                      </a:cubicBezTo>
                      <a:cubicBezTo>
                        <a:pt x="1464659" y="865251"/>
                        <a:pt x="1454658" y="874490"/>
                        <a:pt x="1444371" y="883444"/>
                      </a:cubicBezTo>
                      <a:cubicBezTo>
                        <a:pt x="1440847" y="886492"/>
                        <a:pt x="1436942" y="889349"/>
                        <a:pt x="1433322" y="892397"/>
                      </a:cubicBezTo>
                      <a:cubicBezTo>
                        <a:pt x="1426464" y="898112"/>
                        <a:pt x="1419606" y="903827"/>
                        <a:pt x="1412367" y="909256"/>
                      </a:cubicBezTo>
                      <a:cubicBezTo>
                        <a:pt x="1407795" y="912685"/>
                        <a:pt x="1403033" y="915829"/>
                        <a:pt x="1398365" y="919067"/>
                      </a:cubicBezTo>
                      <a:cubicBezTo>
                        <a:pt x="1391793" y="923734"/>
                        <a:pt x="1385221" y="928497"/>
                        <a:pt x="1378458" y="932879"/>
                      </a:cubicBezTo>
                      <a:cubicBezTo>
                        <a:pt x="1373505" y="936117"/>
                        <a:pt x="1368266" y="939070"/>
                        <a:pt x="1363123" y="942118"/>
                      </a:cubicBezTo>
                      <a:close/>
                      <a:moveTo>
                        <a:pt x="1214342" y="712089"/>
                      </a:moveTo>
                      <a:cubicBezTo>
                        <a:pt x="1215581" y="711708"/>
                        <a:pt x="1216723" y="711327"/>
                        <a:pt x="1217962" y="710946"/>
                      </a:cubicBezTo>
                      <a:cubicBezTo>
                        <a:pt x="1217581" y="712184"/>
                        <a:pt x="1217200" y="713518"/>
                        <a:pt x="1216723" y="714756"/>
                      </a:cubicBezTo>
                      <a:cubicBezTo>
                        <a:pt x="1215581" y="718185"/>
                        <a:pt x="1214342" y="721519"/>
                        <a:pt x="1213199" y="724948"/>
                      </a:cubicBezTo>
                      <a:cubicBezTo>
                        <a:pt x="1211580" y="729615"/>
                        <a:pt x="1209865" y="734377"/>
                        <a:pt x="1208056" y="739045"/>
                      </a:cubicBezTo>
                      <a:cubicBezTo>
                        <a:pt x="1206722" y="742474"/>
                        <a:pt x="1205389" y="745998"/>
                        <a:pt x="1203960" y="749427"/>
                      </a:cubicBezTo>
                      <a:cubicBezTo>
                        <a:pt x="1202150" y="753999"/>
                        <a:pt x="1200245" y="758571"/>
                        <a:pt x="1198340" y="763048"/>
                      </a:cubicBezTo>
                      <a:cubicBezTo>
                        <a:pt x="1196816" y="766572"/>
                        <a:pt x="1195292" y="770001"/>
                        <a:pt x="1193768" y="773430"/>
                      </a:cubicBezTo>
                      <a:cubicBezTo>
                        <a:pt x="1191768" y="777907"/>
                        <a:pt x="1189673" y="782384"/>
                        <a:pt x="1187577" y="786765"/>
                      </a:cubicBezTo>
                      <a:cubicBezTo>
                        <a:pt x="1185958" y="790194"/>
                        <a:pt x="1184243" y="793623"/>
                        <a:pt x="1182624" y="797052"/>
                      </a:cubicBezTo>
                      <a:cubicBezTo>
                        <a:pt x="1180433" y="801529"/>
                        <a:pt x="1178052" y="805910"/>
                        <a:pt x="1175766" y="810292"/>
                      </a:cubicBezTo>
                      <a:cubicBezTo>
                        <a:pt x="1174052" y="813626"/>
                        <a:pt x="1172242" y="816959"/>
                        <a:pt x="1170432" y="820198"/>
                      </a:cubicBezTo>
                      <a:cubicBezTo>
                        <a:pt x="1167956" y="824770"/>
                        <a:pt x="1165289" y="829247"/>
                        <a:pt x="1162717" y="833723"/>
                      </a:cubicBezTo>
                      <a:cubicBezTo>
                        <a:pt x="1160907" y="836771"/>
                        <a:pt x="1159193" y="839914"/>
                        <a:pt x="1157288" y="842963"/>
                      </a:cubicBezTo>
                      <a:cubicBezTo>
                        <a:pt x="1154335" y="847916"/>
                        <a:pt x="1151192" y="852773"/>
                        <a:pt x="1148048" y="857631"/>
                      </a:cubicBezTo>
                      <a:cubicBezTo>
                        <a:pt x="1146429" y="860203"/>
                        <a:pt x="1144810" y="862775"/>
                        <a:pt x="1143190" y="865346"/>
                      </a:cubicBezTo>
                      <a:cubicBezTo>
                        <a:pt x="1138333" y="872776"/>
                        <a:pt x="1133285" y="880015"/>
                        <a:pt x="1128141" y="887349"/>
                      </a:cubicBezTo>
                      <a:lnTo>
                        <a:pt x="1118616" y="900589"/>
                      </a:lnTo>
                      <a:lnTo>
                        <a:pt x="1134713" y="903256"/>
                      </a:lnTo>
                      <a:cubicBezTo>
                        <a:pt x="1143476" y="904684"/>
                        <a:pt x="1152239" y="906304"/>
                        <a:pt x="1160907" y="908113"/>
                      </a:cubicBezTo>
                      <a:cubicBezTo>
                        <a:pt x="1163764" y="908685"/>
                        <a:pt x="1166622" y="909352"/>
                        <a:pt x="1169480" y="910018"/>
                      </a:cubicBezTo>
                      <a:cubicBezTo>
                        <a:pt x="1175290" y="911257"/>
                        <a:pt x="1181005" y="912590"/>
                        <a:pt x="1186720" y="913924"/>
                      </a:cubicBezTo>
                      <a:cubicBezTo>
                        <a:pt x="1190149" y="914781"/>
                        <a:pt x="1193483" y="915638"/>
                        <a:pt x="1196816" y="916591"/>
                      </a:cubicBezTo>
                      <a:cubicBezTo>
                        <a:pt x="1201960" y="917924"/>
                        <a:pt x="1207103" y="919258"/>
                        <a:pt x="1212152" y="920782"/>
                      </a:cubicBezTo>
                      <a:cubicBezTo>
                        <a:pt x="1215676" y="921830"/>
                        <a:pt x="1219200" y="922877"/>
                        <a:pt x="1222724" y="924020"/>
                      </a:cubicBezTo>
                      <a:cubicBezTo>
                        <a:pt x="1227582" y="925544"/>
                        <a:pt x="1232440" y="927068"/>
                        <a:pt x="1237202" y="928592"/>
                      </a:cubicBezTo>
                      <a:cubicBezTo>
                        <a:pt x="1240727" y="929735"/>
                        <a:pt x="1244251" y="930974"/>
                        <a:pt x="1247775" y="932307"/>
                      </a:cubicBezTo>
                      <a:cubicBezTo>
                        <a:pt x="1252442" y="933926"/>
                        <a:pt x="1257110" y="935641"/>
                        <a:pt x="1261777" y="937451"/>
                      </a:cubicBezTo>
                      <a:cubicBezTo>
                        <a:pt x="1265301" y="938784"/>
                        <a:pt x="1268825" y="940118"/>
                        <a:pt x="1272254" y="941546"/>
                      </a:cubicBezTo>
                      <a:cubicBezTo>
                        <a:pt x="1276826" y="943356"/>
                        <a:pt x="1281398" y="945261"/>
                        <a:pt x="1285970" y="947261"/>
                      </a:cubicBezTo>
                      <a:cubicBezTo>
                        <a:pt x="1289399" y="948690"/>
                        <a:pt x="1292733" y="950214"/>
                        <a:pt x="1296162" y="951738"/>
                      </a:cubicBezTo>
                      <a:cubicBezTo>
                        <a:pt x="1300734" y="953834"/>
                        <a:pt x="1305306" y="955929"/>
                        <a:pt x="1309878" y="958120"/>
                      </a:cubicBezTo>
                      <a:cubicBezTo>
                        <a:pt x="1313117" y="959644"/>
                        <a:pt x="1316355" y="961168"/>
                        <a:pt x="1319498" y="962787"/>
                      </a:cubicBezTo>
                      <a:cubicBezTo>
                        <a:pt x="1320641" y="963359"/>
                        <a:pt x="1321880" y="964025"/>
                        <a:pt x="1323023" y="964597"/>
                      </a:cubicBezTo>
                      <a:cubicBezTo>
                        <a:pt x="1321880" y="965168"/>
                        <a:pt x="1320737" y="965835"/>
                        <a:pt x="1319498" y="966406"/>
                      </a:cubicBezTo>
                      <a:cubicBezTo>
                        <a:pt x="1316260" y="968026"/>
                        <a:pt x="1312926" y="969550"/>
                        <a:pt x="1309688" y="971169"/>
                      </a:cubicBezTo>
                      <a:cubicBezTo>
                        <a:pt x="1305211" y="973264"/>
                        <a:pt x="1300734" y="975455"/>
                        <a:pt x="1296162" y="977455"/>
                      </a:cubicBezTo>
                      <a:cubicBezTo>
                        <a:pt x="1292733" y="978980"/>
                        <a:pt x="1289304" y="980504"/>
                        <a:pt x="1285875" y="981932"/>
                      </a:cubicBezTo>
                      <a:cubicBezTo>
                        <a:pt x="1281398" y="983837"/>
                        <a:pt x="1276826" y="985742"/>
                        <a:pt x="1272254" y="987552"/>
                      </a:cubicBezTo>
                      <a:cubicBezTo>
                        <a:pt x="1268730" y="988981"/>
                        <a:pt x="1265206" y="990314"/>
                        <a:pt x="1261681" y="991648"/>
                      </a:cubicBezTo>
                      <a:cubicBezTo>
                        <a:pt x="1257110" y="993362"/>
                        <a:pt x="1252442" y="995077"/>
                        <a:pt x="1247775" y="996696"/>
                      </a:cubicBezTo>
                      <a:cubicBezTo>
                        <a:pt x="1244251" y="997934"/>
                        <a:pt x="1240727" y="999172"/>
                        <a:pt x="1237107" y="1000411"/>
                      </a:cubicBezTo>
                      <a:cubicBezTo>
                        <a:pt x="1232344" y="1002030"/>
                        <a:pt x="1227487" y="1003554"/>
                        <a:pt x="1222629" y="1004983"/>
                      </a:cubicBezTo>
                      <a:cubicBezTo>
                        <a:pt x="1219105" y="1006030"/>
                        <a:pt x="1215676" y="1007174"/>
                        <a:pt x="1212152" y="1008126"/>
                      </a:cubicBezTo>
                      <a:cubicBezTo>
                        <a:pt x="1207008" y="1009650"/>
                        <a:pt x="1201864" y="1010984"/>
                        <a:pt x="1196721" y="1012317"/>
                      </a:cubicBezTo>
                      <a:cubicBezTo>
                        <a:pt x="1193387" y="1013174"/>
                        <a:pt x="1190054" y="1014127"/>
                        <a:pt x="1186720" y="1014889"/>
                      </a:cubicBezTo>
                      <a:cubicBezTo>
                        <a:pt x="1181005" y="1016318"/>
                        <a:pt x="1175194" y="1017556"/>
                        <a:pt x="1169384" y="1018889"/>
                      </a:cubicBezTo>
                      <a:cubicBezTo>
                        <a:pt x="1166527" y="1019556"/>
                        <a:pt x="1163764" y="1020223"/>
                        <a:pt x="1160907" y="1020794"/>
                      </a:cubicBezTo>
                      <a:cubicBezTo>
                        <a:pt x="1152239" y="1022604"/>
                        <a:pt x="1143476" y="1024223"/>
                        <a:pt x="1134713" y="1025652"/>
                      </a:cubicBezTo>
                      <a:lnTo>
                        <a:pt x="1118616" y="1028319"/>
                      </a:lnTo>
                      <a:lnTo>
                        <a:pt x="1128141" y="1041559"/>
                      </a:lnTo>
                      <a:cubicBezTo>
                        <a:pt x="1133380" y="1048798"/>
                        <a:pt x="1138333" y="1056132"/>
                        <a:pt x="1143190" y="1063562"/>
                      </a:cubicBezTo>
                      <a:cubicBezTo>
                        <a:pt x="1144905" y="1066133"/>
                        <a:pt x="1146429" y="1068705"/>
                        <a:pt x="1148048" y="1071277"/>
                      </a:cubicBezTo>
                      <a:cubicBezTo>
                        <a:pt x="1151192" y="1076135"/>
                        <a:pt x="1154335" y="1080992"/>
                        <a:pt x="1157288" y="1085945"/>
                      </a:cubicBezTo>
                      <a:cubicBezTo>
                        <a:pt x="1159193" y="1088993"/>
                        <a:pt x="1160907" y="1092137"/>
                        <a:pt x="1162717" y="1095185"/>
                      </a:cubicBezTo>
                      <a:cubicBezTo>
                        <a:pt x="1165289" y="1099661"/>
                        <a:pt x="1167956" y="1104138"/>
                        <a:pt x="1170432" y="1108710"/>
                      </a:cubicBezTo>
                      <a:cubicBezTo>
                        <a:pt x="1172242" y="1112044"/>
                        <a:pt x="1173956" y="1115377"/>
                        <a:pt x="1175766" y="1118616"/>
                      </a:cubicBezTo>
                      <a:cubicBezTo>
                        <a:pt x="1178052" y="1122998"/>
                        <a:pt x="1180433" y="1127474"/>
                        <a:pt x="1182624" y="1131856"/>
                      </a:cubicBezTo>
                      <a:cubicBezTo>
                        <a:pt x="1184339" y="1135285"/>
                        <a:pt x="1185958" y="1138714"/>
                        <a:pt x="1187577" y="1142143"/>
                      </a:cubicBezTo>
                      <a:cubicBezTo>
                        <a:pt x="1189673" y="1146619"/>
                        <a:pt x="1191768" y="1151001"/>
                        <a:pt x="1193768" y="1155478"/>
                      </a:cubicBezTo>
                      <a:cubicBezTo>
                        <a:pt x="1195292" y="1158907"/>
                        <a:pt x="1196816" y="1162431"/>
                        <a:pt x="1198340" y="1165860"/>
                      </a:cubicBezTo>
                      <a:cubicBezTo>
                        <a:pt x="1200245" y="1170432"/>
                        <a:pt x="1202150" y="1174909"/>
                        <a:pt x="1203960" y="1179481"/>
                      </a:cubicBezTo>
                      <a:cubicBezTo>
                        <a:pt x="1205389" y="1182910"/>
                        <a:pt x="1206722" y="1186434"/>
                        <a:pt x="1208056" y="1189863"/>
                      </a:cubicBezTo>
                      <a:cubicBezTo>
                        <a:pt x="1209865" y="1194530"/>
                        <a:pt x="1211485" y="1199198"/>
                        <a:pt x="1213199" y="1203960"/>
                      </a:cubicBezTo>
                      <a:cubicBezTo>
                        <a:pt x="1214438" y="1207389"/>
                        <a:pt x="1215581" y="1210723"/>
                        <a:pt x="1216723" y="1214152"/>
                      </a:cubicBezTo>
                      <a:cubicBezTo>
                        <a:pt x="1217105" y="1215390"/>
                        <a:pt x="1217485" y="1216724"/>
                        <a:pt x="1217962" y="1217962"/>
                      </a:cubicBezTo>
                      <a:cubicBezTo>
                        <a:pt x="1216723" y="1217581"/>
                        <a:pt x="1215581" y="1217200"/>
                        <a:pt x="1214342" y="1216819"/>
                      </a:cubicBezTo>
                      <a:cubicBezTo>
                        <a:pt x="1210818" y="1215676"/>
                        <a:pt x="1207294" y="1214342"/>
                        <a:pt x="1203769" y="1213104"/>
                      </a:cubicBezTo>
                      <a:cubicBezTo>
                        <a:pt x="1199198" y="1211485"/>
                        <a:pt x="1194530" y="1209770"/>
                        <a:pt x="1189958" y="1208056"/>
                      </a:cubicBezTo>
                      <a:cubicBezTo>
                        <a:pt x="1186434" y="1206722"/>
                        <a:pt x="1182910" y="1205293"/>
                        <a:pt x="1179385" y="1203960"/>
                      </a:cubicBezTo>
                      <a:cubicBezTo>
                        <a:pt x="1174814" y="1202150"/>
                        <a:pt x="1170337" y="1200245"/>
                        <a:pt x="1165765" y="1198340"/>
                      </a:cubicBezTo>
                      <a:cubicBezTo>
                        <a:pt x="1162336" y="1196816"/>
                        <a:pt x="1158907" y="1195387"/>
                        <a:pt x="1155478" y="1193768"/>
                      </a:cubicBezTo>
                      <a:cubicBezTo>
                        <a:pt x="1150906" y="1191673"/>
                        <a:pt x="1146429" y="1189577"/>
                        <a:pt x="1141857" y="1187482"/>
                      </a:cubicBezTo>
                      <a:cubicBezTo>
                        <a:pt x="1138523" y="1185862"/>
                        <a:pt x="1135189" y="1184339"/>
                        <a:pt x="1131951" y="1182624"/>
                      </a:cubicBezTo>
                      <a:cubicBezTo>
                        <a:pt x="1127379" y="1180338"/>
                        <a:pt x="1122807" y="1177957"/>
                        <a:pt x="1118235" y="1175480"/>
                      </a:cubicBezTo>
                      <a:cubicBezTo>
                        <a:pt x="1115092" y="1173766"/>
                        <a:pt x="1111948" y="1172147"/>
                        <a:pt x="1108805" y="1170432"/>
                      </a:cubicBezTo>
                      <a:cubicBezTo>
                        <a:pt x="1104043" y="1167860"/>
                        <a:pt x="1099376" y="1165098"/>
                        <a:pt x="1094613" y="1162336"/>
                      </a:cubicBezTo>
                      <a:cubicBezTo>
                        <a:pt x="1091756" y="1160621"/>
                        <a:pt x="1088803" y="1159002"/>
                        <a:pt x="1085945" y="1157287"/>
                      </a:cubicBezTo>
                      <a:cubicBezTo>
                        <a:pt x="1080802" y="1154144"/>
                        <a:pt x="1075658" y="1150906"/>
                        <a:pt x="1070610" y="1147667"/>
                      </a:cubicBezTo>
                      <a:cubicBezTo>
                        <a:pt x="1068229" y="1146143"/>
                        <a:pt x="1065943" y="1144715"/>
                        <a:pt x="1063562" y="1143191"/>
                      </a:cubicBezTo>
                      <a:cubicBezTo>
                        <a:pt x="1056132" y="1138333"/>
                        <a:pt x="1048798" y="1133285"/>
                        <a:pt x="1041559" y="1128046"/>
                      </a:cubicBezTo>
                      <a:lnTo>
                        <a:pt x="1028319" y="1118521"/>
                      </a:lnTo>
                      <a:lnTo>
                        <a:pt x="1025652" y="1134618"/>
                      </a:lnTo>
                      <a:cubicBezTo>
                        <a:pt x="1024223" y="1143476"/>
                        <a:pt x="1022604" y="1152144"/>
                        <a:pt x="1020794" y="1160812"/>
                      </a:cubicBezTo>
                      <a:cubicBezTo>
                        <a:pt x="1020223" y="1163669"/>
                        <a:pt x="1019556" y="1166527"/>
                        <a:pt x="1018889" y="1169289"/>
                      </a:cubicBezTo>
                      <a:cubicBezTo>
                        <a:pt x="1017651" y="1175099"/>
                        <a:pt x="1016318" y="1180910"/>
                        <a:pt x="1014984" y="1186625"/>
                      </a:cubicBezTo>
                      <a:cubicBezTo>
                        <a:pt x="1014127" y="1189958"/>
                        <a:pt x="1013269" y="1193292"/>
                        <a:pt x="1012317" y="1196626"/>
                      </a:cubicBezTo>
                      <a:cubicBezTo>
                        <a:pt x="1010984" y="1201769"/>
                        <a:pt x="1009555" y="1206913"/>
                        <a:pt x="1008126" y="1212056"/>
                      </a:cubicBezTo>
                      <a:cubicBezTo>
                        <a:pt x="1007078" y="1215581"/>
                        <a:pt x="1006030" y="1219105"/>
                        <a:pt x="1004983" y="1222534"/>
                      </a:cubicBezTo>
                      <a:cubicBezTo>
                        <a:pt x="1003459" y="1227392"/>
                        <a:pt x="1001935" y="1232249"/>
                        <a:pt x="1000411" y="1237012"/>
                      </a:cubicBezTo>
                      <a:cubicBezTo>
                        <a:pt x="999268" y="1240536"/>
                        <a:pt x="998030" y="1244060"/>
                        <a:pt x="996696" y="1247680"/>
                      </a:cubicBezTo>
                      <a:cubicBezTo>
                        <a:pt x="995077" y="1252347"/>
                        <a:pt x="993362" y="1257014"/>
                        <a:pt x="991648" y="1261682"/>
                      </a:cubicBezTo>
                      <a:cubicBezTo>
                        <a:pt x="990314" y="1265206"/>
                        <a:pt x="988885" y="1268730"/>
                        <a:pt x="987552" y="1272254"/>
                      </a:cubicBezTo>
                      <a:cubicBezTo>
                        <a:pt x="985742" y="1276826"/>
                        <a:pt x="983837" y="1281303"/>
                        <a:pt x="981932" y="1285780"/>
                      </a:cubicBezTo>
                      <a:cubicBezTo>
                        <a:pt x="980408" y="1289209"/>
                        <a:pt x="978980" y="1292733"/>
                        <a:pt x="977455" y="1296162"/>
                      </a:cubicBezTo>
                      <a:cubicBezTo>
                        <a:pt x="975455" y="1300639"/>
                        <a:pt x="973360" y="1305116"/>
                        <a:pt x="971264" y="1309592"/>
                      </a:cubicBezTo>
                      <a:cubicBezTo>
                        <a:pt x="969645" y="1312926"/>
                        <a:pt x="968121" y="1316260"/>
                        <a:pt x="966502" y="1319498"/>
                      </a:cubicBezTo>
                      <a:cubicBezTo>
                        <a:pt x="965930" y="1320641"/>
                        <a:pt x="965263" y="1321784"/>
                        <a:pt x="964692" y="1322927"/>
                      </a:cubicBezTo>
                      <a:cubicBezTo>
                        <a:pt x="964121" y="1321784"/>
                        <a:pt x="963454" y="1320641"/>
                        <a:pt x="962882" y="1319498"/>
                      </a:cubicBezTo>
                      <a:cubicBezTo>
                        <a:pt x="961263" y="1316165"/>
                        <a:pt x="959644" y="1312926"/>
                        <a:pt x="958120" y="1309592"/>
                      </a:cubicBezTo>
                      <a:cubicBezTo>
                        <a:pt x="956024" y="1305116"/>
                        <a:pt x="953929" y="1300734"/>
                        <a:pt x="951929" y="1296162"/>
                      </a:cubicBezTo>
                      <a:cubicBezTo>
                        <a:pt x="950405" y="1292733"/>
                        <a:pt x="948880" y="1289209"/>
                        <a:pt x="947452" y="1285780"/>
                      </a:cubicBezTo>
                      <a:cubicBezTo>
                        <a:pt x="945547" y="1281303"/>
                        <a:pt x="943642" y="1276826"/>
                        <a:pt x="941832" y="1272254"/>
                      </a:cubicBezTo>
                      <a:cubicBezTo>
                        <a:pt x="940403" y="1268730"/>
                        <a:pt x="939070" y="1265206"/>
                        <a:pt x="937736" y="1261682"/>
                      </a:cubicBezTo>
                      <a:cubicBezTo>
                        <a:pt x="936022" y="1257014"/>
                        <a:pt x="934307" y="1252442"/>
                        <a:pt x="932688" y="1247680"/>
                      </a:cubicBezTo>
                      <a:cubicBezTo>
                        <a:pt x="931450" y="1244156"/>
                        <a:pt x="930212" y="1240631"/>
                        <a:pt x="928973" y="1237012"/>
                      </a:cubicBezTo>
                      <a:cubicBezTo>
                        <a:pt x="927354" y="1232249"/>
                        <a:pt x="925830" y="1227392"/>
                        <a:pt x="924401" y="1222534"/>
                      </a:cubicBezTo>
                      <a:cubicBezTo>
                        <a:pt x="923354" y="1219010"/>
                        <a:pt x="922210" y="1215581"/>
                        <a:pt x="921258" y="1212056"/>
                      </a:cubicBezTo>
                      <a:cubicBezTo>
                        <a:pt x="919829" y="1206913"/>
                        <a:pt x="918401" y="1201769"/>
                        <a:pt x="917067" y="1196626"/>
                      </a:cubicBezTo>
                      <a:cubicBezTo>
                        <a:pt x="916210" y="1193292"/>
                        <a:pt x="915257" y="1189958"/>
                        <a:pt x="914400" y="1186625"/>
                      </a:cubicBezTo>
                      <a:cubicBezTo>
                        <a:pt x="912971" y="1180910"/>
                        <a:pt x="911733" y="1175099"/>
                        <a:pt x="910495" y="1169289"/>
                      </a:cubicBezTo>
                      <a:cubicBezTo>
                        <a:pt x="909828" y="1166432"/>
                        <a:pt x="909161" y="1163669"/>
                        <a:pt x="908590" y="1160812"/>
                      </a:cubicBezTo>
                      <a:cubicBezTo>
                        <a:pt x="906780" y="1152144"/>
                        <a:pt x="905161" y="1143381"/>
                        <a:pt x="903732" y="1134618"/>
                      </a:cubicBezTo>
                      <a:lnTo>
                        <a:pt x="901065" y="1118521"/>
                      </a:lnTo>
                      <a:lnTo>
                        <a:pt x="887825" y="1128046"/>
                      </a:lnTo>
                      <a:cubicBezTo>
                        <a:pt x="880586" y="1133285"/>
                        <a:pt x="873157" y="1138333"/>
                        <a:pt x="865822" y="1143191"/>
                      </a:cubicBezTo>
                      <a:cubicBezTo>
                        <a:pt x="863537" y="1144715"/>
                        <a:pt x="861155" y="1146143"/>
                        <a:pt x="858774" y="1147667"/>
                      </a:cubicBezTo>
                      <a:cubicBezTo>
                        <a:pt x="853630" y="1150906"/>
                        <a:pt x="848487" y="1154240"/>
                        <a:pt x="843343" y="1157383"/>
                      </a:cubicBezTo>
                      <a:cubicBezTo>
                        <a:pt x="840486" y="1159097"/>
                        <a:pt x="837533" y="1160717"/>
                        <a:pt x="834676" y="1162431"/>
                      </a:cubicBezTo>
                      <a:cubicBezTo>
                        <a:pt x="830009" y="1165193"/>
                        <a:pt x="825246" y="1167956"/>
                        <a:pt x="820484" y="1170527"/>
                      </a:cubicBezTo>
                      <a:cubicBezTo>
                        <a:pt x="817340" y="1172242"/>
                        <a:pt x="814197" y="1173861"/>
                        <a:pt x="811054" y="1175576"/>
                      </a:cubicBezTo>
                      <a:cubicBezTo>
                        <a:pt x="806482" y="1177957"/>
                        <a:pt x="801910" y="1180433"/>
                        <a:pt x="797338" y="1182719"/>
                      </a:cubicBezTo>
                      <a:cubicBezTo>
                        <a:pt x="794004" y="1184339"/>
                        <a:pt x="790670" y="1185958"/>
                        <a:pt x="787432" y="1187577"/>
                      </a:cubicBezTo>
                      <a:cubicBezTo>
                        <a:pt x="782955" y="1189768"/>
                        <a:pt x="778383" y="1191863"/>
                        <a:pt x="773811" y="1193864"/>
                      </a:cubicBezTo>
                      <a:cubicBezTo>
                        <a:pt x="770382" y="1195387"/>
                        <a:pt x="766953" y="1196911"/>
                        <a:pt x="763524" y="1198340"/>
                      </a:cubicBezTo>
                      <a:cubicBezTo>
                        <a:pt x="759047" y="1200245"/>
                        <a:pt x="754475" y="1202150"/>
                        <a:pt x="749903" y="1203960"/>
                      </a:cubicBezTo>
                      <a:cubicBezTo>
                        <a:pt x="746379" y="1205389"/>
                        <a:pt x="742950" y="1206722"/>
                        <a:pt x="739426" y="1208056"/>
                      </a:cubicBezTo>
                      <a:cubicBezTo>
                        <a:pt x="734854" y="1209770"/>
                        <a:pt x="730282" y="1211485"/>
                        <a:pt x="725614" y="1213104"/>
                      </a:cubicBezTo>
                      <a:cubicBezTo>
                        <a:pt x="722090" y="1214342"/>
                        <a:pt x="718566" y="1215581"/>
                        <a:pt x="715042" y="1216819"/>
                      </a:cubicBezTo>
                      <a:cubicBezTo>
                        <a:pt x="713804" y="1217200"/>
                        <a:pt x="712660" y="1217581"/>
                        <a:pt x="711422" y="1217962"/>
                      </a:cubicBezTo>
                      <a:cubicBezTo>
                        <a:pt x="711803" y="1216724"/>
                        <a:pt x="712184" y="1215390"/>
                        <a:pt x="712660" y="1214152"/>
                      </a:cubicBezTo>
                      <a:cubicBezTo>
                        <a:pt x="713804" y="1210818"/>
                        <a:pt x="714947" y="1207484"/>
                        <a:pt x="716185" y="1204151"/>
                      </a:cubicBezTo>
                      <a:cubicBezTo>
                        <a:pt x="717899" y="1199388"/>
                        <a:pt x="719614" y="1194626"/>
                        <a:pt x="721423" y="1189863"/>
                      </a:cubicBezTo>
                      <a:cubicBezTo>
                        <a:pt x="722757" y="1186434"/>
                        <a:pt x="724090" y="1183100"/>
                        <a:pt x="725424" y="1179671"/>
                      </a:cubicBezTo>
                      <a:cubicBezTo>
                        <a:pt x="727329" y="1175004"/>
                        <a:pt x="729234" y="1170337"/>
                        <a:pt x="731234" y="1165669"/>
                      </a:cubicBezTo>
                      <a:cubicBezTo>
                        <a:pt x="732663" y="1162336"/>
                        <a:pt x="734187" y="1159002"/>
                        <a:pt x="735616" y="1155668"/>
                      </a:cubicBezTo>
                      <a:cubicBezTo>
                        <a:pt x="737711" y="1151096"/>
                        <a:pt x="739807" y="1146429"/>
                        <a:pt x="741997" y="1141857"/>
                      </a:cubicBezTo>
                      <a:cubicBezTo>
                        <a:pt x="743617" y="1138523"/>
                        <a:pt x="745141" y="1135285"/>
                        <a:pt x="746760" y="1132046"/>
                      </a:cubicBezTo>
                      <a:cubicBezTo>
                        <a:pt x="749046" y="1127474"/>
                        <a:pt x="751427" y="1122807"/>
                        <a:pt x="753904" y="1118235"/>
                      </a:cubicBezTo>
                      <a:cubicBezTo>
                        <a:pt x="755618" y="1115092"/>
                        <a:pt x="757238" y="1111949"/>
                        <a:pt x="758952" y="1108805"/>
                      </a:cubicBezTo>
                      <a:cubicBezTo>
                        <a:pt x="761524" y="1104138"/>
                        <a:pt x="764286" y="1099471"/>
                        <a:pt x="766953" y="1094804"/>
                      </a:cubicBezTo>
                      <a:cubicBezTo>
                        <a:pt x="768668" y="1091851"/>
                        <a:pt x="770287" y="1088898"/>
                        <a:pt x="772097" y="1086041"/>
                      </a:cubicBezTo>
                      <a:cubicBezTo>
                        <a:pt x="775144" y="1080992"/>
                        <a:pt x="778383" y="1075944"/>
                        <a:pt x="781622" y="1070896"/>
                      </a:cubicBezTo>
                      <a:cubicBezTo>
                        <a:pt x="783146" y="1068514"/>
                        <a:pt x="784669" y="1066038"/>
                        <a:pt x="786289" y="1063657"/>
                      </a:cubicBezTo>
                      <a:cubicBezTo>
                        <a:pt x="791147" y="1056227"/>
                        <a:pt x="796195" y="1048893"/>
                        <a:pt x="801434" y="1041654"/>
                      </a:cubicBezTo>
                      <a:lnTo>
                        <a:pt x="810959" y="1028414"/>
                      </a:lnTo>
                      <a:lnTo>
                        <a:pt x="794861" y="1025747"/>
                      </a:lnTo>
                      <a:cubicBezTo>
                        <a:pt x="786003" y="1024318"/>
                        <a:pt x="777335" y="1022699"/>
                        <a:pt x="768668" y="1020889"/>
                      </a:cubicBezTo>
                      <a:cubicBezTo>
                        <a:pt x="765810" y="1020318"/>
                        <a:pt x="762952" y="1019651"/>
                        <a:pt x="760190" y="1018984"/>
                      </a:cubicBezTo>
                      <a:cubicBezTo>
                        <a:pt x="754380" y="1017746"/>
                        <a:pt x="748570" y="1016413"/>
                        <a:pt x="742855" y="1014984"/>
                      </a:cubicBezTo>
                      <a:cubicBezTo>
                        <a:pt x="739521" y="1014127"/>
                        <a:pt x="736187" y="1013270"/>
                        <a:pt x="732854" y="1012412"/>
                      </a:cubicBezTo>
                      <a:cubicBezTo>
                        <a:pt x="727710" y="1011079"/>
                        <a:pt x="722471" y="1009650"/>
                        <a:pt x="717423" y="1008221"/>
                      </a:cubicBezTo>
                      <a:cubicBezTo>
                        <a:pt x="713899" y="1007174"/>
                        <a:pt x="710375" y="1006126"/>
                        <a:pt x="706946" y="1005078"/>
                      </a:cubicBezTo>
                      <a:cubicBezTo>
                        <a:pt x="702088" y="1003554"/>
                        <a:pt x="697230" y="1002030"/>
                        <a:pt x="692468" y="1000506"/>
                      </a:cubicBezTo>
                      <a:cubicBezTo>
                        <a:pt x="688943" y="999363"/>
                        <a:pt x="685324" y="998030"/>
                        <a:pt x="681800" y="996791"/>
                      </a:cubicBezTo>
                      <a:cubicBezTo>
                        <a:pt x="677132" y="995172"/>
                        <a:pt x="672465" y="993458"/>
                        <a:pt x="667893" y="991743"/>
                      </a:cubicBezTo>
                      <a:cubicBezTo>
                        <a:pt x="664369" y="990409"/>
                        <a:pt x="660844" y="989076"/>
                        <a:pt x="657320" y="987647"/>
                      </a:cubicBezTo>
                      <a:cubicBezTo>
                        <a:pt x="652748" y="985838"/>
                        <a:pt x="648176" y="983933"/>
                        <a:pt x="643700" y="982027"/>
                      </a:cubicBezTo>
                      <a:cubicBezTo>
                        <a:pt x="640271" y="980599"/>
                        <a:pt x="636842" y="979075"/>
                        <a:pt x="633413" y="977551"/>
                      </a:cubicBezTo>
                      <a:cubicBezTo>
                        <a:pt x="628840" y="975551"/>
                        <a:pt x="624364" y="973360"/>
                        <a:pt x="619887" y="971264"/>
                      </a:cubicBezTo>
                      <a:cubicBezTo>
                        <a:pt x="616648" y="969740"/>
                        <a:pt x="613315" y="968121"/>
                        <a:pt x="610076" y="966502"/>
                      </a:cubicBezTo>
                      <a:cubicBezTo>
                        <a:pt x="608933" y="965930"/>
                        <a:pt x="607790" y="965263"/>
                        <a:pt x="606552" y="964692"/>
                      </a:cubicBezTo>
                      <a:cubicBezTo>
                        <a:pt x="607695" y="964121"/>
                        <a:pt x="608933" y="963454"/>
                        <a:pt x="610076" y="962882"/>
                      </a:cubicBezTo>
                      <a:cubicBezTo>
                        <a:pt x="613315" y="961263"/>
                        <a:pt x="616458" y="959739"/>
                        <a:pt x="619697" y="958215"/>
                      </a:cubicBezTo>
                      <a:cubicBezTo>
                        <a:pt x="624268" y="956024"/>
                        <a:pt x="628745" y="953929"/>
                        <a:pt x="633413" y="951833"/>
                      </a:cubicBezTo>
                      <a:cubicBezTo>
                        <a:pt x="636746" y="950309"/>
                        <a:pt x="640175" y="948880"/>
                        <a:pt x="643604" y="947356"/>
                      </a:cubicBezTo>
                      <a:cubicBezTo>
                        <a:pt x="648176" y="945451"/>
                        <a:pt x="652748" y="943547"/>
                        <a:pt x="657320" y="941642"/>
                      </a:cubicBezTo>
                      <a:cubicBezTo>
                        <a:pt x="660844" y="940213"/>
                        <a:pt x="664273" y="938879"/>
                        <a:pt x="667798" y="937546"/>
                      </a:cubicBezTo>
                      <a:cubicBezTo>
                        <a:pt x="672465" y="935831"/>
                        <a:pt x="677132" y="934117"/>
                        <a:pt x="681800" y="932402"/>
                      </a:cubicBezTo>
                      <a:cubicBezTo>
                        <a:pt x="685324" y="931164"/>
                        <a:pt x="688848" y="929926"/>
                        <a:pt x="692372" y="928688"/>
                      </a:cubicBezTo>
                      <a:cubicBezTo>
                        <a:pt x="697135" y="927068"/>
                        <a:pt x="701993" y="925544"/>
                        <a:pt x="706850" y="924116"/>
                      </a:cubicBezTo>
                      <a:cubicBezTo>
                        <a:pt x="710375" y="923068"/>
                        <a:pt x="713804" y="921925"/>
                        <a:pt x="717423" y="920877"/>
                      </a:cubicBezTo>
                      <a:cubicBezTo>
                        <a:pt x="722471" y="919448"/>
                        <a:pt x="727615" y="918020"/>
                        <a:pt x="732758" y="916686"/>
                      </a:cubicBezTo>
                      <a:cubicBezTo>
                        <a:pt x="736092" y="915829"/>
                        <a:pt x="739426" y="914876"/>
                        <a:pt x="742855" y="914019"/>
                      </a:cubicBezTo>
                      <a:cubicBezTo>
                        <a:pt x="748570" y="912590"/>
                        <a:pt x="754380" y="911352"/>
                        <a:pt x="760095" y="910114"/>
                      </a:cubicBezTo>
                      <a:cubicBezTo>
                        <a:pt x="762952" y="909447"/>
                        <a:pt x="765810" y="908780"/>
                        <a:pt x="768668" y="908209"/>
                      </a:cubicBezTo>
                      <a:cubicBezTo>
                        <a:pt x="777335" y="906399"/>
                        <a:pt x="786098" y="904780"/>
                        <a:pt x="794861" y="903351"/>
                      </a:cubicBezTo>
                      <a:lnTo>
                        <a:pt x="810959" y="900684"/>
                      </a:lnTo>
                      <a:lnTo>
                        <a:pt x="801434" y="887444"/>
                      </a:lnTo>
                      <a:cubicBezTo>
                        <a:pt x="796195" y="880205"/>
                        <a:pt x="791242" y="872871"/>
                        <a:pt x="786289" y="865442"/>
                      </a:cubicBezTo>
                      <a:cubicBezTo>
                        <a:pt x="784669" y="863060"/>
                        <a:pt x="783241" y="860584"/>
                        <a:pt x="781622" y="858107"/>
                      </a:cubicBezTo>
                      <a:cubicBezTo>
                        <a:pt x="778383" y="853059"/>
                        <a:pt x="775144" y="848011"/>
                        <a:pt x="772097" y="842963"/>
                      </a:cubicBezTo>
                      <a:cubicBezTo>
                        <a:pt x="770382" y="840105"/>
                        <a:pt x="768668" y="837152"/>
                        <a:pt x="766953" y="834200"/>
                      </a:cubicBezTo>
                      <a:cubicBezTo>
                        <a:pt x="764191" y="829532"/>
                        <a:pt x="761524" y="824865"/>
                        <a:pt x="758952" y="820102"/>
                      </a:cubicBezTo>
                      <a:cubicBezTo>
                        <a:pt x="757238" y="816959"/>
                        <a:pt x="755523" y="813816"/>
                        <a:pt x="753904" y="810673"/>
                      </a:cubicBezTo>
                      <a:cubicBezTo>
                        <a:pt x="751522" y="806101"/>
                        <a:pt x="749046" y="801529"/>
                        <a:pt x="746760" y="796957"/>
                      </a:cubicBezTo>
                      <a:cubicBezTo>
                        <a:pt x="745141" y="793718"/>
                        <a:pt x="743522" y="790384"/>
                        <a:pt x="741997" y="787146"/>
                      </a:cubicBezTo>
                      <a:cubicBezTo>
                        <a:pt x="739807" y="782574"/>
                        <a:pt x="737616" y="778002"/>
                        <a:pt x="735616" y="773335"/>
                      </a:cubicBezTo>
                      <a:cubicBezTo>
                        <a:pt x="734092" y="770001"/>
                        <a:pt x="732663" y="766667"/>
                        <a:pt x="731234" y="763238"/>
                      </a:cubicBezTo>
                      <a:cubicBezTo>
                        <a:pt x="729234" y="758571"/>
                        <a:pt x="727329" y="753904"/>
                        <a:pt x="725424" y="749237"/>
                      </a:cubicBezTo>
                      <a:cubicBezTo>
                        <a:pt x="724090" y="745903"/>
                        <a:pt x="722757" y="742474"/>
                        <a:pt x="721423" y="739045"/>
                      </a:cubicBezTo>
                      <a:cubicBezTo>
                        <a:pt x="719614" y="734282"/>
                        <a:pt x="717899" y="729520"/>
                        <a:pt x="716185" y="724757"/>
                      </a:cubicBezTo>
                      <a:cubicBezTo>
                        <a:pt x="715042" y="721424"/>
                        <a:pt x="713804" y="718090"/>
                        <a:pt x="712660" y="714756"/>
                      </a:cubicBezTo>
                      <a:cubicBezTo>
                        <a:pt x="712280" y="713518"/>
                        <a:pt x="711898" y="712184"/>
                        <a:pt x="711422" y="710946"/>
                      </a:cubicBezTo>
                      <a:cubicBezTo>
                        <a:pt x="712660" y="711327"/>
                        <a:pt x="713899" y="711708"/>
                        <a:pt x="715042" y="712089"/>
                      </a:cubicBezTo>
                      <a:cubicBezTo>
                        <a:pt x="718566" y="713232"/>
                        <a:pt x="721995" y="714470"/>
                        <a:pt x="725424" y="715709"/>
                      </a:cubicBezTo>
                      <a:cubicBezTo>
                        <a:pt x="730187" y="717423"/>
                        <a:pt x="734854" y="719042"/>
                        <a:pt x="739521" y="720852"/>
                      </a:cubicBezTo>
                      <a:cubicBezTo>
                        <a:pt x="742855" y="722090"/>
                        <a:pt x="746284" y="723519"/>
                        <a:pt x="749618" y="724852"/>
                      </a:cubicBezTo>
                      <a:cubicBezTo>
                        <a:pt x="754380" y="726758"/>
                        <a:pt x="759047" y="728663"/>
                        <a:pt x="763714" y="730758"/>
                      </a:cubicBezTo>
                      <a:cubicBezTo>
                        <a:pt x="766953" y="732187"/>
                        <a:pt x="770287" y="733616"/>
                        <a:pt x="773525" y="735044"/>
                      </a:cubicBezTo>
                      <a:cubicBezTo>
                        <a:pt x="778288" y="737140"/>
                        <a:pt x="782955" y="739330"/>
                        <a:pt x="787622" y="741617"/>
                      </a:cubicBezTo>
                      <a:cubicBezTo>
                        <a:pt x="790765" y="743141"/>
                        <a:pt x="794004" y="744664"/>
                        <a:pt x="797147" y="746284"/>
                      </a:cubicBezTo>
                      <a:cubicBezTo>
                        <a:pt x="801910" y="748665"/>
                        <a:pt x="806672" y="751142"/>
                        <a:pt x="811339" y="753618"/>
                      </a:cubicBezTo>
                      <a:cubicBezTo>
                        <a:pt x="814388" y="755237"/>
                        <a:pt x="817435" y="756761"/>
                        <a:pt x="820388" y="758476"/>
                      </a:cubicBezTo>
                      <a:cubicBezTo>
                        <a:pt x="825246" y="761143"/>
                        <a:pt x="830104" y="764000"/>
                        <a:pt x="834866" y="766763"/>
                      </a:cubicBezTo>
                      <a:cubicBezTo>
                        <a:pt x="837629" y="768382"/>
                        <a:pt x="840486" y="770001"/>
                        <a:pt x="843248" y="771620"/>
                      </a:cubicBezTo>
                      <a:cubicBezTo>
                        <a:pt x="848487" y="774763"/>
                        <a:pt x="853726" y="778097"/>
                        <a:pt x="858869" y="781431"/>
                      </a:cubicBezTo>
                      <a:cubicBezTo>
                        <a:pt x="861155" y="782860"/>
                        <a:pt x="863441" y="784288"/>
                        <a:pt x="865727" y="785813"/>
                      </a:cubicBezTo>
                      <a:cubicBezTo>
                        <a:pt x="873157" y="790670"/>
                        <a:pt x="880491" y="795718"/>
                        <a:pt x="887730" y="800957"/>
                      </a:cubicBezTo>
                      <a:lnTo>
                        <a:pt x="900970" y="810482"/>
                      </a:lnTo>
                      <a:lnTo>
                        <a:pt x="903637" y="794385"/>
                      </a:lnTo>
                      <a:cubicBezTo>
                        <a:pt x="905065" y="785622"/>
                        <a:pt x="906685" y="776859"/>
                        <a:pt x="908494" y="768191"/>
                      </a:cubicBezTo>
                      <a:cubicBezTo>
                        <a:pt x="909066" y="765238"/>
                        <a:pt x="909828" y="762381"/>
                        <a:pt x="910400" y="759524"/>
                      </a:cubicBezTo>
                      <a:cubicBezTo>
                        <a:pt x="911638" y="753809"/>
                        <a:pt x="912876" y="748093"/>
                        <a:pt x="914305" y="742379"/>
                      </a:cubicBezTo>
                      <a:cubicBezTo>
                        <a:pt x="915162" y="738950"/>
                        <a:pt x="916114" y="735521"/>
                        <a:pt x="916972" y="732187"/>
                      </a:cubicBezTo>
                      <a:cubicBezTo>
                        <a:pt x="918305" y="727138"/>
                        <a:pt x="919639" y="721995"/>
                        <a:pt x="921068" y="717042"/>
                      </a:cubicBezTo>
                      <a:cubicBezTo>
                        <a:pt x="922115" y="713422"/>
                        <a:pt x="923258" y="709898"/>
                        <a:pt x="924306" y="706374"/>
                      </a:cubicBezTo>
                      <a:cubicBezTo>
                        <a:pt x="925735" y="701612"/>
                        <a:pt x="927259" y="696849"/>
                        <a:pt x="928878" y="692087"/>
                      </a:cubicBezTo>
                      <a:cubicBezTo>
                        <a:pt x="930116" y="688467"/>
                        <a:pt x="931355" y="684847"/>
                        <a:pt x="932593" y="681323"/>
                      </a:cubicBezTo>
                      <a:cubicBezTo>
                        <a:pt x="934212" y="676656"/>
                        <a:pt x="935926" y="672084"/>
                        <a:pt x="937641" y="667512"/>
                      </a:cubicBezTo>
                      <a:cubicBezTo>
                        <a:pt x="938975" y="663893"/>
                        <a:pt x="940403" y="660368"/>
                        <a:pt x="941832" y="656844"/>
                      </a:cubicBezTo>
                      <a:cubicBezTo>
                        <a:pt x="943642" y="652367"/>
                        <a:pt x="945547" y="647795"/>
                        <a:pt x="947452" y="643414"/>
                      </a:cubicBezTo>
                      <a:cubicBezTo>
                        <a:pt x="948976" y="639889"/>
                        <a:pt x="950405" y="636460"/>
                        <a:pt x="952024" y="632936"/>
                      </a:cubicBezTo>
                      <a:cubicBezTo>
                        <a:pt x="954024" y="628459"/>
                        <a:pt x="956119" y="623983"/>
                        <a:pt x="958215" y="619601"/>
                      </a:cubicBezTo>
                      <a:cubicBezTo>
                        <a:pt x="959834" y="616268"/>
                        <a:pt x="961358" y="612934"/>
                        <a:pt x="963073" y="609600"/>
                      </a:cubicBezTo>
                      <a:cubicBezTo>
                        <a:pt x="963644" y="608457"/>
                        <a:pt x="964311" y="607314"/>
                        <a:pt x="964883" y="606171"/>
                      </a:cubicBezTo>
                      <a:cubicBezTo>
                        <a:pt x="965454" y="607314"/>
                        <a:pt x="966121" y="608457"/>
                        <a:pt x="966692" y="609600"/>
                      </a:cubicBezTo>
                      <a:cubicBezTo>
                        <a:pt x="968312" y="612934"/>
                        <a:pt x="969931" y="616268"/>
                        <a:pt x="971550" y="619601"/>
                      </a:cubicBezTo>
                      <a:cubicBezTo>
                        <a:pt x="973646" y="623983"/>
                        <a:pt x="975741" y="628459"/>
                        <a:pt x="977741" y="632936"/>
                      </a:cubicBezTo>
                      <a:cubicBezTo>
                        <a:pt x="979265" y="636365"/>
                        <a:pt x="980789" y="639889"/>
                        <a:pt x="982313" y="643414"/>
                      </a:cubicBezTo>
                      <a:cubicBezTo>
                        <a:pt x="984218" y="647891"/>
                        <a:pt x="986123" y="652367"/>
                        <a:pt x="987933" y="656844"/>
                      </a:cubicBezTo>
                      <a:cubicBezTo>
                        <a:pt x="989362" y="660368"/>
                        <a:pt x="990695" y="663988"/>
                        <a:pt x="992124" y="667512"/>
                      </a:cubicBezTo>
                      <a:cubicBezTo>
                        <a:pt x="993838" y="672084"/>
                        <a:pt x="995553" y="676656"/>
                        <a:pt x="997172" y="681323"/>
                      </a:cubicBezTo>
                      <a:cubicBezTo>
                        <a:pt x="998410" y="684943"/>
                        <a:pt x="999649" y="688467"/>
                        <a:pt x="1000887" y="692087"/>
                      </a:cubicBezTo>
                      <a:cubicBezTo>
                        <a:pt x="1002506" y="696849"/>
                        <a:pt x="1003935" y="701612"/>
                        <a:pt x="1005459" y="706374"/>
                      </a:cubicBezTo>
                      <a:cubicBezTo>
                        <a:pt x="1006507" y="709898"/>
                        <a:pt x="1007650" y="713518"/>
                        <a:pt x="1008697" y="717042"/>
                      </a:cubicBezTo>
                      <a:cubicBezTo>
                        <a:pt x="1010126" y="722090"/>
                        <a:pt x="1011460" y="727138"/>
                        <a:pt x="1012793" y="732187"/>
                      </a:cubicBezTo>
                      <a:cubicBezTo>
                        <a:pt x="1013651" y="735616"/>
                        <a:pt x="1014603" y="738950"/>
                        <a:pt x="1015460" y="742379"/>
                      </a:cubicBezTo>
                      <a:cubicBezTo>
                        <a:pt x="1016889" y="748093"/>
                        <a:pt x="1018127" y="753809"/>
                        <a:pt x="1019365" y="759524"/>
                      </a:cubicBezTo>
                      <a:cubicBezTo>
                        <a:pt x="1020032" y="762381"/>
                        <a:pt x="1020699" y="765334"/>
                        <a:pt x="1021271" y="768191"/>
                      </a:cubicBezTo>
                      <a:cubicBezTo>
                        <a:pt x="1023080" y="776859"/>
                        <a:pt x="1024700" y="785622"/>
                        <a:pt x="1026128" y="794385"/>
                      </a:cubicBezTo>
                      <a:lnTo>
                        <a:pt x="1028795" y="810482"/>
                      </a:lnTo>
                      <a:lnTo>
                        <a:pt x="1042035" y="800957"/>
                      </a:lnTo>
                      <a:cubicBezTo>
                        <a:pt x="1049274" y="795718"/>
                        <a:pt x="1056704" y="790670"/>
                        <a:pt x="1064038" y="785813"/>
                      </a:cubicBezTo>
                      <a:cubicBezTo>
                        <a:pt x="1066324" y="784288"/>
                        <a:pt x="1068705" y="782860"/>
                        <a:pt x="1070991" y="781336"/>
                      </a:cubicBezTo>
                      <a:cubicBezTo>
                        <a:pt x="1076135" y="778002"/>
                        <a:pt x="1081278" y="774763"/>
                        <a:pt x="1086422" y="771620"/>
                      </a:cubicBezTo>
                      <a:cubicBezTo>
                        <a:pt x="1089279" y="769906"/>
                        <a:pt x="1092137" y="768287"/>
                        <a:pt x="1095089" y="766572"/>
                      </a:cubicBezTo>
                      <a:cubicBezTo>
                        <a:pt x="1099756" y="763810"/>
                        <a:pt x="1104519" y="761047"/>
                        <a:pt x="1109281" y="758476"/>
                      </a:cubicBezTo>
                      <a:cubicBezTo>
                        <a:pt x="1112425" y="756761"/>
                        <a:pt x="1115568" y="755142"/>
                        <a:pt x="1118711" y="753427"/>
                      </a:cubicBezTo>
                      <a:cubicBezTo>
                        <a:pt x="1123283" y="751046"/>
                        <a:pt x="1127855" y="748570"/>
                        <a:pt x="1132427" y="746284"/>
                      </a:cubicBezTo>
                      <a:cubicBezTo>
                        <a:pt x="1135761" y="744664"/>
                        <a:pt x="1139095" y="743045"/>
                        <a:pt x="1142333" y="741426"/>
                      </a:cubicBezTo>
                      <a:cubicBezTo>
                        <a:pt x="1146810" y="739235"/>
                        <a:pt x="1151382" y="737140"/>
                        <a:pt x="1155954" y="735044"/>
                      </a:cubicBezTo>
                      <a:cubicBezTo>
                        <a:pt x="1159383" y="733520"/>
                        <a:pt x="1162812" y="731996"/>
                        <a:pt x="1166241" y="730568"/>
                      </a:cubicBezTo>
                      <a:cubicBezTo>
                        <a:pt x="1170813" y="728663"/>
                        <a:pt x="1175290" y="726758"/>
                        <a:pt x="1179862" y="724948"/>
                      </a:cubicBezTo>
                      <a:cubicBezTo>
                        <a:pt x="1183386" y="723519"/>
                        <a:pt x="1186815" y="722185"/>
                        <a:pt x="1190339" y="720852"/>
                      </a:cubicBezTo>
                      <a:cubicBezTo>
                        <a:pt x="1194911" y="719138"/>
                        <a:pt x="1199483" y="717423"/>
                        <a:pt x="1204151" y="715804"/>
                      </a:cubicBezTo>
                      <a:cubicBezTo>
                        <a:pt x="1207675" y="714566"/>
                        <a:pt x="1211199" y="713327"/>
                        <a:pt x="1214723" y="712089"/>
                      </a:cubicBezTo>
                      <a:close/>
                      <a:moveTo>
                        <a:pt x="1590294" y="690658"/>
                      </a:moveTo>
                      <a:cubicBezTo>
                        <a:pt x="1587722" y="689801"/>
                        <a:pt x="1585055" y="689134"/>
                        <a:pt x="1582483" y="688276"/>
                      </a:cubicBezTo>
                      <a:cubicBezTo>
                        <a:pt x="1578673" y="687134"/>
                        <a:pt x="1574864" y="685895"/>
                        <a:pt x="1570958" y="684752"/>
                      </a:cubicBezTo>
                      <a:cubicBezTo>
                        <a:pt x="1566767" y="683514"/>
                        <a:pt x="1562576" y="682466"/>
                        <a:pt x="1558385" y="681323"/>
                      </a:cubicBezTo>
                      <a:cubicBezTo>
                        <a:pt x="1554671" y="680371"/>
                        <a:pt x="1551051" y="679323"/>
                        <a:pt x="1547336" y="678466"/>
                      </a:cubicBezTo>
                      <a:cubicBezTo>
                        <a:pt x="1542955" y="677418"/>
                        <a:pt x="1538573" y="676370"/>
                        <a:pt x="1534097" y="675418"/>
                      </a:cubicBezTo>
                      <a:cubicBezTo>
                        <a:pt x="1530572" y="674656"/>
                        <a:pt x="1526953" y="673799"/>
                        <a:pt x="1523429" y="673037"/>
                      </a:cubicBezTo>
                      <a:cubicBezTo>
                        <a:pt x="1518856" y="672084"/>
                        <a:pt x="1514380" y="671322"/>
                        <a:pt x="1509808" y="670465"/>
                      </a:cubicBezTo>
                      <a:cubicBezTo>
                        <a:pt x="1506284" y="669798"/>
                        <a:pt x="1502855" y="669131"/>
                        <a:pt x="1499330" y="668560"/>
                      </a:cubicBezTo>
                      <a:cubicBezTo>
                        <a:pt x="1494663" y="667798"/>
                        <a:pt x="1489901" y="667131"/>
                        <a:pt x="1485233" y="666559"/>
                      </a:cubicBezTo>
                      <a:cubicBezTo>
                        <a:pt x="1481900" y="666083"/>
                        <a:pt x="1478471" y="665607"/>
                        <a:pt x="1475137" y="665131"/>
                      </a:cubicBezTo>
                      <a:cubicBezTo>
                        <a:pt x="1470184" y="664559"/>
                        <a:pt x="1465231" y="664083"/>
                        <a:pt x="1460278" y="663607"/>
                      </a:cubicBezTo>
                      <a:cubicBezTo>
                        <a:pt x="1457135" y="663321"/>
                        <a:pt x="1453991" y="662940"/>
                        <a:pt x="1450848" y="662654"/>
                      </a:cubicBezTo>
                      <a:cubicBezTo>
                        <a:pt x="1445323" y="662178"/>
                        <a:pt x="1439894" y="661892"/>
                        <a:pt x="1434370" y="661606"/>
                      </a:cubicBezTo>
                      <a:cubicBezTo>
                        <a:pt x="1431703" y="661511"/>
                        <a:pt x="1429131" y="661226"/>
                        <a:pt x="1426464" y="661130"/>
                      </a:cubicBezTo>
                      <a:cubicBezTo>
                        <a:pt x="1418368" y="660845"/>
                        <a:pt x="1410176" y="660654"/>
                        <a:pt x="1401985" y="660654"/>
                      </a:cubicBezTo>
                      <a:cubicBezTo>
                        <a:pt x="1388364" y="660654"/>
                        <a:pt x="1374743" y="661226"/>
                        <a:pt x="1361123" y="662178"/>
                      </a:cubicBezTo>
                      <a:cubicBezTo>
                        <a:pt x="1356741" y="662464"/>
                        <a:pt x="1352360" y="663035"/>
                        <a:pt x="1347883" y="663512"/>
                      </a:cubicBezTo>
                      <a:cubicBezTo>
                        <a:pt x="1338643" y="664369"/>
                        <a:pt x="1329404" y="665226"/>
                        <a:pt x="1320165" y="666559"/>
                      </a:cubicBezTo>
                      <a:cubicBezTo>
                        <a:pt x="1314926" y="667322"/>
                        <a:pt x="1309783" y="668274"/>
                        <a:pt x="1304544" y="669131"/>
                      </a:cubicBezTo>
                      <a:cubicBezTo>
                        <a:pt x="1296067" y="670560"/>
                        <a:pt x="1287685" y="671989"/>
                        <a:pt x="1279303" y="673703"/>
                      </a:cubicBezTo>
                      <a:cubicBezTo>
                        <a:pt x="1273778" y="674846"/>
                        <a:pt x="1268254" y="676180"/>
                        <a:pt x="1262729" y="677513"/>
                      </a:cubicBezTo>
                      <a:cubicBezTo>
                        <a:pt x="1257967" y="678656"/>
                        <a:pt x="1253204" y="679513"/>
                        <a:pt x="1248442" y="680752"/>
                      </a:cubicBezTo>
                      <a:lnTo>
                        <a:pt x="1248442" y="680466"/>
                      </a:lnTo>
                      <a:cubicBezTo>
                        <a:pt x="1248442" y="680466"/>
                        <a:pt x="1248251" y="680466"/>
                        <a:pt x="1248251" y="680466"/>
                      </a:cubicBezTo>
                      <a:cubicBezTo>
                        <a:pt x="1248442" y="679895"/>
                        <a:pt x="1248537" y="679323"/>
                        <a:pt x="1248632" y="678751"/>
                      </a:cubicBezTo>
                      <a:cubicBezTo>
                        <a:pt x="1251394" y="667988"/>
                        <a:pt x="1253871" y="657225"/>
                        <a:pt x="1256062" y="646367"/>
                      </a:cubicBezTo>
                      <a:cubicBezTo>
                        <a:pt x="1256633" y="643414"/>
                        <a:pt x="1257205" y="640461"/>
                        <a:pt x="1257776" y="637413"/>
                      </a:cubicBezTo>
                      <a:cubicBezTo>
                        <a:pt x="1259586" y="627507"/>
                        <a:pt x="1261301" y="617601"/>
                        <a:pt x="1262634" y="607695"/>
                      </a:cubicBezTo>
                      <a:cubicBezTo>
                        <a:pt x="1263110" y="603980"/>
                        <a:pt x="1263491" y="600266"/>
                        <a:pt x="1263968" y="596551"/>
                      </a:cubicBezTo>
                      <a:cubicBezTo>
                        <a:pt x="1264825" y="589026"/>
                        <a:pt x="1265587" y="581501"/>
                        <a:pt x="1266158" y="573976"/>
                      </a:cubicBezTo>
                      <a:cubicBezTo>
                        <a:pt x="1266539" y="569500"/>
                        <a:pt x="1266920" y="565023"/>
                        <a:pt x="1267111" y="560451"/>
                      </a:cubicBezTo>
                      <a:cubicBezTo>
                        <a:pt x="1267587" y="551307"/>
                        <a:pt x="1267873" y="542163"/>
                        <a:pt x="1267968" y="533019"/>
                      </a:cubicBezTo>
                      <a:cubicBezTo>
                        <a:pt x="1267968" y="530924"/>
                        <a:pt x="1268159" y="528923"/>
                        <a:pt x="1268159" y="526828"/>
                      </a:cubicBezTo>
                      <a:cubicBezTo>
                        <a:pt x="1268159" y="522351"/>
                        <a:pt x="1267968" y="517970"/>
                        <a:pt x="1267873" y="513493"/>
                      </a:cubicBezTo>
                      <a:cubicBezTo>
                        <a:pt x="1267873" y="513112"/>
                        <a:pt x="1267873" y="512635"/>
                        <a:pt x="1267873" y="512255"/>
                      </a:cubicBezTo>
                      <a:cubicBezTo>
                        <a:pt x="1267682" y="505301"/>
                        <a:pt x="1267397" y="498348"/>
                        <a:pt x="1267015" y="491490"/>
                      </a:cubicBezTo>
                      <a:cubicBezTo>
                        <a:pt x="1267015" y="490347"/>
                        <a:pt x="1266920" y="489204"/>
                        <a:pt x="1266825" y="488061"/>
                      </a:cubicBezTo>
                      <a:cubicBezTo>
                        <a:pt x="1266444" y="481775"/>
                        <a:pt x="1265873" y="475488"/>
                        <a:pt x="1265301" y="469201"/>
                      </a:cubicBezTo>
                      <a:cubicBezTo>
                        <a:pt x="1265110" y="467487"/>
                        <a:pt x="1264920" y="465677"/>
                        <a:pt x="1264825" y="463963"/>
                      </a:cubicBezTo>
                      <a:cubicBezTo>
                        <a:pt x="1264253" y="458248"/>
                        <a:pt x="1263587" y="452533"/>
                        <a:pt x="1262825" y="446913"/>
                      </a:cubicBezTo>
                      <a:cubicBezTo>
                        <a:pt x="1262539" y="444532"/>
                        <a:pt x="1262158" y="442246"/>
                        <a:pt x="1261872" y="439864"/>
                      </a:cubicBezTo>
                      <a:cubicBezTo>
                        <a:pt x="1261110" y="434721"/>
                        <a:pt x="1260348" y="429577"/>
                        <a:pt x="1259491" y="424434"/>
                      </a:cubicBezTo>
                      <a:cubicBezTo>
                        <a:pt x="1259014" y="421576"/>
                        <a:pt x="1258443" y="418719"/>
                        <a:pt x="1257967" y="415862"/>
                      </a:cubicBezTo>
                      <a:cubicBezTo>
                        <a:pt x="1257110" y="411194"/>
                        <a:pt x="1256157" y="406527"/>
                        <a:pt x="1255205" y="401860"/>
                      </a:cubicBezTo>
                      <a:cubicBezTo>
                        <a:pt x="1254538" y="398621"/>
                        <a:pt x="1253776" y="395383"/>
                        <a:pt x="1253109" y="392144"/>
                      </a:cubicBezTo>
                      <a:cubicBezTo>
                        <a:pt x="1252156" y="387858"/>
                        <a:pt x="1251109" y="383572"/>
                        <a:pt x="1250061" y="379285"/>
                      </a:cubicBezTo>
                      <a:cubicBezTo>
                        <a:pt x="1249204" y="375761"/>
                        <a:pt x="1248251" y="372142"/>
                        <a:pt x="1247299" y="368617"/>
                      </a:cubicBezTo>
                      <a:cubicBezTo>
                        <a:pt x="1246251" y="364617"/>
                        <a:pt x="1245108" y="360712"/>
                        <a:pt x="1243965" y="356711"/>
                      </a:cubicBezTo>
                      <a:cubicBezTo>
                        <a:pt x="1242917" y="352996"/>
                        <a:pt x="1241774" y="349187"/>
                        <a:pt x="1240536" y="345472"/>
                      </a:cubicBezTo>
                      <a:cubicBezTo>
                        <a:pt x="1239774" y="343091"/>
                        <a:pt x="1239202" y="340805"/>
                        <a:pt x="1238440" y="338423"/>
                      </a:cubicBezTo>
                      <a:cubicBezTo>
                        <a:pt x="1358075" y="281559"/>
                        <a:pt x="1498854" y="262223"/>
                        <a:pt x="1646587" y="282321"/>
                      </a:cubicBezTo>
                      <a:cubicBezTo>
                        <a:pt x="1666685" y="430054"/>
                        <a:pt x="1647254" y="570738"/>
                        <a:pt x="1590485" y="690467"/>
                      </a:cubicBezTo>
                      <a:close/>
                      <a:moveTo>
                        <a:pt x="1600581" y="1213390"/>
                      </a:moveTo>
                      <a:cubicBezTo>
                        <a:pt x="1600010" y="1212342"/>
                        <a:pt x="1599343" y="1211294"/>
                        <a:pt x="1598866" y="1210247"/>
                      </a:cubicBezTo>
                      <a:cubicBezTo>
                        <a:pt x="1592294" y="1197674"/>
                        <a:pt x="1585436" y="1185291"/>
                        <a:pt x="1578102" y="1173194"/>
                      </a:cubicBezTo>
                      <a:cubicBezTo>
                        <a:pt x="1577149" y="1171575"/>
                        <a:pt x="1576102" y="1170051"/>
                        <a:pt x="1575149" y="1168527"/>
                      </a:cubicBezTo>
                      <a:cubicBezTo>
                        <a:pt x="1567624" y="1156335"/>
                        <a:pt x="1559623" y="1144429"/>
                        <a:pt x="1551337" y="1132808"/>
                      </a:cubicBezTo>
                      <a:cubicBezTo>
                        <a:pt x="1550480" y="1131665"/>
                        <a:pt x="1549622" y="1130522"/>
                        <a:pt x="1548765" y="1129284"/>
                      </a:cubicBezTo>
                      <a:cubicBezTo>
                        <a:pt x="1540097" y="1117473"/>
                        <a:pt x="1531048" y="1105852"/>
                        <a:pt x="1521523" y="1094708"/>
                      </a:cubicBezTo>
                      <a:cubicBezTo>
                        <a:pt x="1520952" y="1094042"/>
                        <a:pt x="1520381" y="1093375"/>
                        <a:pt x="1519809" y="1092708"/>
                      </a:cubicBezTo>
                      <a:cubicBezTo>
                        <a:pt x="1509808" y="1081088"/>
                        <a:pt x="1499521" y="1069848"/>
                        <a:pt x="1488662" y="1058989"/>
                      </a:cubicBezTo>
                      <a:cubicBezTo>
                        <a:pt x="1479042" y="1049369"/>
                        <a:pt x="1469041" y="1040130"/>
                        <a:pt x="1458659" y="1031176"/>
                      </a:cubicBezTo>
                      <a:cubicBezTo>
                        <a:pt x="1455325" y="1028224"/>
                        <a:pt x="1451705" y="1025462"/>
                        <a:pt x="1448276" y="1022604"/>
                      </a:cubicBezTo>
                      <a:cubicBezTo>
                        <a:pt x="1441228" y="1016699"/>
                        <a:pt x="1434084" y="1010888"/>
                        <a:pt x="1426655" y="1005268"/>
                      </a:cubicBezTo>
                      <a:cubicBezTo>
                        <a:pt x="1422368" y="1002030"/>
                        <a:pt x="1417987" y="998982"/>
                        <a:pt x="1413605" y="995839"/>
                      </a:cubicBezTo>
                      <a:cubicBezTo>
                        <a:pt x="1406747" y="990886"/>
                        <a:pt x="1399794" y="986028"/>
                        <a:pt x="1392746" y="981361"/>
                      </a:cubicBezTo>
                      <a:cubicBezTo>
                        <a:pt x="1387983" y="978218"/>
                        <a:pt x="1383030" y="975265"/>
                        <a:pt x="1378172" y="972217"/>
                      </a:cubicBezTo>
                      <a:cubicBezTo>
                        <a:pt x="1374077" y="969645"/>
                        <a:pt x="1370076" y="966978"/>
                        <a:pt x="1365885" y="964501"/>
                      </a:cubicBezTo>
                      <a:lnTo>
                        <a:pt x="1366171" y="964311"/>
                      </a:lnTo>
                      <a:lnTo>
                        <a:pt x="1365885" y="964121"/>
                      </a:lnTo>
                      <a:cubicBezTo>
                        <a:pt x="1370076" y="961739"/>
                        <a:pt x="1373981" y="958977"/>
                        <a:pt x="1378077" y="956501"/>
                      </a:cubicBezTo>
                      <a:cubicBezTo>
                        <a:pt x="1383030" y="953452"/>
                        <a:pt x="1387983" y="950405"/>
                        <a:pt x="1392841" y="947261"/>
                      </a:cubicBezTo>
                      <a:cubicBezTo>
                        <a:pt x="1399889" y="942594"/>
                        <a:pt x="1406747" y="937736"/>
                        <a:pt x="1413605" y="932879"/>
                      </a:cubicBezTo>
                      <a:cubicBezTo>
                        <a:pt x="1417987" y="929735"/>
                        <a:pt x="1422464" y="926687"/>
                        <a:pt x="1426750" y="923449"/>
                      </a:cubicBezTo>
                      <a:cubicBezTo>
                        <a:pt x="1434084" y="917829"/>
                        <a:pt x="1441228" y="912019"/>
                        <a:pt x="1448276" y="906113"/>
                      </a:cubicBezTo>
                      <a:cubicBezTo>
                        <a:pt x="1451705" y="903256"/>
                        <a:pt x="1455325" y="900493"/>
                        <a:pt x="1458659" y="897541"/>
                      </a:cubicBezTo>
                      <a:cubicBezTo>
                        <a:pt x="1468946" y="888587"/>
                        <a:pt x="1479042" y="879348"/>
                        <a:pt x="1488662" y="869728"/>
                      </a:cubicBezTo>
                      <a:cubicBezTo>
                        <a:pt x="1499521" y="858869"/>
                        <a:pt x="1509808" y="847630"/>
                        <a:pt x="1519809" y="836009"/>
                      </a:cubicBezTo>
                      <a:cubicBezTo>
                        <a:pt x="1520381" y="835343"/>
                        <a:pt x="1520952" y="834676"/>
                        <a:pt x="1521523" y="834009"/>
                      </a:cubicBezTo>
                      <a:cubicBezTo>
                        <a:pt x="1531048" y="822865"/>
                        <a:pt x="1540097" y="811244"/>
                        <a:pt x="1548765" y="799433"/>
                      </a:cubicBezTo>
                      <a:cubicBezTo>
                        <a:pt x="1549622" y="798290"/>
                        <a:pt x="1550480" y="797147"/>
                        <a:pt x="1551337" y="795909"/>
                      </a:cubicBezTo>
                      <a:cubicBezTo>
                        <a:pt x="1559719" y="784288"/>
                        <a:pt x="1567624" y="772382"/>
                        <a:pt x="1575149" y="760190"/>
                      </a:cubicBezTo>
                      <a:cubicBezTo>
                        <a:pt x="1576102" y="758666"/>
                        <a:pt x="1577149" y="757047"/>
                        <a:pt x="1578102" y="755523"/>
                      </a:cubicBezTo>
                      <a:cubicBezTo>
                        <a:pt x="1585436" y="743426"/>
                        <a:pt x="1592294" y="731139"/>
                        <a:pt x="1598866" y="718471"/>
                      </a:cubicBezTo>
                      <a:cubicBezTo>
                        <a:pt x="1599438" y="717423"/>
                        <a:pt x="1600105" y="716375"/>
                        <a:pt x="1600581" y="715327"/>
                      </a:cubicBezTo>
                      <a:cubicBezTo>
                        <a:pt x="1725358" y="759714"/>
                        <a:pt x="1838611" y="845534"/>
                        <a:pt x="1928908" y="964216"/>
                      </a:cubicBezTo>
                      <a:cubicBezTo>
                        <a:pt x="1838611" y="1082897"/>
                        <a:pt x="1725454" y="1168718"/>
                        <a:pt x="1600581" y="1213104"/>
                      </a:cubicBezTo>
                      <a:close/>
                      <a:moveTo>
                        <a:pt x="1238250" y="1590294"/>
                      </a:moveTo>
                      <a:cubicBezTo>
                        <a:pt x="1238631" y="1589151"/>
                        <a:pt x="1238917" y="1587913"/>
                        <a:pt x="1239298" y="1586770"/>
                      </a:cubicBezTo>
                      <a:cubicBezTo>
                        <a:pt x="1243108" y="1574768"/>
                        <a:pt x="1246632" y="1562672"/>
                        <a:pt x="1249680" y="1550479"/>
                      </a:cubicBezTo>
                      <a:cubicBezTo>
                        <a:pt x="1250156" y="1548670"/>
                        <a:pt x="1250537" y="1546765"/>
                        <a:pt x="1251014" y="1544955"/>
                      </a:cubicBezTo>
                      <a:cubicBezTo>
                        <a:pt x="1254062" y="1532477"/>
                        <a:pt x="1256729" y="1519904"/>
                        <a:pt x="1258919" y="1507236"/>
                      </a:cubicBezTo>
                      <a:cubicBezTo>
                        <a:pt x="1259110" y="1505998"/>
                        <a:pt x="1259300" y="1504760"/>
                        <a:pt x="1259491" y="1503521"/>
                      </a:cubicBezTo>
                      <a:cubicBezTo>
                        <a:pt x="1261586" y="1490948"/>
                        <a:pt x="1263396" y="1478375"/>
                        <a:pt x="1264634" y="1465802"/>
                      </a:cubicBezTo>
                      <a:cubicBezTo>
                        <a:pt x="1264730" y="1464754"/>
                        <a:pt x="1264920" y="1463707"/>
                        <a:pt x="1265015" y="1462754"/>
                      </a:cubicBezTo>
                      <a:cubicBezTo>
                        <a:pt x="1266254" y="1449991"/>
                        <a:pt x="1267015" y="1437323"/>
                        <a:pt x="1267492" y="1424464"/>
                      </a:cubicBezTo>
                      <a:cubicBezTo>
                        <a:pt x="1267492" y="1422464"/>
                        <a:pt x="1267682" y="1420463"/>
                        <a:pt x="1267777" y="1418558"/>
                      </a:cubicBezTo>
                      <a:cubicBezTo>
                        <a:pt x="1268063" y="1406271"/>
                        <a:pt x="1267968" y="1393984"/>
                        <a:pt x="1267587" y="1381697"/>
                      </a:cubicBezTo>
                      <a:cubicBezTo>
                        <a:pt x="1267587" y="1379315"/>
                        <a:pt x="1267492" y="1376839"/>
                        <a:pt x="1267301" y="1374458"/>
                      </a:cubicBezTo>
                      <a:cubicBezTo>
                        <a:pt x="1266730" y="1362361"/>
                        <a:pt x="1265777" y="1350264"/>
                        <a:pt x="1264444" y="1338072"/>
                      </a:cubicBezTo>
                      <a:cubicBezTo>
                        <a:pt x="1264158" y="1335595"/>
                        <a:pt x="1263872" y="1333119"/>
                        <a:pt x="1263587" y="1330547"/>
                      </a:cubicBezTo>
                      <a:cubicBezTo>
                        <a:pt x="1262158" y="1318355"/>
                        <a:pt x="1260348" y="1306163"/>
                        <a:pt x="1258062" y="1294067"/>
                      </a:cubicBezTo>
                      <a:cubicBezTo>
                        <a:pt x="1257681" y="1291781"/>
                        <a:pt x="1257205" y="1289590"/>
                        <a:pt x="1256729" y="1287304"/>
                      </a:cubicBezTo>
                      <a:cubicBezTo>
                        <a:pt x="1254347" y="1274826"/>
                        <a:pt x="1251585" y="1262443"/>
                        <a:pt x="1248347" y="1250061"/>
                      </a:cubicBezTo>
                      <a:cubicBezTo>
                        <a:pt x="1248251" y="1249585"/>
                        <a:pt x="1248156" y="1249013"/>
                        <a:pt x="1247965" y="1248537"/>
                      </a:cubicBezTo>
                      <a:lnTo>
                        <a:pt x="1248251" y="1248537"/>
                      </a:lnTo>
                      <a:cubicBezTo>
                        <a:pt x="1248251" y="1248537"/>
                        <a:pt x="1248251" y="1248347"/>
                        <a:pt x="1248251" y="1248347"/>
                      </a:cubicBezTo>
                      <a:cubicBezTo>
                        <a:pt x="1253014" y="1249585"/>
                        <a:pt x="1257776" y="1250537"/>
                        <a:pt x="1262539" y="1251585"/>
                      </a:cubicBezTo>
                      <a:cubicBezTo>
                        <a:pt x="1268063" y="1252918"/>
                        <a:pt x="1273493" y="1254252"/>
                        <a:pt x="1279017" y="1255395"/>
                      </a:cubicBezTo>
                      <a:cubicBezTo>
                        <a:pt x="1287399" y="1257110"/>
                        <a:pt x="1295876" y="1258634"/>
                        <a:pt x="1304258" y="1259967"/>
                      </a:cubicBezTo>
                      <a:cubicBezTo>
                        <a:pt x="1309497" y="1260824"/>
                        <a:pt x="1314640" y="1261777"/>
                        <a:pt x="1319879" y="1262539"/>
                      </a:cubicBezTo>
                      <a:cubicBezTo>
                        <a:pt x="1329118" y="1263777"/>
                        <a:pt x="1338453" y="1264729"/>
                        <a:pt x="1347692" y="1265587"/>
                      </a:cubicBezTo>
                      <a:cubicBezTo>
                        <a:pt x="1352074" y="1265968"/>
                        <a:pt x="1356455" y="1266539"/>
                        <a:pt x="1360837" y="1266920"/>
                      </a:cubicBezTo>
                      <a:cubicBezTo>
                        <a:pt x="1374458" y="1267873"/>
                        <a:pt x="1388173" y="1268444"/>
                        <a:pt x="1401794" y="1268444"/>
                      </a:cubicBezTo>
                      <a:cubicBezTo>
                        <a:pt x="1409986" y="1268444"/>
                        <a:pt x="1418082" y="1268254"/>
                        <a:pt x="1426273" y="1267968"/>
                      </a:cubicBezTo>
                      <a:cubicBezTo>
                        <a:pt x="1428940" y="1267873"/>
                        <a:pt x="1431608" y="1267682"/>
                        <a:pt x="1434275" y="1267492"/>
                      </a:cubicBezTo>
                      <a:cubicBezTo>
                        <a:pt x="1439704" y="1267206"/>
                        <a:pt x="1445228" y="1266920"/>
                        <a:pt x="1450658" y="1266444"/>
                      </a:cubicBezTo>
                      <a:cubicBezTo>
                        <a:pt x="1453896" y="1266158"/>
                        <a:pt x="1457039" y="1265777"/>
                        <a:pt x="1460278" y="1265492"/>
                      </a:cubicBezTo>
                      <a:cubicBezTo>
                        <a:pt x="1465231" y="1265015"/>
                        <a:pt x="1470089" y="1264539"/>
                        <a:pt x="1475042" y="1263968"/>
                      </a:cubicBezTo>
                      <a:cubicBezTo>
                        <a:pt x="1478375" y="1263586"/>
                        <a:pt x="1481804" y="1263015"/>
                        <a:pt x="1485138" y="1262539"/>
                      </a:cubicBezTo>
                      <a:cubicBezTo>
                        <a:pt x="1489805" y="1261872"/>
                        <a:pt x="1494568" y="1261301"/>
                        <a:pt x="1499235" y="1260539"/>
                      </a:cubicBezTo>
                      <a:cubicBezTo>
                        <a:pt x="1502759" y="1259967"/>
                        <a:pt x="1506188" y="1259300"/>
                        <a:pt x="1509713" y="1258634"/>
                      </a:cubicBezTo>
                      <a:cubicBezTo>
                        <a:pt x="1514285" y="1257776"/>
                        <a:pt x="1518761" y="1257014"/>
                        <a:pt x="1523333" y="1256062"/>
                      </a:cubicBezTo>
                      <a:cubicBezTo>
                        <a:pt x="1526953" y="1255300"/>
                        <a:pt x="1530477" y="1254538"/>
                        <a:pt x="1534097" y="1253681"/>
                      </a:cubicBezTo>
                      <a:cubicBezTo>
                        <a:pt x="1538478" y="1252728"/>
                        <a:pt x="1542860" y="1251776"/>
                        <a:pt x="1547241" y="1250633"/>
                      </a:cubicBezTo>
                      <a:cubicBezTo>
                        <a:pt x="1550956" y="1249680"/>
                        <a:pt x="1554671" y="1248727"/>
                        <a:pt x="1558385" y="1247775"/>
                      </a:cubicBezTo>
                      <a:cubicBezTo>
                        <a:pt x="1562576" y="1246632"/>
                        <a:pt x="1566767" y="1245584"/>
                        <a:pt x="1570958" y="1244346"/>
                      </a:cubicBezTo>
                      <a:cubicBezTo>
                        <a:pt x="1574768" y="1243203"/>
                        <a:pt x="1578673" y="1242060"/>
                        <a:pt x="1582483" y="1240822"/>
                      </a:cubicBezTo>
                      <a:cubicBezTo>
                        <a:pt x="1585055" y="1240060"/>
                        <a:pt x="1587722" y="1239298"/>
                        <a:pt x="1590294" y="1238441"/>
                      </a:cubicBezTo>
                      <a:cubicBezTo>
                        <a:pt x="1647158" y="1358075"/>
                        <a:pt x="1666494" y="1498854"/>
                        <a:pt x="1646396" y="1646587"/>
                      </a:cubicBezTo>
                      <a:cubicBezTo>
                        <a:pt x="1498664" y="1666685"/>
                        <a:pt x="1357884" y="1647253"/>
                        <a:pt x="1238250" y="1590485"/>
                      </a:cubicBezTo>
                      <a:close/>
                      <a:moveTo>
                        <a:pt x="715518" y="1600581"/>
                      </a:moveTo>
                      <a:cubicBezTo>
                        <a:pt x="716566" y="1600010"/>
                        <a:pt x="717613" y="1599343"/>
                        <a:pt x="718756" y="1598771"/>
                      </a:cubicBezTo>
                      <a:cubicBezTo>
                        <a:pt x="731330" y="1592294"/>
                        <a:pt x="743712" y="1585341"/>
                        <a:pt x="755713" y="1578007"/>
                      </a:cubicBezTo>
                      <a:cubicBezTo>
                        <a:pt x="757238" y="1577054"/>
                        <a:pt x="758762" y="1576102"/>
                        <a:pt x="760285" y="1575149"/>
                      </a:cubicBezTo>
                      <a:cubicBezTo>
                        <a:pt x="772477" y="1567529"/>
                        <a:pt x="784479" y="1559624"/>
                        <a:pt x="796100" y="1551242"/>
                      </a:cubicBezTo>
                      <a:cubicBezTo>
                        <a:pt x="797243" y="1550384"/>
                        <a:pt x="798385" y="1549527"/>
                        <a:pt x="799529" y="1548670"/>
                      </a:cubicBezTo>
                      <a:cubicBezTo>
                        <a:pt x="811435" y="1540002"/>
                        <a:pt x="823055" y="1530858"/>
                        <a:pt x="834200" y="1521333"/>
                      </a:cubicBezTo>
                      <a:cubicBezTo>
                        <a:pt x="834866" y="1520761"/>
                        <a:pt x="835438" y="1520190"/>
                        <a:pt x="836105" y="1519618"/>
                      </a:cubicBezTo>
                      <a:cubicBezTo>
                        <a:pt x="847725" y="1509617"/>
                        <a:pt x="858964" y="1499330"/>
                        <a:pt x="869823" y="1488472"/>
                      </a:cubicBezTo>
                      <a:cubicBezTo>
                        <a:pt x="879443" y="1478852"/>
                        <a:pt x="888683" y="1468850"/>
                        <a:pt x="897731" y="1458468"/>
                      </a:cubicBezTo>
                      <a:cubicBezTo>
                        <a:pt x="900684" y="1455134"/>
                        <a:pt x="903351" y="1451610"/>
                        <a:pt x="906209" y="1448181"/>
                      </a:cubicBezTo>
                      <a:cubicBezTo>
                        <a:pt x="912114" y="1441037"/>
                        <a:pt x="918019" y="1433893"/>
                        <a:pt x="923639" y="1426559"/>
                      </a:cubicBezTo>
                      <a:cubicBezTo>
                        <a:pt x="926878" y="1422273"/>
                        <a:pt x="929926" y="1417892"/>
                        <a:pt x="933069" y="1413510"/>
                      </a:cubicBezTo>
                      <a:cubicBezTo>
                        <a:pt x="938022" y="1406652"/>
                        <a:pt x="942880" y="1399794"/>
                        <a:pt x="947452" y="1392650"/>
                      </a:cubicBezTo>
                      <a:cubicBezTo>
                        <a:pt x="950595" y="1387793"/>
                        <a:pt x="953643" y="1382935"/>
                        <a:pt x="956691" y="1377982"/>
                      </a:cubicBezTo>
                      <a:cubicBezTo>
                        <a:pt x="959168" y="1373886"/>
                        <a:pt x="961930" y="1369981"/>
                        <a:pt x="964311" y="1365790"/>
                      </a:cubicBezTo>
                      <a:lnTo>
                        <a:pt x="964501" y="1366076"/>
                      </a:lnTo>
                      <a:lnTo>
                        <a:pt x="964692" y="1365790"/>
                      </a:lnTo>
                      <a:cubicBezTo>
                        <a:pt x="967168" y="1369981"/>
                        <a:pt x="969835" y="1373886"/>
                        <a:pt x="972312" y="1377982"/>
                      </a:cubicBezTo>
                      <a:cubicBezTo>
                        <a:pt x="975360" y="1382935"/>
                        <a:pt x="978313" y="1387793"/>
                        <a:pt x="981551" y="1392650"/>
                      </a:cubicBezTo>
                      <a:cubicBezTo>
                        <a:pt x="986218" y="1399699"/>
                        <a:pt x="991076" y="1406652"/>
                        <a:pt x="995934" y="1413510"/>
                      </a:cubicBezTo>
                      <a:cubicBezTo>
                        <a:pt x="999077" y="1417892"/>
                        <a:pt x="1002125" y="1422273"/>
                        <a:pt x="1005364" y="1426559"/>
                      </a:cubicBezTo>
                      <a:cubicBezTo>
                        <a:pt x="1010984" y="1433989"/>
                        <a:pt x="1016889" y="1441133"/>
                        <a:pt x="1022794" y="1448181"/>
                      </a:cubicBezTo>
                      <a:cubicBezTo>
                        <a:pt x="1025652" y="1451610"/>
                        <a:pt x="1028319" y="1455134"/>
                        <a:pt x="1031272" y="1458468"/>
                      </a:cubicBezTo>
                      <a:cubicBezTo>
                        <a:pt x="1040225" y="1468755"/>
                        <a:pt x="1049464" y="1478852"/>
                        <a:pt x="1059180" y="1488472"/>
                      </a:cubicBezTo>
                      <a:cubicBezTo>
                        <a:pt x="1070039" y="1499330"/>
                        <a:pt x="1081278" y="1509712"/>
                        <a:pt x="1092898" y="1519618"/>
                      </a:cubicBezTo>
                      <a:cubicBezTo>
                        <a:pt x="1093565" y="1520190"/>
                        <a:pt x="1094137" y="1520761"/>
                        <a:pt x="1094804" y="1521333"/>
                      </a:cubicBezTo>
                      <a:cubicBezTo>
                        <a:pt x="1106043" y="1530858"/>
                        <a:pt x="1117664" y="1539907"/>
                        <a:pt x="1129475" y="1548670"/>
                      </a:cubicBezTo>
                      <a:cubicBezTo>
                        <a:pt x="1130618" y="1549527"/>
                        <a:pt x="1131760" y="1550384"/>
                        <a:pt x="1132904" y="1551242"/>
                      </a:cubicBezTo>
                      <a:cubicBezTo>
                        <a:pt x="1144524" y="1559624"/>
                        <a:pt x="1156526" y="1567529"/>
                        <a:pt x="1168718" y="1575149"/>
                      </a:cubicBezTo>
                      <a:cubicBezTo>
                        <a:pt x="1170242" y="1576102"/>
                        <a:pt x="1171765" y="1577054"/>
                        <a:pt x="1173289" y="1578007"/>
                      </a:cubicBezTo>
                      <a:cubicBezTo>
                        <a:pt x="1185291" y="1585341"/>
                        <a:pt x="1197673" y="1592199"/>
                        <a:pt x="1210247" y="1598771"/>
                      </a:cubicBezTo>
                      <a:cubicBezTo>
                        <a:pt x="1211294" y="1599343"/>
                        <a:pt x="1212342" y="1600010"/>
                        <a:pt x="1213485" y="1600581"/>
                      </a:cubicBezTo>
                      <a:cubicBezTo>
                        <a:pt x="1169098" y="1725359"/>
                        <a:pt x="1083278" y="1838611"/>
                        <a:pt x="964597" y="1928812"/>
                      </a:cubicBezTo>
                      <a:cubicBezTo>
                        <a:pt x="845915" y="1838516"/>
                        <a:pt x="760095" y="1725359"/>
                        <a:pt x="715709" y="1600581"/>
                      </a:cubicBezTo>
                      <a:close/>
                      <a:moveTo>
                        <a:pt x="338614" y="1238250"/>
                      </a:moveTo>
                      <a:cubicBezTo>
                        <a:pt x="341186" y="1239107"/>
                        <a:pt x="343853" y="1239774"/>
                        <a:pt x="346424" y="1240631"/>
                      </a:cubicBezTo>
                      <a:cubicBezTo>
                        <a:pt x="350234" y="1241774"/>
                        <a:pt x="354044" y="1243012"/>
                        <a:pt x="357950" y="1244156"/>
                      </a:cubicBezTo>
                      <a:cubicBezTo>
                        <a:pt x="362140" y="1245394"/>
                        <a:pt x="366331" y="1246442"/>
                        <a:pt x="370522" y="1247585"/>
                      </a:cubicBezTo>
                      <a:cubicBezTo>
                        <a:pt x="374237" y="1248537"/>
                        <a:pt x="377952" y="1249585"/>
                        <a:pt x="381667" y="1250442"/>
                      </a:cubicBezTo>
                      <a:cubicBezTo>
                        <a:pt x="386048" y="1251490"/>
                        <a:pt x="390430" y="1252442"/>
                        <a:pt x="394811" y="1253490"/>
                      </a:cubicBezTo>
                      <a:cubicBezTo>
                        <a:pt x="398431" y="1254252"/>
                        <a:pt x="401955" y="1255109"/>
                        <a:pt x="405575" y="1255871"/>
                      </a:cubicBezTo>
                      <a:cubicBezTo>
                        <a:pt x="410146" y="1256824"/>
                        <a:pt x="414623" y="1257586"/>
                        <a:pt x="419195" y="1258443"/>
                      </a:cubicBezTo>
                      <a:cubicBezTo>
                        <a:pt x="422719" y="1259110"/>
                        <a:pt x="426148" y="1259777"/>
                        <a:pt x="429673" y="1260348"/>
                      </a:cubicBezTo>
                      <a:cubicBezTo>
                        <a:pt x="434340" y="1261110"/>
                        <a:pt x="439102" y="1261777"/>
                        <a:pt x="443770" y="1262348"/>
                      </a:cubicBezTo>
                      <a:cubicBezTo>
                        <a:pt x="447104" y="1262825"/>
                        <a:pt x="450533" y="1263301"/>
                        <a:pt x="453866" y="1263777"/>
                      </a:cubicBezTo>
                      <a:cubicBezTo>
                        <a:pt x="458819" y="1264349"/>
                        <a:pt x="463677" y="1264825"/>
                        <a:pt x="468630" y="1265301"/>
                      </a:cubicBezTo>
                      <a:cubicBezTo>
                        <a:pt x="471868" y="1265587"/>
                        <a:pt x="475012" y="1265968"/>
                        <a:pt x="478250" y="1266253"/>
                      </a:cubicBezTo>
                      <a:cubicBezTo>
                        <a:pt x="483680" y="1266730"/>
                        <a:pt x="489109" y="1267016"/>
                        <a:pt x="494633" y="1267301"/>
                      </a:cubicBezTo>
                      <a:cubicBezTo>
                        <a:pt x="497300" y="1267492"/>
                        <a:pt x="499967" y="1267682"/>
                        <a:pt x="502634" y="1267777"/>
                      </a:cubicBezTo>
                      <a:cubicBezTo>
                        <a:pt x="510730" y="1268063"/>
                        <a:pt x="518922" y="1268254"/>
                        <a:pt x="527113" y="1268254"/>
                      </a:cubicBezTo>
                      <a:cubicBezTo>
                        <a:pt x="540734" y="1268254"/>
                        <a:pt x="554355" y="1267682"/>
                        <a:pt x="567976" y="1266730"/>
                      </a:cubicBezTo>
                      <a:cubicBezTo>
                        <a:pt x="572357" y="1266444"/>
                        <a:pt x="576739" y="1265873"/>
                        <a:pt x="581120" y="1265396"/>
                      </a:cubicBezTo>
                      <a:cubicBezTo>
                        <a:pt x="590359" y="1264539"/>
                        <a:pt x="599694" y="1263682"/>
                        <a:pt x="608933" y="1262348"/>
                      </a:cubicBezTo>
                      <a:cubicBezTo>
                        <a:pt x="614172" y="1261586"/>
                        <a:pt x="619315" y="1260634"/>
                        <a:pt x="624554" y="1259777"/>
                      </a:cubicBezTo>
                      <a:cubicBezTo>
                        <a:pt x="633031" y="1258348"/>
                        <a:pt x="641413" y="1256919"/>
                        <a:pt x="649796" y="1255204"/>
                      </a:cubicBezTo>
                      <a:cubicBezTo>
                        <a:pt x="655320" y="1254061"/>
                        <a:pt x="660844" y="1252728"/>
                        <a:pt x="666274" y="1251394"/>
                      </a:cubicBezTo>
                      <a:cubicBezTo>
                        <a:pt x="671036" y="1250252"/>
                        <a:pt x="675799" y="1249394"/>
                        <a:pt x="680561" y="1248156"/>
                      </a:cubicBezTo>
                      <a:lnTo>
                        <a:pt x="680561" y="1248442"/>
                      </a:lnTo>
                      <a:cubicBezTo>
                        <a:pt x="680561" y="1248442"/>
                        <a:pt x="680752" y="1248442"/>
                        <a:pt x="680752" y="1248442"/>
                      </a:cubicBezTo>
                      <a:cubicBezTo>
                        <a:pt x="679704" y="1252442"/>
                        <a:pt x="679037" y="1256443"/>
                        <a:pt x="678085" y="1260443"/>
                      </a:cubicBezTo>
                      <a:cubicBezTo>
                        <a:pt x="676275" y="1267873"/>
                        <a:pt x="674560" y="1275302"/>
                        <a:pt x="673132" y="1282732"/>
                      </a:cubicBezTo>
                      <a:cubicBezTo>
                        <a:pt x="671798" y="1289304"/>
                        <a:pt x="670655" y="1295876"/>
                        <a:pt x="669512" y="1302449"/>
                      </a:cubicBezTo>
                      <a:cubicBezTo>
                        <a:pt x="668179" y="1310545"/>
                        <a:pt x="666940" y="1318546"/>
                        <a:pt x="665893" y="1326642"/>
                      </a:cubicBezTo>
                      <a:cubicBezTo>
                        <a:pt x="665131" y="1332452"/>
                        <a:pt x="664559" y="1338358"/>
                        <a:pt x="663988" y="1344168"/>
                      </a:cubicBezTo>
                      <a:cubicBezTo>
                        <a:pt x="663130" y="1352931"/>
                        <a:pt x="662464" y="1361694"/>
                        <a:pt x="661988" y="1370362"/>
                      </a:cubicBezTo>
                      <a:cubicBezTo>
                        <a:pt x="661702" y="1375791"/>
                        <a:pt x="661511" y="1381316"/>
                        <a:pt x="661416" y="1386745"/>
                      </a:cubicBezTo>
                      <a:cubicBezTo>
                        <a:pt x="661321" y="1391793"/>
                        <a:pt x="660844" y="1396936"/>
                        <a:pt x="660844" y="1401985"/>
                      </a:cubicBezTo>
                      <a:cubicBezTo>
                        <a:pt x="660844" y="1407795"/>
                        <a:pt x="661035" y="1413605"/>
                        <a:pt x="661226" y="1419416"/>
                      </a:cubicBezTo>
                      <a:cubicBezTo>
                        <a:pt x="661226" y="1419987"/>
                        <a:pt x="661226" y="1420559"/>
                        <a:pt x="661226" y="1421130"/>
                      </a:cubicBezTo>
                      <a:cubicBezTo>
                        <a:pt x="661606" y="1434560"/>
                        <a:pt x="662559" y="1447895"/>
                        <a:pt x="663893" y="1461230"/>
                      </a:cubicBezTo>
                      <a:cubicBezTo>
                        <a:pt x="664083" y="1462850"/>
                        <a:pt x="664178" y="1464374"/>
                        <a:pt x="664369" y="1465993"/>
                      </a:cubicBezTo>
                      <a:cubicBezTo>
                        <a:pt x="665797" y="1479042"/>
                        <a:pt x="667512" y="1492091"/>
                        <a:pt x="669703" y="1505045"/>
                      </a:cubicBezTo>
                      <a:cubicBezTo>
                        <a:pt x="669893" y="1506284"/>
                        <a:pt x="670179" y="1507522"/>
                        <a:pt x="670369" y="1508760"/>
                      </a:cubicBezTo>
                      <a:cubicBezTo>
                        <a:pt x="672655" y="1521524"/>
                        <a:pt x="675322" y="1534097"/>
                        <a:pt x="678371" y="1546765"/>
                      </a:cubicBezTo>
                      <a:cubicBezTo>
                        <a:pt x="678561" y="1547527"/>
                        <a:pt x="678751" y="1548384"/>
                        <a:pt x="678942" y="1549146"/>
                      </a:cubicBezTo>
                      <a:cubicBezTo>
                        <a:pt x="682085" y="1561624"/>
                        <a:pt x="685609" y="1574006"/>
                        <a:pt x="689515" y="1586293"/>
                      </a:cubicBezTo>
                      <a:cubicBezTo>
                        <a:pt x="689896" y="1587627"/>
                        <a:pt x="690181" y="1588960"/>
                        <a:pt x="690658" y="1590294"/>
                      </a:cubicBezTo>
                      <a:cubicBezTo>
                        <a:pt x="571024" y="1647158"/>
                        <a:pt x="430244" y="1666494"/>
                        <a:pt x="282511" y="1646396"/>
                      </a:cubicBezTo>
                      <a:cubicBezTo>
                        <a:pt x="262414" y="1498664"/>
                        <a:pt x="281845" y="1357884"/>
                        <a:pt x="338614" y="1238250"/>
                      </a:cubicBezTo>
                      <a:close/>
                      <a:moveTo>
                        <a:pt x="328327" y="715518"/>
                      </a:moveTo>
                      <a:cubicBezTo>
                        <a:pt x="328898" y="716566"/>
                        <a:pt x="329565" y="717613"/>
                        <a:pt x="330041" y="718661"/>
                      </a:cubicBezTo>
                      <a:cubicBezTo>
                        <a:pt x="336613" y="731234"/>
                        <a:pt x="343471" y="743617"/>
                        <a:pt x="350806" y="755713"/>
                      </a:cubicBezTo>
                      <a:cubicBezTo>
                        <a:pt x="351758" y="757333"/>
                        <a:pt x="352806" y="758857"/>
                        <a:pt x="353759" y="760381"/>
                      </a:cubicBezTo>
                      <a:cubicBezTo>
                        <a:pt x="361283" y="772573"/>
                        <a:pt x="369284" y="784479"/>
                        <a:pt x="377666" y="796100"/>
                      </a:cubicBezTo>
                      <a:cubicBezTo>
                        <a:pt x="378523" y="797243"/>
                        <a:pt x="379381" y="798385"/>
                        <a:pt x="380238" y="799624"/>
                      </a:cubicBezTo>
                      <a:cubicBezTo>
                        <a:pt x="388906" y="811530"/>
                        <a:pt x="397955" y="823055"/>
                        <a:pt x="407480" y="834200"/>
                      </a:cubicBezTo>
                      <a:cubicBezTo>
                        <a:pt x="408051" y="834866"/>
                        <a:pt x="408622" y="835438"/>
                        <a:pt x="409194" y="836105"/>
                      </a:cubicBezTo>
                      <a:cubicBezTo>
                        <a:pt x="419195" y="847725"/>
                        <a:pt x="429482" y="858964"/>
                        <a:pt x="440341" y="869823"/>
                      </a:cubicBezTo>
                      <a:cubicBezTo>
                        <a:pt x="449961" y="879443"/>
                        <a:pt x="459962" y="888683"/>
                        <a:pt x="470344" y="897636"/>
                      </a:cubicBezTo>
                      <a:cubicBezTo>
                        <a:pt x="473773" y="900589"/>
                        <a:pt x="477298" y="903351"/>
                        <a:pt x="480727" y="906209"/>
                      </a:cubicBezTo>
                      <a:cubicBezTo>
                        <a:pt x="487775" y="912114"/>
                        <a:pt x="494919" y="917924"/>
                        <a:pt x="502253" y="923544"/>
                      </a:cubicBezTo>
                      <a:cubicBezTo>
                        <a:pt x="506539" y="926783"/>
                        <a:pt x="511016" y="929830"/>
                        <a:pt x="515398" y="932974"/>
                      </a:cubicBezTo>
                      <a:cubicBezTo>
                        <a:pt x="522256" y="937831"/>
                        <a:pt x="529114" y="942689"/>
                        <a:pt x="536162" y="947356"/>
                      </a:cubicBezTo>
                      <a:cubicBezTo>
                        <a:pt x="541020" y="950500"/>
                        <a:pt x="545973" y="953548"/>
                        <a:pt x="550926" y="956596"/>
                      </a:cubicBezTo>
                      <a:cubicBezTo>
                        <a:pt x="555022" y="959072"/>
                        <a:pt x="558927" y="961834"/>
                        <a:pt x="563118" y="964216"/>
                      </a:cubicBezTo>
                      <a:lnTo>
                        <a:pt x="562832" y="964406"/>
                      </a:lnTo>
                      <a:lnTo>
                        <a:pt x="563118" y="964597"/>
                      </a:lnTo>
                      <a:cubicBezTo>
                        <a:pt x="558927" y="967073"/>
                        <a:pt x="554926" y="969740"/>
                        <a:pt x="550831" y="972312"/>
                      </a:cubicBezTo>
                      <a:cubicBezTo>
                        <a:pt x="545973" y="975360"/>
                        <a:pt x="541020" y="978313"/>
                        <a:pt x="536258" y="981456"/>
                      </a:cubicBezTo>
                      <a:cubicBezTo>
                        <a:pt x="529114" y="986123"/>
                        <a:pt x="522256" y="990981"/>
                        <a:pt x="515398" y="995934"/>
                      </a:cubicBezTo>
                      <a:cubicBezTo>
                        <a:pt x="511016" y="999077"/>
                        <a:pt x="506635" y="1002125"/>
                        <a:pt x="502348" y="1005364"/>
                      </a:cubicBezTo>
                      <a:cubicBezTo>
                        <a:pt x="494919" y="1010984"/>
                        <a:pt x="487871" y="1016794"/>
                        <a:pt x="480727" y="1022699"/>
                      </a:cubicBezTo>
                      <a:cubicBezTo>
                        <a:pt x="477298" y="1025557"/>
                        <a:pt x="473678" y="1028319"/>
                        <a:pt x="470344" y="1031272"/>
                      </a:cubicBezTo>
                      <a:cubicBezTo>
                        <a:pt x="460058" y="1040225"/>
                        <a:pt x="450056" y="1049464"/>
                        <a:pt x="440341" y="1059085"/>
                      </a:cubicBezTo>
                      <a:cubicBezTo>
                        <a:pt x="429482" y="1069943"/>
                        <a:pt x="419195" y="1081183"/>
                        <a:pt x="409194" y="1092803"/>
                      </a:cubicBezTo>
                      <a:cubicBezTo>
                        <a:pt x="408622" y="1093470"/>
                        <a:pt x="408051" y="1094042"/>
                        <a:pt x="407480" y="1094708"/>
                      </a:cubicBezTo>
                      <a:cubicBezTo>
                        <a:pt x="397955" y="1105852"/>
                        <a:pt x="388906" y="1117473"/>
                        <a:pt x="380238" y="1129284"/>
                      </a:cubicBezTo>
                      <a:cubicBezTo>
                        <a:pt x="379381" y="1130427"/>
                        <a:pt x="378523" y="1131570"/>
                        <a:pt x="377666" y="1132808"/>
                      </a:cubicBezTo>
                      <a:cubicBezTo>
                        <a:pt x="369284" y="1144429"/>
                        <a:pt x="361379" y="1156335"/>
                        <a:pt x="353759" y="1168527"/>
                      </a:cubicBezTo>
                      <a:cubicBezTo>
                        <a:pt x="352806" y="1170051"/>
                        <a:pt x="351758" y="1171670"/>
                        <a:pt x="350806" y="1173194"/>
                      </a:cubicBezTo>
                      <a:cubicBezTo>
                        <a:pt x="343471" y="1185291"/>
                        <a:pt x="336613" y="1197578"/>
                        <a:pt x="330041" y="1210247"/>
                      </a:cubicBezTo>
                      <a:cubicBezTo>
                        <a:pt x="329470" y="1211294"/>
                        <a:pt x="328803" y="1212342"/>
                        <a:pt x="328327" y="1213390"/>
                      </a:cubicBezTo>
                      <a:cubicBezTo>
                        <a:pt x="203454" y="1169003"/>
                        <a:pt x="90297" y="1083183"/>
                        <a:pt x="0" y="964501"/>
                      </a:cubicBezTo>
                      <a:cubicBezTo>
                        <a:pt x="90297" y="845820"/>
                        <a:pt x="203454" y="760000"/>
                        <a:pt x="328327" y="715613"/>
                      </a:cubicBezTo>
                      <a:close/>
                      <a:moveTo>
                        <a:pt x="690658" y="338614"/>
                      </a:moveTo>
                      <a:cubicBezTo>
                        <a:pt x="690277" y="339947"/>
                        <a:pt x="689896" y="341281"/>
                        <a:pt x="689515" y="342614"/>
                      </a:cubicBezTo>
                      <a:cubicBezTo>
                        <a:pt x="685609" y="354901"/>
                        <a:pt x="681990" y="367379"/>
                        <a:pt x="678942" y="379857"/>
                      </a:cubicBezTo>
                      <a:cubicBezTo>
                        <a:pt x="678751" y="380619"/>
                        <a:pt x="678561" y="381381"/>
                        <a:pt x="678371" y="382238"/>
                      </a:cubicBezTo>
                      <a:cubicBezTo>
                        <a:pt x="675322" y="394906"/>
                        <a:pt x="672655" y="407575"/>
                        <a:pt x="670369" y="420338"/>
                      </a:cubicBezTo>
                      <a:cubicBezTo>
                        <a:pt x="670179" y="421576"/>
                        <a:pt x="669893" y="422720"/>
                        <a:pt x="669703" y="423958"/>
                      </a:cubicBezTo>
                      <a:cubicBezTo>
                        <a:pt x="667417" y="437007"/>
                        <a:pt x="665702" y="450056"/>
                        <a:pt x="664273" y="463201"/>
                      </a:cubicBezTo>
                      <a:cubicBezTo>
                        <a:pt x="664083" y="464725"/>
                        <a:pt x="663988" y="466154"/>
                        <a:pt x="663797" y="467677"/>
                      </a:cubicBezTo>
                      <a:cubicBezTo>
                        <a:pt x="662464" y="481108"/>
                        <a:pt x="661606" y="494538"/>
                        <a:pt x="661130" y="508063"/>
                      </a:cubicBezTo>
                      <a:cubicBezTo>
                        <a:pt x="661130" y="508540"/>
                        <a:pt x="661130" y="508921"/>
                        <a:pt x="661130" y="509397"/>
                      </a:cubicBezTo>
                      <a:cubicBezTo>
                        <a:pt x="660940" y="515302"/>
                        <a:pt x="660749" y="521113"/>
                        <a:pt x="660749" y="527018"/>
                      </a:cubicBezTo>
                      <a:cubicBezTo>
                        <a:pt x="660749" y="532162"/>
                        <a:pt x="661130" y="537305"/>
                        <a:pt x="661321" y="542449"/>
                      </a:cubicBezTo>
                      <a:cubicBezTo>
                        <a:pt x="661416" y="547783"/>
                        <a:pt x="661606" y="553117"/>
                        <a:pt x="661892" y="558546"/>
                      </a:cubicBezTo>
                      <a:cubicBezTo>
                        <a:pt x="662368" y="567404"/>
                        <a:pt x="663130" y="576263"/>
                        <a:pt x="663988" y="585121"/>
                      </a:cubicBezTo>
                      <a:cubicBezTo>
                        <a:pt x="664559" y="590931"/>
                        <a:pt x="665131" y="596646"/>
                        <a:pt x="665893" y="602456"/>
                      </a:cubicBezTo>
                      <a:cubicBezTo>
                        <a:pt x="666940" y="610648"/>
                        <a:pt x="668179" y="618744"/>
                        <a:pt x="669512" y="626840"/>
                      </a:cubicBezTo>
                      <a:cubicBezTo>
                        <a:pt x="670560" y="633317"/>
                        <a:pt x="671703" y="639889"/>
                        <a:pt x="673037" y="646367"/>
                      </a:cubicBezTo>
                      <a:cubicBezTo>
                        <a:pt x="674560" y="653796"/>
                        <a:pt x="676275" y="661226"/>
                        <a:pt x="678085" y="668655"/>
                      </a:cubicBezTo>
                      <a:cubicBezTo>
                        <a:pt x="679037" y="672655"/>
                        <a:pt x="679704" y="676656"/>
                        <a:pt x="680752" y="680561"/>
                      </a:cubicBezTo>
                      <a:lnTo>
                        <a:pt x="680466" y="680561"/>
                      </a:lnTo>
                      <a:cubicBezTo>
                        <a:pt x="680466" y="680561"/>
                        <a:pt x="680466" y="680752"/>
                        <a:pt x="680466" y="680752"/>
                      </a:cubicBezTo>
                      <a:cubicBezTo>
                        <a:pt x="675704" y="679513"/>
                        <a:pt x="670941" y="678656"/>
                        <a:pt x="666179" y="677513"/>
                      </a:cubicBezTo>
                      <a:cubicBezTo>
                        <a:pt x="660654" y="676180"/>
                        <a:pt x="655130" y="674846"/>
                        <a:pt x="649605" y="673703"/>
                      </a:cubicBezTo>
                      <a:cubicBezTo>
                        <a:pt x="641223" y="671989"/>
                        <a:pt x="632746" y="670465"/>
                        <a:pt x="624364" y="669131"/>
                      </a:cubicBezTo>
                      <a:cubicBezTo>
                        <a:pt x="619125" y="668274"/>
                        <a:pt x="613981" y="667322"/>
                        <a:pt x="608743" y="666559"/>
                      </a:cubicBezTo>
                      <a:cubicBezTo>
                        <a:pt x="599504" y="665321"/>
                        <a:pt x="590264" y="664369"/>
                        <a:pt x="581025" y="663512"/>
                      </a:cubicBezTo>
                      <a:cubicBezTo>
                        <a:pt x="576643" y="663130"/>
                        <a:pt x="572262" y="662559"/>
                        <a:pt x="567785" y="662178"/>
                      </a:cubicBezTo>
                      <a:cubicBezTo>
                        <a:pt x="554164" y="661226"/>
                        <a:pt x="540544" y="660654"/>
                        <a:pt x="526923" y="660654"/>
                      </a:cubicBezTo>
                      <a:cubicBezTo>
                        <a:pt x="518731" y="660654"/>
                        <a:pt x="510635" y="660845"/>
                        <a:pt x="502444" y="661130"/>
                      </a:cubicBezTo>
                      <a:cubicBezTo>
                        <a:pt x="499777" y="661226"/>
                        <a:pt x="497205" y="661416"/>
                        <a:pt x="494538" y="661606"/>
                      </a:cubicBezTo>
                      <a:cubicBezTo>
                        <a:pt x="489013" y="661892"/>
                        <a:pt x="483489" y="662178"/>
                        <a:pt x="478060" y="662654"/>
                      </a:cubicBezTo>
                      <a:cubicBezTo>
                        <a:pt x="474917" y="662940"/>
                        <a:pt x="471773" y="663321"/>
                        <a:pt x="468630" y="663607"/>
                      </a:cubicBezTo>
                      <a:cubicBezTo>
                        <a:pt x="463677" y="664083"/>
                        <a:pt x="458724" y="664559"/>
                        <a:pt x="453771" y="665131"/>
                      </a:cubicBezTo>
                      <a:cubicBezTo>
                        <a:pt x="450437" y="665512"/>
                        <a:pt x="447008" y="666083"/>
                        <a:pt x="443675" y="666559"/>
                      </a:cubicBezTo>
                      <a:cubicBezTo>
                        <a:pt x="439007" y="667226"/>
                        <a:pt x="434245" y="667798"/>
                        <a:pt x="429577" y="668560"/>
                      </a:cubicBezTo>
                      <a:cubicBezTo>
                        <a:pt x="426053" y="669131"/>
                        <a:pt x="422624" y="669798"/>
                        <a:pt x="419100" y="670465"/>
                      </a:cubicBezTo>
                      <a:cubicBezTo>
                        <a:pt x="414528" y="671322"/>
                        <a:pt x="410051" y="672084"/>
                        <a:pt x="405479" y="673037"/>
                      </a:cubicBezTo>
                      <a:cubicBezTo>
                        <a:pt x="401860" y="673799"/>
                        <a:pt x="398335" y="674560"/>
                        <a:pt x="394811" y="675418"/>
                      </a:cubicBezTo>
                      <a:cubicBezTo>
                        <a:pt x="390430" y="676370"/>
                        <a:pt x="386048" y="677323"/>
                        <a:pt x="381571" y="678466"/>
                      </a:cubicBezTo>
                      <a:cubicBezTo>
                        <a:pt x="377857" y="679418"/>
                        <a:pt x="374237" y="680371"/>
                        <a:pt x="370522" y="681323"/>
                      </a:cubicBezTo>
                      <a:cubicBezTo>
                        <a:pt x="366331" y="682466"/>
                        <a:pt x="362140" y="683514"/>
                        <a:pt x="357950" y="684752"/>
                      </a:cubicBezTo>
                      <a:cubicBezTo>
                        <a:pt x="354139" y="685895"/>
                        <a:pt x="350234" y="687038"/>
                        <a:pt x="346424" y="688276"/>
                      </a:cubicBezTo>
                      <a:cubicBezTo>
                        <a:pt x="343853" y="689038"/>
                        <a:pt x="341186" y="689801"/>
                        <a:pt x="338614" y="690658"/>
                      </a:cubicBezTo>
                      <a:cubicBezTo>
                        <a:pt x="281749" y="571024"/>
                        <a:pt x="262414" y="430244"/>
                        <a:pt x="282511" y="282512"/>
                      </a:cubicBezTo>
                      <a:cubicBezTo>
                        <a:pt x="430244" y="262414"/>
                        <a:pt x="571024" y="281845"/>
                        <a:pt x="690658" y="338614"/>
                      </a:cubicBezTo>
                      <a:close/>
                      <a:moveTo>
                        <a:pt x="964501" y="0"/>
                      </a:moveTo>
                      <a:cubicBezTo>
                        <a:pt x="1083183" y="90297"/>
                        <a:pt x="1169003" y="203454"/>
                        <a:pt x="1213390" y="328231"/>
                      </a:cubicBezTo>
                      <a:cubicBezTo>
                        <a:pt x="1212342" y="328803"/>
                        <a:pt x="1211294" y="329470"/>
                        <a:pt x="1210151" y="330041"/>
                      </a:cubicBezTo>
                      <a:cubicBezTo>
                        <a:pt x="1197578" y="336518"/>
                        <a:pt x="1185196" y="343471"/>
                        <a:pt x="1173194" y="350710"/>
                      </a:cubicBezTo>
                      <a:cubicBezTo>
                        <a:pt x="1171670" y="351663"/>
                        <a:pt x="1170146" y="352616"/>
                        <a:pt x="1168527" y="353568"/>
                      </a:cubicBezTo>
                      <a:cubicBezTo>
                        <a:pt x="1156335" y="361188"/>
                        <a:pt x="1144334" y="369094"/>
                        <a:pt x="1132713" y="377476"/>
                      </a:cubicBezTo>
                      <a:cubicBezTo>
                        <a:pt x="1131570" y="378333"/>
                        <a:pt x="1130427" y="379190"/>
                        <a:pt x="1129284" y="380047"/>
                      </a:cubicBezTo>
                      <a:cubicBezTo>
                        <a:pt x="1117378" y="388715"/>
                        <a:pt x="1105757" y="397859"/>
                        <a:pt x="1094613" y="407384"/>
                      </a:cubicBezTo>
                      <a:cubicBezTo>
                        <a:pt x="1093946" y="407956"/>
                        <a:pt x="1093375" y="408527"/>
                        <a:pt x="1092708" y="409099"/>
                      </a:cubicBezTo>
                      <a:cubicBezTo>
                        <a:pt x="1081088" y="419100"/>
                        <a:pt x="1069848" y="429387"/>
                        <a:pt x="1058989" y="440246"/>
                      </a:cubicBezTo>
                      <a:cubicBezTo>
                        <a:pt x="1049369" y="449866"/>
                        <a:pt x="1040130" y="459867"/>
                        <a:pt x="1031081" y="470249"/>
                      </a:cubicBezTo>
                      <a:cubicBezTo>
                        <a:pt x="1028129" y="473583"/>
                        <a:pt x="1025462" y="477107"/>
                        <a:pt x="1022604" y="480536"/>
                      </a:cubicBezTo>
                      <a:cubicBezTo>
                        <a:pt x="1016698" y="487680"/>
                        <a:pt x="1010793" y="494824"/>
                        <a:pt x="1005173" y="502158"/>
                      </a:cubicBezTo>
                      <a:cubicBezTo>
                        <a:pt x="1001935" y="506444"/>
                        <a:pt x="998887" y="510826"/>
                        <a:pt x="995743" y="515207"/>
                      </a:cubicBezTo>
                      <a:cubicBezTo>
                        <a:pt x="990790" y="522065"/>
                        <a:pt x="985933" y="528923"/>
                        <a:pt x="981361" y="536067"/>
                      </a:cubicBezTo>
                      <a:cubicBezTo>
                        <a:pt x="978218" y="540925"/>
                        <a:pt x="975169" y="545783"/>
                        <a:pt x="972122" y="550735"/>
                      </a:cubicBezTo>
                      <a:cubicBezTo>
                        <a:pt x="969645" y="554831"/>
                        <a:pt x="966883" y="558737"/>
                        <a:pt x="964501" y="562927"/>
                      </a:cubicBezTo>
                      <a:lnTo>
                        <a:pt x="964311" y="562642"/>
                      </a:lnTo>
                      <a:lnTo>
                        <a:pt x="964121" y="562927"/>
                      </a:lnTo>
                      <a:cubicBezTo>
                        <a:pt x="961644" y="558737"/>
                        <a:pt x="958977" y="554831"/>
                        <a:pt x="956501" y="550735"/>
                      </a:cubicBezTo>
                      <a:cubicBezTo>
                        <a:pt x="953452" y="545783"/>
                        <a:pt x="950500" y="540925"/>
                        <a:pt x="947261" y="536067"/>
                      </a:cubicBezTo>
                      <a:cubicBezTo>
                        <a:pt x="942594" y="529018"/>
                        <a:pt x="937736" y="522065"/>
                        <a:pt x="932879" y="515207"/>
                      </a:cubicBezTo>
                      <a:cubicBezTo>
                        <a:pt x="929735" y="510826"/>
                        <a:pt x="926687" y="506444"/>
                        <a:pt x="923449" y="502158"/>
                      </a:cubicBezTo>
                      <a:cubicBezTo>
                        <a:pt x="917829" y="494729"/>
                        <a:pt x="911923" y="487585"/>
                        <a:pt x="906018" y="480536"/>
                      </a:cubicBezTo>
                      <a:cubicBezTo>
                        <a:pt x="903160" y="477107"/>
                        <a:pt x="900493" y="473583"/>
                        <a:pt x="897541" y="470249"/>
                      </a:cubicBezTo>
                      <a:cubicBezTo>
                        <a:pt x="888587" y="459962"/>
                        <a:pt x="879348" y="449866"/>
                        <a:pt x="869633" y="440246"/>
                      </a:cubicBezTo>
                      <a:cubicBezTo>
                        <a:pt x="858774" y="429387"/>
                        <a:pt x="847534" y="419100"/>
                        <a:pt x="835914" y="409099"/>
                      </a:cubicBezTo>
                      <a:cubicBezTo>
                        <a:pt x="835247" y="408527"/>
                        <a:pt x="834676" y="407956"/>
                        <a:pt x="834009" y="407384"/>
                      </a:cubicBezTo>
                      <a:cubicBezTo>
                        <a:pt x="822769" y="397859"/>
                        <a:pt x="811244" y="388810"/>
                        <a:pt x="799338" y="380047"/>
                      </a:cubicBezTo>
                      <a:cubicBezTo>
                        <a:pt x="798195" y="379190"/>
                        <a:pt x="797052" y="378333"/>
                        <a:pt x="795909" y="377476"/>
                      </a:cubicBezTo>
                      <a:cubicBezTo>
                        <a:pt x="784288" y="369094"/>
                        <a:pt x="772287" y="361188"/>
                        <a:pt x="760095" y="353568"/>
                      </a:cubicBezTo>
                      <a:cubicBezTo>
                        <a:pt x="758571" y="352616"/>
                        <a:pt x="757047" y="351568"/>
                        <a:pt x="755428" y="350710"/>
                      </a:cubicBezTo>
                      <a:cubicBezTo>
                        <a:pt x="743426" y="343376"/>
                        <a:pt x="731044" y="336518"/>
                        <a:pt x="718471" y="330041"/>
                      </a:cubicBezTo>
                      <a:cubicBezTo>
                        <a:pt x="717423" y="329470"/>
                        <a:pt x="716375" y="328803"/>
                        <a:pt x="715232" y="328231"/>
                      </a:cubicBezTo>
                      <a:cubicBezTo>
                        <a:pt x="759619" y="203454"/>
                        <a:pt x="845439" y="90202"/>
                        <a:pt x="96412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extLst>
      <p:ext uri="{BB962C8B-B14F-4D97-AF65-F5344CB8AC3E}">
        <p14:creationId xmlns:p14="http://schemas.microsoft.com/office/powerpoint/2010/main" val="249076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13"/>
                                        </p:tgtEl>
                                        <p:attrNameLst>
                                          <p:attrName>style.visibility</p:attrName>
                                        </p:attrNameLst>
                                      </p:cBhvr>
                                      <p:to>
                                        <p:strVal val="visible"/>
                                      </p:to>
                                    </p:set>
                                    <p:anim calcmode="lin" valueType="num">
                                      <p:cBhvr additive="base">
                                        <p:cTn id="7" dur="500" fill="hold"/>
                                        <p:tgtEl>
                                          <p:spTgt spid="513"/>
                                        </p:tgtEl>
                                        <p:attrNameLst>
                                          <p:attrName>ppt_x</p:attrName>
                                        </p:attrNameLst>
                                      </p:cBhvr>
                                      <p:tavLst>
                                        <p:tav tm="0">
                                          <p:val>
                                            <p:strVal val="0-#ppt_w/2"/>
                                          </p:val>
                                        </p:tav>
                                        <p:tav tm="100000">
                                          <p:val>
                                            <p:strVal val="#ppt_x"/>
                                          </p:val>
                                        </p:tav>
                                      </p:tavLst>
                                    </p:anim>
                                    <p:anim calcmode="lin" valueType="num">
                                      <p:cBhvr additive="base">
                                        <p:cTn id="8" dur="500" fill="hold"/>
                                        <p:tgtEl>
                                          <p:spTgt spid="5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5"/>
        <p:cNvGrpSpPr/>
        <p:nvPr/>
      </p:nvGrpSpPr>
      <p:grpSpPr>
        <a:xfrm>
          <a:off x="0" y="0"/>
          <a:ext cx="0" cy="0"/>
          <a:chOff x="0" y="0"/>
          <a:chExt cx="0" cy="0"/>
        </a:xfrm>
      </p:grpSpPr>
      <p:grpSp>
        <p:nvGrpSpPr>
          <p:cNvPr id="846" name="Google Shape;846;p34"/>
          <p:cNvGrpSpPr/>
          <p:nvPr/>
        </p:nvGrpSpPr>
        <p:grpSpPr>
          <a:xfrm>
            <a:off x="7066376" y="0"/>
            <a:ext cx="2077500" cy="5143500"/>
            <a:chOff x="7066376" y="0"/>
            <a:chExt cx="2077500" cy="5143500"/>
          </a:xfrm>
        </p:grpSpPr>
        <p:sp>
          <p:nvSpPr>
            <p:cNvPr id="847" name="Google Shape;847;p34"/>
            <p:cNvSpPr/>
            <p:nvPr/>
          </p:nvSpPr>
          <p:spPr>
            <a:xfrm flipH="1">
              <a:off x="7066376" y="0"/>
              <a:ext cx="2077500" cy="5143500"/>
            </a:xfrm>
            <a:prstGeom prst="rect">
              <a:avLst/>
            </a:prstGeom>
            <a:solidFill>
              <a:schemeClr val="lt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pic>
          <p:nvPicPr>
            <p:cNvPr id="848" name="Google Shape;848;p34"/>
            <p:cNvPicPr preferRelativeResize="0"/>
            <p:nvPr/>
          </p:nvPicPr>
          <p:blipFill rotWithShape="1">
            <a:blip r:embed="rId3">
              <a:alphaModFix/>
            </a:blip>
            <a:srcRect r="77280"/>
            <a:stretch/>
          </p:blipFill>
          <p:spPr>
            <a:xfrm flipH="1">
              <a:off x="7066379" y="0"/>
              <a:ext cx="2077498" cy="5143500"/>
            </a:xfrm>
            <a:prstGeom prst="rect">
              <a:avLst/>
            </a:prstGeom>
            <a:noFill/>
            <a:ln w="19050" cap="flat" cmpd="sng">
              <a:solidFill>
                <a:schemeClr val="accent1"/>
              </a:solidFill>
              <a:prstDash val="solid"/>
              <a:round/>
              <a:headEnd type="none" w="sm" len="sm"/>
              <a:tailEnd type="none" w="sm" len="sm"/>
            </a:ln>
          </p:spPr>
        </p:pic>
      </p:grpSp>
      <p:sp>
        <p:nvSpPr>
          <p:cNvPr id="849" name="Google Shape;849;p34"/>
          <p:cNvSpPr txBox="1">
            <a:spLocks noGrp="1"/>
          </p:cNvSpPr>
          <p:nvPr>
            <p:ph type="title"/>
          </p:nvPr>
        </p:nvSpPr>
        <p:spPr>
          <a:xfrm>
            <a:off x="1437613" y="232326"/>
            <a:ext cx="60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Asl</a:t>
            </a:r>
            <a:endParaRPr dirty="0"/>
          </a:p>
        </p:txBody>
      </p:sp>
      <p:sp>
        <p:nvSpPr>
          <p:cNvPr id="851" name="Google Shape;851;p34"/>
          <p:cNvSpPr txBox="1">
            <a:spLocks noGrp="1"/>
          </p:cNvSpPr>
          <p:nvPr>
            <p:ph type="subTitle" idx="4"/>
          </p:nvPr>
        </p:nvSpPr>
        <p:spPr>
          <a:xfrm>
            <a:off x="455629" y="1106033"/>
            <a:ext cx="6360068" cy="2658894"/>
          </a:xfrm>
          <a:prstGeom prst="rect">
            <a:avLst/>
          </a:prstGeom>
        </p:spPr>
        <p:txBody>
          <a:bodyPr spcFirstLastPara="1" wrap="square" lIns="91425" tIns="91425" rIns="91425" bIns="91425" anchor="t" anchorCtr="0">
            <a:noAutofit/>
          </a:bodyPr>
          <a:lstStyle/>
          <a:p>
            <a:pPr marL="0" lvl="0" indent="0"/>
            <a:r>
              <a:rPr lang="en-US" dirty="0"/>
              <a:t>Those who consume interest will stand ˹on Judgment Day˺ like those driven to madness by Satan’s touch. That is because they say, “Trade is no different than interest.” But Allah has permitted trading and forbidden interest. Whoever refrains—after having received warning from their Lord—may keep their previous gains, and their case is left to Allah. As for those who persist, it is they who will be the residents of the Fire. They will be there forever.</a:t>
            </a:r>
          </a:p>
          <a:p>
            <a:pPr marL="0" lvl="0" indent="0"/>
            <a:endParaRPr lang="en-US" dirty="0"/>
          </a:p>
          <a:p>
            <a:pPr marL="0" lvl="0" indent="0"/>
            <a:r>
              <a:rPr lang="en-GB" dirty="0"/>
              <a:t>"Narrated Jabir bin `Abdullah: Allah's Messenger (</a:t>
            </a:r>
            <a:r>
              <a:rPr lang="ar-AE" dirty="0"/>
              <a:t>ﷺ) </a:t>
            </a:r>
            <a:r>
              <a:rPr lang="en-GB" dirty="0"/>
              <a:t>cursed the accepter of interest and its payer, and one who records it, and the two witnesses; and he said: They are all equal (in sin).“ </a:t>
            </a:r>
            <a:endParaRPr dirty="0"/>
          </a:p>
        </p:txBody>
      </p:sp>
      <p:sp>
        <p:nvSpPr>
          <p:cNvPr id="853" name="Google Shape;853;p34"/>
          <p:cNvSpPr txBox="1">
            <a:spLocks noGrp="1"/>
          </p:cNvSpPr>
          <p:nvPr>
            <p:ph type="subTitle" idx="2"/>
          </p:nvPr>
        </p:nvSpPr>
        <p:spPr>
          <a:xfrm>
            <a:off x="2757334" y="2416068"/>
            <a:ext cx="4191346" cy="496720"/>
          </a:xfrm>
          <a:prstGeom prst="rect">
            <a:avLst/>
          </a:prstGeom>
        </p:spPr>
        <p:txBody>
          <a:bodyPr spcFirstLastPara="1" wrap="square" lIns="91425" tIns="91425" rIns="91425" bIns="91425" anchor="b" anchorCtr="0">
            <a:noAutofit/>
          </a:bodyPr>
          <a:lstStyle/>
          <a:p>
            <a:pPr marL="0" lvl="0" indent="0"/>
            <a:r>
              <a:rPr lang="en-GB" dirty="0"/>
              <a:t>Surah Al-Baqarah (2:275-279)</a:t>
            </a:r>
          </a:p>
        </p:txBody>
      </p:sp>
      <p:grpSp>
        <p:nvGrpSpPr>
          <p:cNvPr id="854" name="Google Shape;854;p34"/>
          <p:cNvGrpSpPr/>
          <p:nvPr/>
        </p:nvGrpSpPr>
        <p:grpSpPr>
          <a:xfrm>
            <a:off x="6243939" y="3594543"/>
            <a:ext cx="492551" cy="300584"/>
            <a:chOff x="3291287" y="1344298"/>
            <a:chExt cx="549231" cy="335173"/>
          </a:xfrm>
        </p:grpSpPr>
        <p:sp>
          <p:nvSpPr>
            <p:cNvPr id="855" name="Google Shape;855;p34"/>
            <p:cNvSpPr/>
            <p:nvPr/>
          </p:nvSpPr>
          <p:spPr>
            <a:xfrm>
              <a:off x="3312490" y="1393384"/>
              <a:ext cx="459484" cy="286088"/>
            </a:xfrm>
            <a:custGeom>
              <a:avLst/>
              <a:gdLst/>
              <a:ahLst/>
              <a:cxnLst/>
              <a:rect l="l" t="t" r="r" b="b"/>
              <a:pathLst>
                <a:path w="1582" h="985" extrusionOk="0">
                  <a:moveTo>
                    <a:pt x="1555" y="985"/>
                  </a:moveTo>
                  <a:lnTo>
                    <a:pt x="1137" y="985"/>
                  </a:lnTo>
                  <a:cubicBezTo>
                    <a:pt x="1132" y="985"/>
                    <a:pt x="1127" y="983"/>
                    <a:pt x="1122" y="981"/>
                  </a:cubicBezTo>
                  <a:lnTo>
                    <a:pt x="116" y="354"/>
                  </a:lnTo>
                  <a:cubicBezTo>
                    <a:pt x="61" y="320"/>
                    <a:pt x="22" y="266"/>
                    <a:pt x="7" y="202"/>
                  </a:cubicBezTo>
                  <a:cubicBezTo>
                    <a:pt x="-8" y="138"/>
                    <a:pt x="3" y="72"/>
                    <a:pt x="38" y="16"/>
                  </a:cubicBezTo>
                  <a:lnTo>
                    <a:pt x="40" y="13"/>
                  </a:lnTo>
                  <a:cubicBezTo>
                    <a:pt x="48" y="0"/>
                    <a:pt x="65" y="-4"/>
                    <a:pt x="78" y="4"/>
                  </a:cubicBezTo>
                  <a:lnTo>
                    <a:pt x="1570" y="934"/>
                  </a:lnTo>
                  <a:cubicBezTo>
                    <a:pt x="1580" y="940"/>
                    <a:pt x="1585" y="953"/>
                    <a:pt x="1582" y="965"/>
                  </a:cubicBezTo>
                  <a:cubicBezTo>
                    <a:pt x="1579" y="977"/>
                    <a:pt x="1568" y="985"/>
                    <a:pt x="1555" y="985"/>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56" name="Google Shape;856;p34"/>
            <p:cNvSpPr/>
            <p:nvPr/>
          </p:nvSpPr>
          <p:spPr>
            <a:xfrm>
              <a:off x="3566047" y="1538315"/>
              <a:ext cx="205926" cy="141156"/>
            </a:xfrm>
            <a:custGeom>
              <a:avLst/>
              <a:gdLst/>
              <a:ahLst/>
              <a:cxnLst/>
              <a:rect l="l" t="t" r="r" b="b"/>
              <a:pathLst>
                <a:path w="709" h="486" extrusionOk="0">
                  <a:moveTo>
                    <a:pt x="697" y="435"/>
                  </a:moveTo>
                  <a:lnTo>
                    <a:pt x="0" y="0"/>
                  </a:lnTo>
                  <a:lnTo>
                    <a:pt x="0" y="326"/>
                  </a:lnTo>
                  <a:lnTo>
                    <a:pt x="249" y="482"/>
                  </a:lnTo>
                  <a:cubicBezTo>
                    <a:pt x="254" y="484"/>
                    <a:pt x="259" y="486"/>
                    <a:pt x="264" y="486"/>
                  </a:cubicBezTo>
                  <a:lnTo>
                    <a:pt x="682" y="486"/>
                  </a:lnTo>
                  <a:cubicBezTo>
                    <a:pt x="695" y="486"/>
                    <a:pt x="706" y="478"/>
                    <a:pt x="709" y="466"/>
                  </a:cubicBezTo>
                  <a:cubicBezTo>
                    <a:pt x="712" y="454"/>
                    <a:pt x="707" y="441"/>
                    <a:pt x="697" y="435"/>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57" name="Google Shape;857;p34"/>
            <p:cNvSpPr/>
            <p:nvPr/>
          </p:nvSpPr>
          <p:spPr>
            <a:xfrm>
              <a:off x="3356928" y="1393384"/>
              <a:ext cx="459484" cy="286088"/>
            </a:xfrm>
            <a:custGeom>
              <a:avLst/>
              <a:gdLst/>
              <a:ahLst/>
              <a:cxnLst/>
              <a:rect l="l" t="t" r="r" b="b"/>
              <a:pathLst>
                <a:path w="1582" h="985" extrusionOk="0">
                  <a:moveTo>
                    <a:pt x="1546" y="16"/>
                  </a:moveTo>
                  <a:lnTo>
                    <a:pt x="1544" y="13"/>
                  </a:lnTo>
                  <a:cubicBezTo>
                    <a:pt x="1536" y="0"/>
                    <a:pt x="1519" y="-4"/>
                    <a:pt x="1506" y="4"/>
                  </a:cubicBezTo>
                  <a:lnTo>
                    <a:pt x="13" y="934"/>
                  </a:lnTo>
                  <a:cubicBezTo>
                    <a:pt x="3" y="940"/>
                    <a:pt x="-2" y="953"/>
                    <a:pt x="1" y="965"/>
                  </a:cubicBezTo>
                  <a:cubicBezTo>
                    <a:pt x="5" y="977"/>
                    <a:pt x="16" y="985"/>
                    <a:pt x="28" y="985"/>
                  </a:cubicBezTo>
                  <a:lnTo>
                    <a:pt x="447" y="985"/>
                  </a:lnTo>
                  <a:cubicBezTo>
                    <a:pt x="452" y="985"/>
                    <a:pt x="457" y="983"/>
                    <a:pt x="461" y="981"/>
                  </a:cubicBezTo>
                  <a:lnTo>
                    <a:pt x="1467" y="354"/>
                  </a:lnTo>
                  <a:cubicBezTo>
                    <a:pt x="1523" y="320"/>
                    <a:pt x="1562" y="266"/>
                    <a:pt x="1576" y="202"/>
                  </a:cubicBezTo>
                  <a:cubicBezTo>
                    <a:pt x="1591" y="138"/>
                    <a:pt x="1580" y="72"/>
                    <a:pt x="1546" y="1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8" name="Google Shape;858;p34"/>
            <p:cNvSpPr/>
            <p:nvPr/>
          </p:nvSpPr>
          <p:spPr>
            <a:xfrm>
              <a:off x="3291287" y="1344298"/>
              <a:ext cx="549231" cy="188208"/>
            </a:xfrm>
            <a:custGeom>
              <a:avLst/>
              <a:gdLst/>
              <a:ahLst/>
              <a:cxnLst/>
              <a:rect l="l" t="t" r="r" b="b"/>
              <a:pathLst>
                <a:path w="1891" h="648" extrusionOk="0">
                  <a:moveTo>
                    <a:pt x="1883" y="27"/>
                  </a:moveTo>
                  <a:cubicBezTo>
                    <a:pt x="1868" y="1"/>
                    <a:pt x="1834" y="-7"/>
                    <a:pt x="1808" y="8"/>
                  </a:cubicBezTo>
                  <a:cubicBezTo>
                    <a:pt x="1709" y="65"/>
                    <a:pt x="1609" y="69"/>
                    <a:pt x="1503" y="73"/>
                  </a:cubicBezTo>
                  <a:cubicBezTo>
                    <a:pt x="1400" y="77"/>
                    <a:pt x="1295" y="81"/>
                    <a:pt x="1190" y="135"/>
                  </a:cubicBezTo>
                  <a:cubicBezTo>
                    <a:pt x="1095" y="184"/>
                    <a:pt x="1016" y="267"/>
                    <a:pt x="946" y="392"/>
                  </a:cubicBezTo>
                  <a:cubicBezTo>
                    <a:pt x="875" y="267"/>
                    <a:pt x="796" y="184"/>
                    <a:pt x="701" y="135"/>
                  </a:cubicBezTo>
                  <a:cubicBezTo>
                    <a:pt x="597" y="81"/>
                    <a:pt x="491" y="77"/>
                    <a:pt x="389" y="73"/>
                  </a:cubicBezTo>
                  <a:cubicBezTo>
                    <a:pt x="283" y="69"/>
                    <a:pt x="183" y="65"/>
                    <a:pt x="83" y="8"/>
                  </a:cubicBezTo>
                  <a:cubicBezTo>
                    <a:pt x="57" y="-7"/>
                    <a:pt x="24" y="1"/>
                    <a:pt x="8" y="27"/>
                  </a:cubicBezTo>
                  <a:cubicBezTo>
                    <a:pt x="-7" y="53"/>
                    <a:pt x="1" y="87"/>
                    <a:pt x="27" y="103"/>
                  </a:cubicBezTo>
                  <a:lnTo>
                    <a:pt x="889" y="638"/>
                  </a:lnTo>
                  <a:cubicBezTo>
                    <a:pt x="898" y="644"/>
                    <a:pt x="908" y="646"/>
                    <a:pt x="918" y="646"/>
                  </a:cubicBezTo>
                  <a:cubicBezTo>
                    <a:pt x="925" y="646"/>
                    <a:pt x="931" y="645"/>
                    <a:pt x="937" y="643"/>
                  </a:cubicBezTo>
                  <a:cubicBezTo>
                    <a:pt x="944" y="647"/>
                    <a:pt x="952" y="648"/>
                    <a:pt x="960" y="648"/>
                  </a:cubicBezTo>
                  <a:cubicBezTo>
                    <a:pt x="970" y="648"/>
                    <a:pt x="980" y="646"/>
                    <a:pt x="989" y="640"/>
                  </a:cubicBezTo>
                  <a:lnTo>
                    <a:pt x="1865" y="103"/>
                  </a:lnTo>
                  <a:cubicBezTo>
                    <a:pt x="1890" y="87"/>
                    <a:pt x="1899" y="53"/>
                    <a:pt x="1883" y="27"/>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9" name="Google Shape;859;p34"/>
            <p:cNvSpPr/>
            <p:nvPr/>
          </p:nvSpPr>
          <p:spPr>
            <a:xfrm>
              <a:off x="3566047" y="1344298"/>
              <a:ext cx="274471" cy="188208"/>
            </a:xfrm>
            <a:custGeom>
              <a:avLst/>
              <a:gdLst/>
              <a:ahLst/>
              <a:cxnLst/>
              <a:rect l="l" t="t" r="r" b="b"/>
              <a:pathLst>
                <a:path w="945" h="648" extrusionOk="0">
                  <a:moveTo>
                    <a:pt x="937" y="27"/>
                  </a:moveTo>
                  <a:cubicBezTo>
                    <a:pt x="922" y="1"/>
                    <a:pt x="888" y="-7"/>
                    <a:pt x="862" y="8"/>
                  </a:cubicBezTo>
                  <a:cubicBezTo>
                    <a:pt x="763" y="65"/>
                    <a:pt x="663" y="69"/>
                    <a:pt x="557" y="73"/>
                  </a:cubicBezTo>
                  <a:cubicBezTo>
                    <a:pt x="454" y="77"/>
                    <a:pt x="349" y="81"/>
                    <a:pt x="244" y="135"/>
                  </a:cubicBezTo>
                  <a:cubicBezTo>
                    <a:pt x="149" y="184"/>
                    <a:pt x="70" y="267"/>
                    <a:pt x="0" y="392"/>
                  </a:cubicBezTo>
                  <a:lnTo>
                    <a:pt x="0" y="647"/>
                  </a:lnTo>
                  <a:cubicBezTo>
                    <a:pt x="4" y="648"/>
                    <a:pt x="9" y="648"/>
                    <a:pt x="14" y="648"/>
                  </a:cubicBezTo>
                  <a:cubicBezTo>
                    <a:pt x="24" y="648"/>
                    <a:pt x="34" y="646"/>
                    <a:pt x="43" y="640"/>
                  </a:cubicBezTo>
                  <a:lnTo>
                    <a:pt x="919" y="103"/>
                  </a:lnTo>
                  <a:cubicBezTo>
                    <a:pt x="944" y="87"/>
                    <a:pt x="953" y="53"/>
                    <a:pt x="937" y="27"/>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0" name="Google Shape;860;p34"/>
            <p:cNvSpPr/>
            <p:nvPr/>
          </p:nvSpPr>
          <p:spPr>
            <a:xfrm>
              <a:off x="3566047" y="1393384"/>
              <a:ext cx="250364" cy="238165"/>
            </a:xfrm>
            <a:custGeom>
              <a:avLst/>
              <a:gdLst/>
              <a:ahLst/>
              <a:cxnLst/>
              <a:rect l="l" t="t" r="r" b="b"/>
              <a:pathLst>
                <a:path w="862" h="820" extrusionOk="0">
                  <a:moveTo>
                    <a:pt x="826" y="16"/>
                  </a:moveTo>
                  <a:lnTo>
                    <a:pt x="824" y="13"/>
                  </a:lnTo>
                  <a:cubicBezTo>
                    <a:pt x="816" y="0"/>
                    <a:pt x="799" y="-4"/>
                    <a:pt x="786" y="4"/>
                  </a:cubicBezTo>
                  <a:lnTo>
                    <a:pt x="0" y="494"/>
                  </a:lnTo>
                  <a:lnTo>
                    <a:pt x="0" y="820"/>
                  </a:lnTo>
                  <a:lnTo>
                    <a:pt x="747" y="354"/>
                  </a:lnTo>
                  <a:cubicBezTo>
                    <a:pt x="803" y="320"/>
                    <a:pt x="842" y="266"/>
                    <a:pt x="856" y="202"/>
                  </a:cubicBezTo>
                  <a:cubicBezTo>
                    <a:pt x="871" y="138"/>
                    <a:pt x="860" y="72"/>
                    <a:pt x="826" y="1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1" name="Google Shape;861;p34"/>
            <p:cNvSpPr/>
            <p:nvPr/>
          </p:nvSpPr>
          <p:spPr>
            <a:xfrm>
              <a:off x="3291287" y="1344298"/>
              <a:ext cx="549231" cy="193436"/>
            </a:xfrm>
            <a:custGeom>
              <a:avLst/>
              <a:gdLst/>
              <a:ahLst/>
              <a:cxnLst/>
              <a:rect l="l" t="t" r="r" b="b"/>
              <a:pathLst>
                <a:path w="1891" h="666" extrusionOk="0">
                  <a:moveTo>
                    <a:pt x="946" y="666"/>
                  </a:moveTo>
                  <a:cubicBezTo>
                    <a:pt x="936" y="666"/>
                    <a:pt x="926" y="664"/>
                    <a:pt x="917" y="658"/>
                  </a:cubicBezTo>
                  <a:lnTo>
                    <a:pt x="27" y="103"/>
                  </a:lnTo>
                  <a:cubicBezTo>
                    <a:pt x="1" y="86"/>
                    <a:pt x="-7" y="52"/>
                    <a:pt x="9" y="26"/>
                  </a:cubicBezTo>
                  <a:cubicBezTo>
                    <a:pt x="25" y="0"/>
                    <a:pt x="59" y="-8"/>
                    <a:pt x="85" y="9"/>
                  </a:cubicBezTo>
                  <a:lnTo>
                    <a:pt x="946" y="546"/>
                  </a:lnTo>
                  <a:lnTo>
                    <a:pt x="1806" y="9"/>
                  </a:lnTo>
                  <a:cubicBezTo>
                    <a:pt x="1832" y="-8"/>
                    <a:pt x="1866" y="0"/>
                    <a:pt x="1883" y="26"/>
                  </a:cubicBezTo>
                  <a:cubicBezTo>
                    <a:pt x="1899" y="52"/>
                    <a:pt x="1891" y="86"/>
                    <a:pt x="1865" y="103"/>
                  </a:cubicBezTo>
                  <a:lnTo>
                    <a:pt x="976" y="658"/>
                  </a:lnTo>
                  <a:cubicBezTo>
                    <a:pt x="967" y="664"/>
                    <a:pt x="956" y="666"/>
                    <a:pt x="946" y="666"/>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2" name="Google Shape;862;p34"/>
            <p:cNvSpPr/>
            <p:nvPr/>
          </p:nvSpPr>
          <p:spPr>
            <a:xfrm>
              <a:off x="3566047" y="1344298"/>
              <a:ext cx="274471" cy="193436"/>
            </a:xfrm>
            <a:custGeom>
              <a:avLst/>
              <a:gdLst/>
              <a:ahLst/>
              <a:cxnLst/>
              <a:rect l="l" t="t" r="r" b="b"/>
              <a:pathLst>
                <a:path w="945" h="666" extrusionOk="0">
                  <a:moveTo>
                    <a:pt x="937" y="26"/>
                  </a:moveTo>
                  <a:cubicBezTo>
                    <a:pt x="920" y="0"/>
                    <a:pt x="886" y="-8"/>
                    <a:pt x="860" y="9"/>
                  </a:cubicBezTo>
                  <a:lnTo>
                    <a:pt x="0" y="546"/>
                  </a:lnTo>
                  <a:lnTo>
                    <a:pt x="0" y="545"/>
                  </a:lnTo>
                  <a:lnTo>
                    <a:pt x="0" y="666"/>
                  </a:lnTo>
                  <a:lnTo>
                    <a:pt x="0" y="666"/>
                  </a:lnTo>
                  <a:cubicBezTo>
                    <a:pt x="10" y="666"/>
                    <a:pt x="21" y="664"/>
                    <a:pt x="30" y="658"/>
                  </a:cubicBezTo>
                  <a:lnTo>
                    <a:pt x="919" y="103"/>
                  </a:lnTo>
                  <a:cubicBezTo>
                    <a:pt x="945" y="86"/>
                    <a:pt x="953" y="52"/>
                    <a:pt x="937" y="26"/>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63" name="Google Shape;863;p34"/>
          <p:cNvGrpSpPr/>
          <p:nvPr/>
        </p:nvGrpSpPr>
        <p:grpSpPr>
          <a:xfrm>
            <a:off x="112650" y="1157983"/>
            <a:ext cx="393193" cy="438925"/>
            <a:chOff x="4102788" y="1120146"/>
            <a:chExt cx="549229" cy="612768"/>
          </a:xfrm>
        </p:grpSpPr>
        <p:sp>
          <p:nvSpPr>
            <p:cNvPr id="864" name="Google Shape;864;p34"/>
            <p:cNvSpPr/>
            <p:nvPr/>
          </p:nvSpPr>
          <p:spPr>
            <a:xfrm>
              <a:off x="4252366" y="1436950"/>
              <a:ext cx="250364" cy="64188"/>
            </a:xfrm>
            <a:custGeom>
              <a:avLst/>
              <a:gdLst/>
              <a:ahLst/>
              <a:cxnLst/>
              <a:rect l="l" t="t" r="r" b="b"/>
              <a:pathLst>
                <a:path w="862" h="221" extrusionOk="0">
                  <a:moveTo>
                    <a:pt x="0" y="0"/>
                  </a:moveTo>
                  <a:lnTo>
                    <a:pt x="862" y="0"/>
                  </a:lnTo>
                  <a:lnTo>
                    <a:pt x="862" y="221"/>
                  </a:lnTo>
                  <a:lnTo>
                    <a:pt x="0" y="221"/>
                  </a:lnTo>
                  <a:lnTo>
                    <a:pt x="0" y="0"/>
                  </a:lnTo>
                  <a:close/>
                </a:path>
              </a:pathLst>
            </a:custGeom>
            <a:solidFill>
              <a:schemeClr val="accent2"/>
            </a:solidFill>
            <a:ln>
              <a:noFill/>
            </a:ln>
          </p:spPr>
          <p:txBody>
            <a:bodyPr spcFirstLastPara="1" wrap="square" lIns="90000" tIns="34550" rIns="90000" bIns="34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5" name="Google Shape;865;p34"/>
            <p:cNvSpPr/>
            <p:nvPr/>
          </p:nvSpPr>
          <p:spPr>
            <a:xfrm>
              <a:off x="4377548" y="1436950"/>
              <a:ext cx="125182" cy="64188"/>
            </a:xfrm>
            <a:custGeom>
              <a:avLst/>
              <a:gdLst/>
              <a:ahLst/>
              <a:cxnLst/>
              <a:rect l="l" t="t" r="r" b="b"/>
              <a:pathLst>
                <a:path w="431" h="221" extrusionOk="0">
                  <a:moveTo>
                    <a:pt x="0" y="0"/>
                  </a:moveTo>
                  <a:lnTo>
                    <a:pt x="431" y="0"/>
                  </a:lnTo>
                  <a:lnTo>
                    <a:pt x="431" y="221"/>
                  </a:lnTo>
                  <a:lnTo>
                    <a:pt x="0" y="221"/>
                  </a:lnTo>
                  <a:lnTo>
                    <a:pt x="0" y="0"/>
                  </a:lnTo>
                  <a:close/>
                </a:path>
              </a:pathLst>
            </a:custGeom>
            <a:solidFill>
              <a:schemeClr val="accent2"/>
            </a:solidFill>
            <a:ln>
              <a:noFill/>
            </a:ln>
          </p:spPr>
          <p:txBody>
            <a:bodyPr spcFirstLastPara="1" wrap="square" lIns="90000" tIns="34550" rIns="90000" bIns="345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6" name="Google Shape;866;p34"/>
            <p:cNvSpPr/>
            <p:nvPr/>
          </p:nvSpPr>
          <p:spPr>
            <a:xfrm>
              <a:off x="4231745" y="1420685"/>
              <a:ext cx="291607" cy="96718"/>
            </a:xfrm>
            <a:custGeom>
              <a:avLst/>
              <a:gdLst/>
              <a:ahLst/>
              <a:cxnLst/>
              <a:rect l="l" t="t" r="r" b="b"/>
              <a:pathLst>
                <a:path w="1004" h="333" extrusionOk="0">
                  <a:moveTo>
                    <a:pt x="893" y="222"/>
                  </a:moveTo>
                  <a:lnTo>
                    <a:pt x="764" y="222"/>
                  </a:lnTo>
                  <a:lnTo>
                    <a:pt x="764" y="111"/>
                  </a:lnTo>
                  <a:lnTo>
                    <a:pt x="893" y="111"/>
                  </a:lnTo>
                  <a:lnTo>
                    <a:pt x="893" y="222"/>
                  </a:lnTo>
                  <a:moveTo>
                    <a:pt x="351" y="111"/>
                  </a:moveTo>
                  <a:lnTo>
                    <a:pt x="653" y="111"/>
                  </a:lnTo>
                  <a:lnTo>
                    <a:pt x="653" y="222"/>
                  </a:lnTo>
                  <a:lnTo>
                    <a:pt x="351" y="222"/>
                  </a:lnTo>
                  <a:lnTo>
                    <a:pt x="351" y="111"/>
                  </a:lnTo>
                  <a:moveTo>
                    <a:pt x="111" y="111"/>
                  </a:moveTo>
                  <a:lnTo>
                    <a:pt x="240" y="111"/>
                  </a:lnTo>
                  <a:lnTo>
                    <a:pt x="240" y="222"/>
                  </a:lnTo>
                  <a:lnTo>
                    <a:pt x="111" y="222"/>
                  </a:lnTo>
                  <a:lnTo>
                    <a:pt x="111" y="111"/>
                  </a:lnTo>
                  <a:moveTo>
                    <a:pt x="0" y="333"/>
                  </a:moveTo>
                  <a:lnTo>
                    <a:pt x="1004" y="333"/>
                  </a:lnTo>
                  <a:lnTo>
                    <a:pt x="1004" y="0"/>
                  </a:lnTo>
                  <a:lnTo>
                    <a:pt x="0" y="0"/>
                  </a:lnTo>
                  <a:lnTo>
                    <a:pt x="0" y="333"/>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7" name="Google Shape;867;p34"/>
            <p:cNvSpPr/>
            <p:nvPr/>
          </p:nvSpPr>
          <p:spPr>
            <a:xfrm>
              <a:off x="4377548" y="1420976"/>
              <a:ext cx="145803" cy="96428"/>
            </a:xfrm>
            <a:custGeom>
              <a:avLst/>
              <a:gdLst/>
              <a:ahLst/>
              <a:cxnLst/>
              <a:rect l="l" t="t" r="r" b="b"/>
              <a:pathLst>
                <a:path w="502" h="332" extrusionOk="0">
                  <a:moveTo>
                    <a:pt x="391" y="221"/>
                  </a:moveTo>
                  <a:lnTo>
                    <a:pt x="262" y="221"/>
                  </a:lnTo>
                  <a:lnTo>
                    <a:pt x="262" y="110"/>
                  </a:lnTo>
                  <a:lnTo>
                    <a:pt x="391" y="110"/>
                  </a:lnTo>
                  <a:lnTo>
                    <a:pt x="391" y="221"/>
                  </a:lnTo>
                  <a:moveTo>
                    <a:pt x="0" y="0"/>
                  </a:moveTo>
                  <a:lnTo>
                    <a:pt x="0" y="110"/>
                  </a:lnTo>
                  <a:lnTo>
                    <a:pt x="151" y="110"/>
                  </a:lnTo>
                  <a:lnTo>
                    <a:pt x="151" y="221"/>
                  </a:lnTo>
                  <a:lnTo>
                    <a:pt x="0" y="221"/>
                  </a:lnTo>
                  <a:lnTo>
                    <a:pt x="0" y="332"/>
                  </a:lnTo>
                  <a:lnTo>
                    <a:pt x="502" y="332"/>
                  </a:lnTo>
                  <a:lnTo>
                    <a:pt x="502" y="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8" name="Google Shape;868;p34"/>
            <p:cNvSpPr/>
            <p:nvPr/>
          </p:nvSpPr>
          <p:spPr>
            <a:xfrm>
              <a:off x="4102788" y="1222312"/>
              <a:ext cx="96718" cy="134186"/>
            </a:xfrm>
            <a:custGeom>
              <a:avLst/>
              <a:gdLst/>
              <a:ahLst/>
              <a:cxnLst/>
              <a:rect l="l" t="t" r="r" b="b"/>
              <a:pathLst>
                <a:path w="333" h="462" extrusionOk="0">
                  <a:moveTo>
                    <a:pt x="278" y="462"/>
                  </a:moveTo>
                  <a:lnTo>
                    <a:pt x="56" y="462"/>
                  </a:lnTo>
                  <a:cubicBezTo>
                    <a:pt x="38" y="462"/>
                    <a:pt x="22" y="454"/>
                    <a:pt x="11" y="439"/>
                  </a:cubicBezTo>
                  <a:cubicBezTo>
                    <a:pt x="1" y="425"/>
                    <a:pt x="-2" y="407"/>
                    <a:pt x="3" y="390"/>
                  </a:cubicBezTo>
                  <a:lnTo>
                    <a:pt x="114" y="38"/>
                  </a:lnTo>
                  <a:cubicBezTo>
                    <a:pt x="121" y="15"/>
                    <a:pt x="143" y="0"/>
                    <a:pt x="167" y="0"/>
                  </a:cubicBezTo>
                  <a:cubicBezTo>
                    <a:pt x="191" y="0"/>
                    <a:pt x="212" y="15"/>
                    <a:pt x="220" y="38"/>
                  </a:cubicBezTo>
                  <a:lnTo>
                    <a:pt x="330" y="390"/>
                  </a:lnTo>
                  <a:cubicBezTo>
                    <a:pt x="336" y="407"/>
                    <a:pt x="333" y="425"/>
                    <a:pt x="322" y="439"/>
                  </a:cubicBezTo>
                  <a:cubicBezTo>
                    <a:pt x="312" y="454"/>
                    <a:pt x="295" y="462"/>
                    <a:pt x="278" y="462"/>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9" name="Google Shape;869;p34"/>
            <p:cNvSpPr/>
            <p:nvPr/>
          </p:nvSpPr>
          <p:spPr>
            <a:xfrm>
              <a:off x="4167266" y="1485164"/>
              <a:ext cx="420274" cy="247750"/>
            </a:xfrm>
            <a:custGeom>
              <a:avLst/>
              <a:gdLst/>
              <a:ahLst/>
              <a:cxnLst/>
              <a:rect l="l" t="t" r="r" b="b"/>
              <a:pathLst>
                <a:path w="1447" h="853" extrusionOk="0">
                  <a:moveTo>
                    <a:pt x="1392" y="0"/>
                  </a:moveTo>
                  <a:lnTo>
                    <a:pt x="56" y="0"/>
                  </a:lnTo>
                  <a:cubicBezTo>
                    <a:pt x="25" y="0"/>
                    <a:pt x="0" y="25"/>
                    <a:pt x="0" y="55"/>
                  </a:cubicBezTo>
                  <a:lnTo>
                    <a:pt x="0" y="798"/>
                  </a:lnTo>
                  <a:cubicBezTo>
                    <a:pt x="0" y="828"/>
                    <a:pt x="25" y="853"/>
                    <a:pt x="56" y="853"/>
                  </a:cubicBezTo>
                  <a:lnTo>
                    <a:pt x="476" y="853"/>
                  </a:lnTo>
                  <a:lnTo>
                    <a:pt x="724" y="652"/>
                  </a:lnTo>
                  <a:lnTo>
                    <a:pt x="971" y="853"/>
                  </a:lnTo>
                  <a:lnTo>
                    <a:pt x="1392" y="853"/>
                  </a:lnTo>
                  <a:cubicBezTo>
                    <a:pt x="1422" y="853"/>
                    <a:pt x="1447" y="828"/>
                    <a:pt x="1447" y="798"/>
                  </a:cubicBezTo>
                  <a:lnTo>
                    <a:pt x="1447" y="55"/>
                  </a:lnTo>
                  <a:cubicBezTo>
                    <a:pt x="1447" y="25"/>
                    <a:pt x="1422" y="0"/>
                    <a:pt x="1392" y="0"/>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0" name="Google Shape;870;p34"/>
            <p:cNvSpPr/>
            <p:nvPr/>
          </p:nvSpPr>
          <p:spPr>
            <a:xfrm>
              <a:off x="4377548" y="1485164"/>
              <a:ext cx="209992" cy="247750"/>
            </a:xfrm>
            <a:custGeom>
              <a:avLst/>
              <a:gdLst/>
              <a:ahLst/>
              <a:cxnLst/>
              <a:rect l="l" t="t" r="r" b="b"/>
              <a:pathLst>
                <a:path w="723" h="853" extrusionOk="0">
                  <a:moveTo>
                    <a:pt x="668" y="0"/>
                  </a:moveTo>
                  <a:lnTo>
                    <a:pt x="0" y="0"/>
                  </a:lnTo>
                  <a:lnTo>
                    <a:pt x="0" y="652"/>
                  </a:lnTo>
                  <a:lnTo>
                    <a:pt x="247" y="853"/>
                  </a:lnTo>
                  <a:lnTo>
                    <a:pt x="668" y="853"/>
                  </a:lnTo>
                  <a:cubicBezTo>
                    <a:pt x="698" y="853"/>
                    <a:pt x="723" y="828"/>
                    <a:pt x="723" y="798"/>
                  </a:cubicBezTo>
                  <a:lnTo>
                    <a:pt x="723" y="55"/>
                  </a:lnTo>
                  <a:cubicBezTo>
                    <a:pt x="723" y="25"/>
                    <a:pt x="698" y="0"/>
                    <a:pt x="668" y="0"/>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1" name="Google Shape;871;p34"/>
            <p:cNvSpPr/>
            <p:nvPr/>
          </p:nvSpPr>
          <p:spPr>
            <a:xfrm>
              <a:off x="4103078" y="1338490"/>
              <a:ext cx="96428" cy="394424"/>
            </a:xfrm>
            <a:custGeom>
              <a:avLst/>
              <a:gdLst/>
              <a:ahLst/>
              <a:cxnLst/>
              <a:rect l="l" t="t" r="r" b="b"/>
              <a:pathLst>
                <a:path w="332" h="1358" extrusionOk="0">
                  <a:moveTo>
                    <a:pt x="277" y="1358"/>
                  </a:moveTo>
                  <a:lnTo>
                    <a:pt x="55" y="1358"/>
                  </a:lnTo>
                  <a:cubicBezTo>
                    <a:pt x="24" y="1358"/>
                    <a:pt x="0" y="1333"/>
                    <a:pt x="0" y="1303"/>
                  </a:cubicBezTo>
                  <a:lnTo>
                    <a:pt x="0" y="0"/>
                  </a:lnTo>
                  <a:lnTo>
                    <a:pt x="332" y="0"/>
                  </a:lnTo>
                  <a:lnTo>
                    <a:pt x="332" y="1303"/>
                  </a:lnTo>
                  <a:cubicBezTo>
                    <a:pt x="332" y="1333"/>
                    <a:pt x="307" y="1358"/>
                    <a:pt x="277" y="1358"/>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2" name="Google Shape;872;p34"/>
            <p:cNvSpPr/>
            <p:nvPr/>
          </p:nvSpPr>
          <p:spPr>
            <a:xfrm>
              <a:off x="4345889" y="1224635"/>
              <a:ext cx="85100" cy="74935"/>
            </a:xfrm>
            <a:custGeom>
              <a:avLst/>
              <a:gdLst/>
              <a:ahLst/>
              <a:cxnLst/>
              <a:rect l="l" t="t" r="r" b="b"/>
              <a:pathLst>
                <a:path w="293" h="258" extrusionOk="0">
                  <a:moveTo>
                    <a:pt x="181" y="258"/>
                  </a:moveTo>
                  <a:cubicBezTo>
                    <a:pt x="81" y="258"/>
                    <a:pt x="0" y="177"/>
                    <a:pt x="0" y="77"/>
                  </a:cubicBezTo>
                  <a:cubicBezTo>
                    <a:pt x="0" y="67"/>
                    <a:pt x="1" y="56"/>
                    <a:pt x="3" y="45"/>
                  </a:cubicBezTo>
                  <a:cubicBezTo>
                    <a:pt x="8" y="15"/>
                    <a:pt x="37" y="-5"/>
                    <a:pt x="67" y="1"/>
                  </a:cubicBezTo>
                  <a:cubicBezTo>
                    <a:pt x="97" y="6"/>
                    <a:pt x="117" y="35"/>
                    <a:pt x="112" y="65"/>
                  </a:cubicBezTo>
                  <a:cubicBezTo>
                    <a:pt x="111" y="69"/>
                    <a:pt x="111" y="73"/>
                    <a:pt x="111" y="77"/>
                  </a:cubicBezTo>
                  <a:cubicBezTo>
                    <a:pt x="111" y="116"/>
                    <a:pt x="142" y="147"/>
                    <a:pt x="181" y="147"/>
                  </a:cubicBezTo>
                  <a:cubicBezTo>
                    <a:pt x="192" y="147"/>
                    <a:pt x="203" y="145"/>
                    <a:pt x="213" y="140"/>
                  </a:cubicBezTo>
                  <a:cubicBezTo>
                    <a:pt x="240" y="126"/>
                    <a:pt x="273" y="137"/>
                    <a:pt x="287" y="164"/>
                  </a:cubicBezTo>
                  <a:cubicBezTo>
                    <a:pt x="301" y="191"/>
                    <a:pt x="291" y="224"/>
                    <a:pt x="263" y="238"/>
                  </a:cubicBezTo>
                  <a:cubicBezTo>
                    <a:pt x="238" y="251"/>
                    <a:pt x="209" y="258"/>
                    <a:pt x="181" y="25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3" name="Google Shape;873;p34"/>
            <p:cNvSpPr/>
            <p:nvPr/>
          </p:nvSpPr>
          <p:spPr>
            <a:xfrm>
              <a:off x="4377548" y="1235091"/>
              <a:ext cx="53442" cy="64479"/>
            </a:xfrm>
            <a:custGeom>
              <a:avLst/>
              <a:gdLst/>
              <a:ahLst/>
              <a:cxnLst/>
              <a:rect l="l" t="t" r="r" b="b"/>
              <a:pathLst>
                <a:path w="184" h="222" extrusionOk="0">
                  <a:moveTo>
                    <a:pt x="178" y="128"/>
                  </a:moveTo>
                  <a:cubicBezTo>
                    <a:pt x="164" y="101"/>
                    <a:pt x="131" y="90"/>
                    <a:pt x="104" y="104"/>
                  </a:cubicBezTo>
                  <a:cubicBezTo>
                    <a:pt x="94" y="109"/>
                    <a:pt x="83" y="112"/>
                    <a:pt x="72" y="112"/>
                  </a:cubicBezTo>
                  <a:cubicBezTo>
                    <a:pt x="33" y="112"/>
                    <a:pt x="2" y="80"/>
                    <a:pt x="2" y="41"/>
                  </a:cubicBezTo>
                  <a:cubicBezTo>
                    <a:pt x="2" y="37"/>
                    <a:pt x="2" y="33"/>
                    <a:pt x="3" y="29"/>
                  </a:cubicBezTo>
                  <a:cubicBezTo>
                    <a:pt x="5" y="19"/>
                    <a:pt x="3" y="9"/>
                    <a:pt x="0" y="0"/>
                  </a:cubicBezTo>
                  <a:lnTo>
                    <a:pt x="0" y="207"/>
                  </a:lnTo>
                  <a:cubicBezTo>
                    <a:pt x="22" y="217"/>
                    <a:pt x="46" y="222"/>
                    <a:pt x="72" y="222"/>
                  </a:cubicBezTo>
                  <a:cubicBezTo>
                    <a:pt x="100" y="222"/>
                    <a:pt x="129" y="215"/>
                    <a:pt x="154" y="202"/>
                  </a:cubicBezTo>
                  <a:cubicBezTo>
                    <a:pt x="182" y="188"/>
                    <a:pt x="192" y="155"/>
                    <a:pt x="178" y="128"/>
                  </a:cubicBezTo>
                  <a:close/>
                </a:path>
              </a:pathLst>
            </a:custGeom>
            <a:solidFill>
              <a:schemeClr val="dk2"/>
            </a:solidFill>
            <a:ln>
              <a:noFill/>
            </a:ln>
          </p:spPr>
          <p:txBody>
            <a:bodyPr spcFirstLastPara="1" wrap="square" lIns="90000" tIns="34900" rIns="90000" bIns="349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4" name="Google Shape;874;p34"/>
            <p:cNvSpPr/>
            <p:nvPr/>
          </p:nvSpPr>
          <p:spPr>
            <a:xfrm>
              <a:off x="4135027" y="1183973"/>
              <a:ext cx="32239" cy="76677"/>
            </a:xfrm>
            <a:custGeom>
              <a:avLst/>
              <a:gdLst/>
              <a:ahLst/>
              <a:cxnLst/>
              <a:rect l="l" t="t" r="r" b="b"/>
              <a:pathLst>
                <a:path w="111" h="264" extrusionOk="0">
                  <a:moveTo>
                    <a:pt x="56" y="264"/>
                  </a:moveTo>
                  <a:cubicBezTo>
                    <a:pt x="25" y="264"/>
                    <a:pt x="0" y="240"/>
                    <a:pt x="0" y="209"/>
                  </a:cubicBezTo>
                  <a:lnTo>
                    <a:pt x="0" y="55"/>
                  </a:lnTo>
                  <a:cubicBezTo>
                    <a:pt x="0" y="24"/>
                    <a:pt x="25" y="0"/>
                    <a:pt x="56" y="0"/>
                  </a:cubicBezTo>
                  <a:cubicBezTo>
                    <a:pt x="86" y="0"/>
                    <a:pt x="111" y="24"/>
                    <a:pt x="111" y="55"/>
                  </a:cubicBezTo>
                  <a:lnTo>
                    <a:pt x="111" y="209"/>
                  </a:lnTo>
                  <a:cubicBezTo>
                    <a:pt x="111" y="240"/>
                    <a:pt x="86" y="264"/>
                    <a:pt x="56" y="26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5" name="Google Shape;875;p34"/>
            <p:cNvSpPr/>
            <p:nvPr/>
          </p:nvSpPr>
          <p:spPr>
            <a:xfrm>
              <a:off x="4555299" y="1222312"/>
              <a:ext cx="96718" cy="134186"/>
            </a:xfrm>
            <a:custGeom>
              <a:avLst/>
              <a:gdLst/>
              <a:ahLst/>
              <a:cxnLst/>
              <a:rect l="l" t="t" r="r" b="b"/>
              <a:pathLst>
                <a:path w="333" h="462" extrusionOk="0">
                  <a:moveTo>
                    <a:pt x="277" y="462"/>
                  </a:moveTo>
                  <a:lnTo>
                    <a:pt x="56" y="462"/>
                  </a:lnTo>
                  <a:cubicBezTo>
                    <a:pt x="38" y="462"/>
                    <a:pt x="22" y="454"/>
                    <a:pt x="11" y="439"/>
                  </a:cubicBezTo>
                  <a:cubicBezTo>
                    <a:pt x="1" y="425"/>
                    <a:pt x="-2" y="407"/>
                    <a:pt x="3" y="390"/>
                  </a:cubicBezTo>
                  <a:lnTo>
                    <a:pt x="113" y="38"/>
                  </a:lnTo>
                  <a:cubicBezTo>
                    <a:pt x="120" y="15"/>
                    <a:pt x="142" y="0"/>
                    <a:pt x="166" y="0"/>
                  </a:cubicBezTo>
                  <a:cubicBezTo>
                    <a:pt x="190" y="0"/>
                    <a:pt x="211" y="15"/>
                    <a:pt x="219" y="38"/>
                  </a:cubicBezTo>
                  <a:lnTo>
                    <a:pt x="329" y="390"/>
                  </a:lnTo>
                  <a:cubicBezTo>
                    <a:pt x="335" y="407"/>
                    <a:pt x="332" y="425"/>
                    <a:pt x="321" y="439"/>
                  </a:cubicBezTo>
                  <a:cubicBezTo>
                    <a:pt x="311" y="454"/>
                    <a:pt x="294" y="462"/>
                    <a:pt x="277" y="462"/>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6" name="Google Shape;876;p34"/>
            <p:cNvSpPr/>
            <p:nvPr/>
          </p:nvSpPr>
          <p:spPr>
            <a:xfrm>
              <a:off x="4555590" y="1338490"/>
              <a:ext cx="96137" cy="394424"/>
            </a:xfrm>
            <a:custGeom>
              <a:avLst/>
              <a:gdLst/>
              <a:ahLst/>
              <a:cxnLst/>
              <a:rect l="l" t="t" r="r" b="b"/>
              <a:pathLst>
                <a:path w="331" h="1358" extrusionOk="0">
                  <a:moveTo>
                    <a:pt x="276" y="1358"/>
                  </a:moveTo>
                  <a:lnTo>
                    <a:pt x="55" y="1358"/>
                  </a:lnTo>
                  <a:cubicBezTo>
                    <a:pt x="25" y="1358"/>
                    <a:pt x="0" y="1333"/>
                    <a:pt x="0" y="1303"/>
                  </a:cubicBezTo>
                  <a:lnTo>
                    <a:pt x="0" y="0"/>
                  </a:lnTo>
                  <a:lnTo>
                    <a:pt x="331" y="0"/>
                  </a:lnTo>
                  <a:lnTo>
                    <a:pt x="331" y="1303"/>
                  </a:lnTo>
                  <a:cubicBezTo>
                    <a:pt x="331" y="1333"/>
                    <a:pt x="306" y="1358"/>
                    <a:pt x="276" y="1358"/>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7" name="Google Shape;877;p34"/>
            <p:cNvSpPr/>
            <p:nvPr/>
          </p:nvSpPr>
          <p:spPr>
            <a:xfrm flipH="1" flipV="1">
              <a:off x="4452390" y="1120146"/>
              <a:ext cx="135149" cy="63827"/>
            </a:xfrm>
            <a:custGeom>
              <a:avLst/>
              <a:gdLst/>
              <a:ahLst/>
              <a:cxnLst/>
              <a:rect l="l" t="t" r="r" b="b"/>
              <a:pathLst>
                <a:path w="110" h="264" extrusionOk="0">
                  <a:moveTo>
                    <a:pt x="55" y="264"/>
                  </a:moveTo>
                  <a:cubicBezTo>
                    <a:pt x="24" y="264"/>
                    <a:pt x="0" y="240"/>
                    <a:pt x="0" y="209"/>
                  </a:cubicBezTo>
                  <a:lnTo>
                    <a:pt x="0" y="55"/>
                  </a:lnTo>
                  <a:cubicBezTo>
                    <a:pt x="0" y="24"/>
                    <a:pt x="24" y="0"/>
                    <a:pt x="55" y="0"/>
                  </a:cubicBezTo>
                  <a:cubicBezTo>
                    <a:pt x="85" y="0"/>
                    <a:pt x="110" y="24"/>
                    <a:pt x="110" y="55"/>
                  </a:cubicBezTo>
                  <a:lnTo>
                    <a:pt x="110" y="209"/>
                  </a:lnTo>
                  <a:cubicBezTo>
                    <a:pt x="110" y="240"/>
                    <a:pt x="85" y="264"/>
                    <a:pt x="55" y="26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8" name="Google Shape;878;p34"/>
            <p:cNvSpPr/>
            <p:nvPr/>
          </p:nvSpPr>
          <p:spPr>
            <a:xfrm>
              <a:off x="4305518" y="1548481"/>
              <a:ext cx="143770" cy="184433"/>
            </a:xfrm>
            <a:custGeom>
              <a:avLst/>
              <a:gdLst/>
              <a:ahLst/>
              <a:cxnLst/>
              <a:rect l="l" t="t" r="r" b="b"/>
              <a:pathLst>
                <a:path w="495" h="635" extrusionOk="0">
                  <a:moveTo>
                    <a:pt x="495" y="635"/>
                  </a:moveTo>
                  <a:lnTo>
                    <a:pt x="0" y="635"/>
                  </a:lnTo>
                  <a:lnTo>
                    <a:pt x="0" y="319"/>
                  </a:lnTo>
                  <a:cubicBezTo>
                    <a:pt x="0" y="251"/>
                    <a:pt x="20" y="185"/>
                    <a:pt x="58" y="131"/>
                  </a:cubicBezTo>
                  <a:cubicBezTo>
                    <a:pt x="96" y="76"/>
                    <a:pt x="149" y="34"/>
                    <a:pt x="213" y="9"/>
                  </a:cubicBezTo>
                  <a:lnTo>
                    <a:pt x="228" y="4"/>
                  </a:lnTo>
                  <a:cubicBezTo>
                    <a:pt x="241" y="-1"/>
                    <a:pt x="255" y="-1"/>
                    <a:pt x="268" y="4"/>
                  </a:cubicBezTo>
                  <a:lnTo>
                    <a:pt x="282" y="9"/>
                  </a:lnTo>
                  <a:cubicBezTo>
                    <a:pt x="346" y="34"/>
                    <a:pt x="400" y="76"/>
                    <a:pt x="438" y="131"/>
                  </a:cubicBezTo>
                  <a:cubicBezTo>
                    <a:pt x="475" y="185"/>
                    <a:pt x="495" y="251"/>
                    <a:pt x="495" y="319"/>
                  </a:cubicBezTo>
                  <a:lnTo>
                    <a:pt x="495" y="635"/>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9" name="Google Shape;879;p34"/>
            <p:cNvSpPr/>
            <p:nvPr/>
          </p:nvSpPr>
          <p:spPr>
            <a:xfrm>
              <a:off x="4236682" y="1591467"/>
              <a:ext cx="32239" cy="66221"/>
            </a:xfrm>
            <a:custGeom>
              <a:avLst/>
              <a:gdLst/>
              <a:ahLst/>
              <a:cxnLst/>
              <a:rect l="l" t="t" r="r" b="b"/>
              <a:pathLst>
                <a:path w="111" h="228" extrusionOk="0">
                  <a:moveTo>
                    <a:pt x="56" y="228"/>
                  </a:moveTo>
                  <a:cubicBezTo>
                    <a:pt x="25" y="228"/>
                    <a:pt x="0" y="204"/>
                    <a:pt x="0" y="173"/>
                  </a:cubicBezTo>
                  <a:lnTo>
                    <a:pt x="0" y="55"/>
                  </a:lnTo>
                  <a:cubicBezTo>
                    <a:pt x="0" y="24"/>
                    <a:pt x="25" y="0"/>
                    <a:pt x="56" y="0"/>
                  </a:cubicBezTo>
                  <a:cubicBezTo>
                    <a:pt x="86" y="0"/>
                    <a:pt x="111" y="24"/>
                    <a:pt x="111" y="55"/>
                  </a:cubicBezTo>
                  <a:lnTo>
                    <a:pt x="111" y="173"/>
                  </a:lnTo>
                  <a:cubicBezTo>
                    <a:pt x="111" y="204"/>
                    <a:pt x="86" y="228"/>
                    <a:pt x="56" y="228"/>
                  </a:cubicBez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0" name="Google Shape;880;p34"/>
            <p:cNvSpPr/>
            <p:nvPr/>
          </p:nvSpPr>
          <p:spPr>
            <a:xfrm>
              <a:off x="4486755" y="1591467"/>
              <a:ext cx="31949" cy="66221"/>
            </a:xfrm>
            <a:custGeom>
              <a:avLst/>
              <a:gdLst/>
              <a:ahLst/>
              <a:cxnLst/>
              <a:rect l="l" t="t" r="r" b="b"/>
              <a:pathLst>
                <a:path w="110" h="228" extrusionOk="0">
                  <a:moveTo>
                    <a:pt x="55" y="228"/>
                  </a:moveTo>
                  <a:cubicBezTo>
                    <a:pt x="24" y="228"/>
                    <a:pt x="0" y="204"/>
                    <a:pt x="0" y="173"/>
                  </a:cubicBezTo>
                  <a:lnTo>
                    <a:pt x="0" y="55"/>
                  </a:lnTo>
                  <a:cubicBezTo>
                    <a:pt x="0" y="24"/>
                    <a:pt x="24" y="0"/>
                    <a:pt x="55" y="0"/>
                  </a:cubicBezTo>
                  <a:cubicBezTo>
                    <a:pt x="85" y="0"/>
                    <a:pt x="110" y="24"/>
                    <a:pt x="110" y="55"/>
                  </a:cubicBezTo>
                  <a:lnTo>
                    <a:pt x="110" y="173"/>
                  </a:lnTo>
                  <a:cubicBezTo>
                    <a:pt x="110" y="204"/>
                    <a:pt x="85" y="228"/>
                    <a:pt x="55" y="228"/>
                  </a:cubicBez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81" name="Google Shape;881;p34"/>
            <p:cNvSpPr/>
            <p:nvPr/>
          </p:nvSpPr>
          <p:spPr>
            <a:xfrm>
              <a:off x="4232035" y="1285338"/>
              <a:ext cx="291026" cy="135347"/>
            </a:xfrm>
            <a:custGeom>
              <a:avLst/>
              <a:gdLst/>
              <a:ahLst/>
              <a:cxnLst/>
              <a:rect l="l" t="t" r="r" b="b"/>
              <a:pathLst>
                <a:path w="1002" h="466" extrusionOk="0">
                  <a:moveTo>
                    <a:pt x="1002" y="466"/>
                  </a:moveTo>
                  <a:cubicBezTo>
                    <a:pt x="984" y="206"/>
                    <a:pt x="766" y="0"/>
                    <a:pt x="501" y="0"/>
                  </a:cubicBezTo>
                  <a:cubicBezTo>
                    <a:pt x="236" y="0"/>
                    <a:pt x="18" y="206"/>
                    <a:pt x="0" y="466"/>
                  </a:cubicBezTo>
                  <a:lnTo>
                    <a:pt x="1002" y="466"/>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2" name="Google Shape;882;p34"/>
            <p:cNvSpPr/>
            <p:nvPr/>
          </p:nvSpPr>
          <p:spPr>
            <a:xfrm>
              <a:off x="4377548" y="1548481"/>
              <a:ext cx="71740" cy="184433"/>
            </a:xfrm>
            <a:custGeom>
              <a:avLst/>
              <a:gdLst/>
              <a:ahLst/>
              <a:cxnLst/>
              <a:rect l="l" t="t" r="r" b="b"/>
              <a:pathLst>
                <a:path w="247" h="635" extrusionOk="0">
                  <a:moveTo>
                    <a:pt x="190" y="131"/>
                  </a:moveTo>
                  <a:cubicBezTo>
                    <a:pt x="152" y="76"/>
                    <a:pt x="98" y="34"/>
                    <a:pt x="34" y="9"/>
                  </a:cubicBezTo>
                  <a:lnTo>
                    <a:pt x="20" y="4"/>
                  </a:lnTo>
                  <a:cubicBezTo>
                    <a:pt x="13" y="1"/>
                    <a:pt x="7" y="0"/>
                    <a:pt x="0" y="0"/>
                  </a:cubicBezTo>
                  <a:lnTo>
                    <a:pt x="0" y="635"/>
                  </a:lnTo>
                  <a:lnTo>
                    <a:pt x="247" y="635"/>
                  </a:lnTo>
                  <a:lnTo>
                    <a:pt x="247" y="319"/>
                  </a:lnTo>
                  <a:cubicBezTo>
                    <a:pt x="247" y="251"/>
                    <a:pt x="227" y="185"/>
                    <a:pt x="190" y="131"/>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83" name="Google Shape;883;p34"/>
            <p:cNvSpPr/>
            <p:nvPr/>
          </p:nvSpPr>
          <p:spPr>
            <a:xfrm>
              <a:off x="4377548" y="1285338"/>
              <a:ext cx="145513" cy="135347"/>
            </a:xfrm>
            <a:custGeom>
              <a:avLst/>
              <a:gdLst/>
              <a:ahLst/>
              <a:cxnLst/>
              <a:rect l="l" t="t" r="r" b="b"/>
              <a:pathLst>
                <a:path w="501" h="466" extrusionOk="0">
                  <a:moveTo>
                    <a:pt x="0" y="466"/>
                  </a:moveTo>
                  <a:lnTo>
                    <a:pt x="501" y="466"/>
                  </a:lnTo>
                  <a:cubicBezTo>
                    <a:pt x="483" y="206"/>
                    <a:pt x="265" y="0"/>
                    <a:pt x="0" y="0"/>
                  </a:cubicBezTo>
                  <a:lnTo>
                    <a:pt x="0" y="466"/>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84" name="Google Shape;884;p34"/>
          <p:cNvGrpSpPr/>
          <p:nvPr/>
        </p:nvGrpSpPr>
        <p:grpSpPr>
          <a:xfrm>
            <a:off x="6555166" y="-838200"/>
            <a:ext cx="3460461" cy="4915837"/>
            <a:chOff x="6555166" y="-838200"/>
            <a:chExt cx="3460461" cy="4915837"/>
          </a:xfrm>
        </p:grpSpPr>
        <p:grpSp>
          <p:nvGrpSpPr>
            <p:cNvPr id="885" name="Google Shape;885;p34"/>
            <p:cNvGrpSpPr/>
            <p:nvPr/>
          </p:nvGrpSpPr>
          <p:grpSpPr>
            <a:xfrm>
              <a:off x="6555166" y="940972"/>
              <a:ext cx="1149514" cy="1204841"/>
              <a:chOff x="7930800" y="3051720"/>
              <a:chExt cx="770400" cy="807480"/>
            </a:xfrm>
          </p:grpSpPr>
          <p:sp>
            <p:nvSpPr>
              <p:cNvPr id="886" name="Google Shape;886;p34"/>
              <p:cNvSpPr/>
              <p:nvPr/>
            </p:nvSpPr>
            <p:spPr>
              <a:xfrm>
                <a:off x="8176680" y="3308400"/>
                <a:ext cx="279000" cy="294480"/>
              </a:xfrm>
              <a:custGeom>
                <a:avLst/>
                <a:gdLst/>
                <a:ahLst/>
                <a:cxnLst/>
                <a:rect l="l" t="t" r="r" b="b"/>
                <a:pathLst>
                  <a:path w="775" h="818" extrusionOk="0">
                    <a:moveTo>
                      <a:pt x="149" y="231"/>
                    </a:moveTo>
                    <a:lnTo>
                      <a:pt x="150" y="75"/>
                    </a:lnTo>
                    <a:lnTo>
                      <a:pt x="298" y="125"/>
                    </a:lnTo>
                    <a:lnTo>
                      <a:pt x="392" y="0"/>
                    </a:lnTo>
                    <a:lnTo>
                      <a:pt x="775" y="539"/>
                    </a:lnTo>
                    <a:lnTo>
                      <a:pt x="626" y="586"/>
                    </a:lnTo>
                    <a:lnTo>
                      <a:pt x="626" y="586"/>
                    </a:lnTo>
                    <a:lnTo>
                      <a:pt x="624" y="742"/>
                    </a:lnTo>
                    <a:lnTo>
                      <a:pt x="476" y="692"/>
                    </a:lnTo>
                    <a:lnTo>
                      <a:pt x="383" y="818"/>
                    </a:lnTo>
                    <a:lnTo>
                      <a:pt x="0" y="278"/>
                    </a:lnTo>
                    <a:lnTo>
                      <a:pt x="149" y="231"/>
                    </a:lnTo>
                    <a:close/>
                  </a:path>
                </a:pathLst>
              </a:custGeom>
              <a:solidFill>
                <a:srgbClr val="FFEFE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7" name="Google Shape;887;p34"/>
              <p:cNvSpPr/>
              <p:nvPr/>
            </p:nvSpPr>
            <p:spPr>
              <a:xfrm>
                <a:off x="8049240" y="3126240"/>
                <a:ext cx="183240" cy="209160"/>
              </a:xfrm>
              <a:custGeom>
                <a:avLst/>
                <a:gdLst/>
                <a:ahLst/>
                <a:cxnLst/>
                <a:rect l="l" t="t" r="r" b="b"/>
                <a:pathLst>
                  <a:path w="509" h="581" extrusionOk="0">
                    <a:moveTo>
                      <a:pt x="509" y="172"/>
                    </a:moveTo>
                    <a:lnTo>
                      <a:pt x="504" y="581"/>
                    </a:lnTo>
                    <a:lnTo>
                      <a:pt x="117" y="450"/>
                    </a:lnTo>
                    <a:lnTo>
                      <a:pt x="0" y="286"/>
                    </a:lnTo>
                    <a:lnTo>
                      <a:pt x="92" y="0"/>
                    </a:lnTo>
                    <a:lnTo>
                      <a:pt x="392" y="8"/>
                    </a:lnTo>
                    <a:lnTo>
                      <a:pt x="509" y="172"/>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8" name="Google Shape;888;p34"/>
              <p:cNvSpPr/>
              <p:nvPr/>
            </p:nvSpPr>
            <p:spPr>
              <a:xfrm>
                <a:off x="8399880" y="3575520"/>
                <a:ext cx="183240" cy="209160"/>
              </a:xfrm>
              <a:custGeom>
                <a:avLst/>
                <a:gdLst/>
                <a:ahLst/>
                <a:cxnLst/>
                <a:rect l="l" t="t" r="r" b="b"/>
                <a:pathLst>
                  <a:path w="509" h="581" extrusionOk="0">
                    <a:moveTo>
                      <a:pt x="0" y="409"/>
                    </a:moveTo>
                    <a:lnTo>
                      <a:pt x="4" y="0"/>
                    </a:lnTo>
                    <a:lnTo>
                      <a:pt x="392" y="131"/>
                    </a:lnTo>
                    <a:lnTo>
                      <a:pt x="509" y="296"/>
                    </a:lnTo>
                    <a:lnTo>
                      <a:pt x="416" y="581"/>
                    </a:lnTo>
                    <a:lnTo>
                      <a:pt x="117" y="575"/>
                    </a:lnTo>
                    <a:lnTo>
                      <a:pt x="0" y="409"/>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9" name="Google Shape;889;p34"/>
              <p:cNvSpPr/>
              <p:nvPr/>
            </p:nvSpPr>
            <p:spPr>
              <a:xfrm>
                <a:off x="7933680" y="3265200"/>
                <a:ext cx="243000" cy="187200"/>
              </a:xfrm>
              <a:custGeom>
                <a:avLst/>
                <a:gdLst/>
                <a:ahLst/>
                <a:cxnLst/>
                <a:rect l="l" t="t" r="r" b="b"/>
                <a:pathLst>
                  <a:path w="675" h="520" extrusionOk="0">
                    <a:moveTo>
                      <a:pt x="438" y="64"/>
                    </a:moveTo>
                    <a:lnTo>
                      <a:pt x="675" y="398"/>
                    </a:lnTo>
                    <a:lnTo>
                      <a:pt x="284" y="520"/>
                    </a:lnTo>
                    <a:lnTo>
                      <a:pt x="94" y="456"/>
                    </a:lnTo>
                    <a:lnTo>
                      <a:pt x="0" y="170"/>
                    </a:lnTo>
                    <a:lnTo>
                      <a:pt x="247" y="0"/>
                    </a:lnTo>
                    <a:lnTo>
                      <a:pt x="438" y="64"/>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0" name="Google Shape;890;p34"/>
              <p:cNvSpPr/>
              <p:nvPr/>
            </p:nvSpPr>
            <p:spPr>
              <a:xfrm>
                <a:off x="8175600" y="3335400"/>
                <a:ext cx="281160" cy="240120"/>
              </a:xfrm>
              <a:custGeom>
                <a:avLst/>
                <a:gdLst/>
                <a:ahLst/>
                <a:cxnLst/>
                <a:rect l="l" t="t" r="r" b="b"/>
                <a:pathLst>
                  <a:path w="781" h="667" extrusionOk="0">
                    <a:moveTo>
                      <a:pt x="781" y="211"/>
                    </a:moveTo>
                    <a:lnTo>
                      <a:pt x="687" y="337"/>
                    </a:lnTo>
                    <a:lnTo>
                      <a:pt x="778" y="464"/>
                    </a:lnTo>
                    <a:lnTo>
                      <a:pt x="629" y="511"/>
                    </a:lnTo>
                    <a:lnTo>
                      <a:pt x="629" y="511"/>
                    </a:lnTo>
                    <a:lnTo>
                      <a:pt x="627" y="667"/>
                    </a:lnTo>
                    <a:lnTo>
                      <a:pt x="479" y="617"/>
                    </a:lnTo>
                    <a:lnTo>
                      <a:pt x="387" y="586"/>
                    </a:lnTo>
                    <a:lnTo>
                      <a:pt x="240" y="537"/>
                    </a:lnTo>
                    <a:lnTo>
                      <a:pt x="148" y="506"/>
                    </a:lnTo>
                    <a:lnTo>
                      <a:pt x="0" y="456"/>
                    </a:lnTo>
                    <a:lnTo>
                      <a:pt x="93" y="330"/>
                    </a:lnTo>
                    <a:lnTo>
                      <a:pt x="3" y="203"/>
                    </a:lnTo>
                    <a:lnTo>
                      <a:pt x="152" y="156"/>
                    </a:lnTo>
                    <a:lnTo>
                      <a:pt x="153" y="0"/>
                    </a:lnTo>
                    <a:lnTo>
                      <a:pt x="301" y="50"/>
                    </a:lnTo>
                    <a:lnTo>
                      <a:pt x="393" y="81"/>
                    </a:lnTo>
                    <a:lnTo>
                      <a:pt x="541" y="131"/>
                    </a:lnTo>
                    <a:lnTo>
                      <a:pt x="633" y="162"/>
                    </a:lnTo>
                    <a:lnTo>
                      <a:pt x="781" y="211"/>
                    </a:lnTo>
                    <a:close/>
                  </a:path>
                </a:pathLst>
              </a:custGeom>
              <a:solidFill>
                <a:srgbClr val="FFEFE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1" name="Google Shape;891;p34"/>
              <p:cNvSpPr/>
              <p:nvPr/>
            </p:nvSpPr>
            <p:spPr>
              <a:xfrm>
                <a:off x="8455680" y="3458520"/>
                <a:ext cx="243000" cy="187560"/>
              </a:xfrm>
              <a:custGeom>
                <a:avLst/>
                <a:gdLst/>
                <a:ahLst/>
                <a:cxnLst/>
                <a:rect l="l" t="t" r="r" b="b"/>
                <a:pathLst>
                  <a:path w="675" h="521" extrusionOk="0">
                    <a:moveTo>
                      <a:pt x="582" y="65"/>
                    </a:moveTo>
                    <a:lnTo>
                      <a:pt x="675" y="350"/>
                    </a:lnTo>
                    <a:lnTo>
                      <a:pt x="429" y="521"/>
                    </a:lnTo>
                    <a:lnTo>
                      <a:pt x="237" y="456"/>
                    </a:lnTo>
                    <a:lnTo>
                      <a:pt x="0" y="122"/>
                    </a:lnTo>
                    <a:lnTo>
                      <a:pt x="390" y="0"/>
                    </a:lnTo>
                    <a:lnTo>
                      <a:pt x="582" y="65"/>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2" name="Google Shape;892;p34"/>
              <p:cNvSpPr/>
              <p:nvPr/>
            </p:nvSpPr>
            <p:spPr>
              <a:xfrm>
                <a:off x="7930800" y="3452400"/>
                <a:ext cx="244800" cy="186840"/>
              </a:xfrm>
              <a:custGeom>
                <a:avLst/>
                <a:gdLst/>
                <a:ahLst/>
                <a:cxnLst/>
                <a:rect l="l" t="t" r="r" b="b"/>
                <a:pathLst>
                  <a:path w="680" h="519" extrusionOk="0">
                    <a:moveTo>
                      <a:pt x="292" y="0"/>
                    </a:moveTo>
                    <a:lnTo>
                      <a:pt x="680" y="131"/>
                    </a:lnTo>
                    <a:lnTo>
                      <a:pt x="436" y="459"/>
                    </a:lnTo>
                    <a:lnTo>
                      <a:pt x="244" y="519"/>
                    </a:lnTo>
                    <a:lnTo>
                      <a:pt x="0" y="344"/>
                    </a:lnTo>
                    <a:lnTo>
                      <a:pt x="100" y="60"/>
                    </a:lnTo>
                    <a:lnTo>
                      <a:pt x="292" y="0"/>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3" name="Google Shape;893;p34"/>
              <p:cNvSpPr/>
              <p:nvPr/>
            </p:nvSpPr>
            <p:spPr>
              <a:xfrm>
                <a:off x="8175600" y="3337200"/>
                <a:ext cx="281160" cy="236520"/>
              </a:xfrm>
              <a:custGeom>
                <a:avLst/>
                <a:gdLst/>
                <a:ahLst/>
                <a:cxnLst/>
                <a:rect l="l" t="t" r="r" b="b"/>
                <a:pathLst>
                  <a:path w="781" h="657" extrusionOk="0">
                    <a:moveTo>
                      <a:pt x="633" y="157"/>
                    </a:moveTo>
                    <a:lnTo>
                      <a:pt x="781" y="206"/>
                    </a:lnTo>
                    <a:lnTo>
                      <a:pt x="687" y="332"/>
                    </a:lnTo>
                    <a:lnTo>
                      <a:pt x="778" y="459"/>
                    </a:lnTo>
                    <a:lnTo>
                      <a:pt x="629" y="506"/>
                    </a:lnTo>
                    <a:lnTo>
                      <a:pt x="629" y="506"/>
                    </a:lnTo>
                    <a:lnTo>
                      <a:pt x="537" y="535"/>
                    </a:lnTo>
                    <a:lnTo>
                      <a:pt x="387" y="581"/>
                    </a:lnTo>
                    <a:lnTo>
                      <a:pt x="295" y="610"/>
                    </a:lnTo>
                    <a:lnTo>
                      <a:pt x="146" y="657"/>
                    </a:lnTo>
                    <a:lnTo>
                      <a:pt x="148" y="501"/>
                    </a:lnTo>
                    <a:lnTo>
                      <a:pt x="0" y="451"/>
                    </a:lnTo>
                    <a:lnTo>
                      <a:pt x="93" y="325"/>
                    </a:lnTo>
                    <a:lnTo>
                      <a:pt x="3" y="198"/>
                    </a:lnTo>
                    <a:lnTo>
                      <a:pt x="152" y="151"/>
                    </a:lnTo>
                    <a:lnTo>
                      <a:pt x="244" y="122"/>
                    </a:lnTo>
                    <a:lnTo>
                      <a:pt x="393" y="76"/>
                    </a:lnTo>
                    <a:lnTo>
                      <a:pt x="485" y="47"/>
                    </a:lnTo>
                    <a:lnTo>
                      <a:pt x="634" y="0"/>
                    </a:lnTo>
                    <a:lnTo>
                      <a:pt x="633" y="15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4" name="Google Shape;894;p34"/>
              <p:cNvSpPr/>
              <p:nvPr/>
            </p:nvSpPr>
            <p:spPr>
              <a:xfrm>
                <a:off x="8456760" y="3271320"/>
                <a:ext cx="244440" cy="187200"/>
              </a:xfrm>
              <a:custGeom>
                <a:avLst/>
                <a:gdLst/>
                <a:ahLst/>
                <a:cxnLst/>
                <a:rect l="l" t="t" r="r" b="b"/>
                <a:pathLst>
                  <a:path w="679" h="520" extrusionOk="0">
                    <a:moveTo>
                      <a:pt x="679" y="177"/>
                    </a:moveTo>
                    <a:lnTo>
                      <a:pt x="581" y="460"/>
                    </a:lnTo>
                    <a:lnTo>
                      <a:pt x="387" y="520"/>
                    </a:lnTo>
                    <a:lnTo>
                      <a:pt x="0" y="389"/>
                    </a:lnTo>
                    <a:lnTo>
                      <a:pt x="244" y="61"/>
                    </a:lnTo>
                    <a:lnTo>
                      <a:pt x="437" y="0"/>
                    </a:lnTo>
                    <a:lnTo>
                      <a:pt x="679" y="17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5" name="Google Shape;895;p34"/>
              <p:cNvSpPr/>
              <p:nvPr/>
            </p:nvSpPr>
            <p:spPr>
              <a:xfrm>
                <a:off x="8044560" y="3573720"/>
                <a:ext cx="183600" cy="205920"/>
              </a:xfrm>
              <a:custGeom>
                <a:avLst/>
                <a:gdLst/>
                <a:ahLst/>
                <a:cxnLst/>
                <a:rect l="l" t="t" r="r" b="b"/>
                <a:pathLst>
                  <a:path w="510" h="572" extrusionOk="0">
                    <a:moveTo>
                      <a:pt x="120" y="122"/>
                    </a:moveTo>
                    <a:lnTo>
                      <a:pt x="510" y="0"/>
                    </a:lnTo>
                    <a:lnTo>
                      <a:pt x="506" y="409"/>
                    </a:lnTo>
                    <a:lnTo>
                      <a:pt x="386" y="570"/>
                    </a:lnTo>
                    <a:lnTo>
                      <a:pt x="85" y="572"/>
                    </a:lnTo>
                    <a:lnTo>
                      <a:pt x="0" y="283"/>
                    </a:lnTo>
                    <a:lnTo>
                      <a:pt x="120" y="122"/>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6" name="Google Shape;896;p34"/>
              <p:cNvSpPr/>
              <p:nvPr/>
            </p:nvSpPr>
            <p:spPr>
              <a:xfrm>
                <a:off x="8175600" y="3308400"/>
                <a:ext cx="281160" cy="294480"/>
              </a:xfrm>
              <a:custGeom>
                <a:avLst/>
                <a:gdLst/>
                <a:ahLst/>
                <a:cxnLst/>
                <a:rect l="l" t="t" r="r" b="b"/>
                <a:pathLst>
                  <a:path w="781" h="818" extrusionOk="0">
                    <a:moveTo>
                      <a:pt x="633" y="237"/>
                    </a:moveTo>
                    <a:lnTo>
                      <a:pt x="781" y="286"/>
                    </a:lnTo>
                    <a:lnTo>
                      <a:pt x="687" y="412"/>
                    </a:lnTo>
                    <a:lnTo>
                      <a:pt x="630" y="490"/>
                    </a:lnTo>
                    <a:lnTo>
                      <a:pt x="537" y="615"/>
                    </a:lnTo>
                    <a:lnTo>
                      <a:pt x="479" y="692"/>
                    </a:lnTo>
                    <a:lnTo>
                      <a:pt x="386" y="818"/>
                    </a:lnTo>
                    <a:lnTo>
                      <a:pt x="295" y="690"/>
                    </a:lnTo>
                    <a:lnTo>
                      <a:pt x="146" y="737"/>
                    </a:lnTo>
                    <a:lnTo>
                      <a:pt x="148" y="581"/>
                    </a:lnTo>
                    <a:lnTo>
                      <a:pt x="0" y="531"/>
                    </a:lnTo>
                    <a:lnTo>
                      <a:pt x="93" y="405"/>
                    </a:lnTo>
                    <a:lnTo>
                      <a:pt x="150" y="328"/>
                    </a:lnTo>
                    <a:lnTo>
                      <a:pt x="151" y="328"/>
                    </a:lnTo>
                    <a:lnTo>
                      <a:pt x="244" y="202"/>
                    </a:lnTo>
                    <a:lnTo>
                      <a:pt x="301" y="125"/>
                    </a:lnTo>
                    <a:lnTo>
                      <a:pt x="395" y="0"/>
                    </a:lnTo>
                    <a:lnTo>
                      <a:pt x="485" y="127"/>
                    </a:lnTo>
                    <a:lnTo>
                      <a:pt x="634" y="80"/>
                    </a:lnTo>
                    <a:lnTo>
                      <a:pt x="633" y="23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7" name="Google Shape;897;p34"/>
              <p:cNvSpPr/>
              <p:nvPr/>
            </p:nvSpPr>
            <p:spPr>
              <a:xfrm>
                <a:off x="8403840" y="3131280"/>
                <a:ext cx="184320" cy="205920"/>
              </a:xfrm>
              <a:custGeom>
                <a:avLst/>
                <a:gdLst/>
                <a:ahLst/>
                <a:cxnLst/>
                <a:rect l="l" t="t" r="r" b="b"/>
                <a:pathLst>
                  <a:path w="512" h="572" extrusionOk="0">
                    <a:moveTo>
                      <a:pt x="425" y="1"/>
                    </a:moveTo>
                    <a:lnTo>
                      <a:pt x="512" y="288"/>
                    </a:lnTo>
                    <a:lnTo>
                      <a:pt x="391" y="450"/>
                    </a:lnTo>
                    <a:lnTo>
                      <a:pt x="0" y="572"/>
                    </a:lnTo>
                    <a:lnTo>
                      <a:pt x="5" y="163"/>
                    </a:lnTo>
                    <a:lnTo>
                      <a:pt x="126" y="0"/>
                    </a:lnTo>
                    <a:lnTo>
                      <a:pt x="425" y="1"/>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8" name="Google Shape;898;p34"/>
              <p:cNvSpPr/>
              <p:nvPr/>
            </p:nvSpPr>
            <p:spPr>
              <a:xfrm>
                <a:off x="8225640" y="3602880"/>
                <a:ext cx="174240" cy="256320"/>
              </a:xfrm>
              <a:custGeom>
                <a:avLst/>
                <a:gdLst/>
                <a:ahLst/>
                <a:cxnLst/>
                <a:rect l="l" t="t" r="r" b="b"/>
                <a:pathLst>
                  <a:path w="484" h="712" extrusionOk="0">
                    <a:moveTo>
                      <a:pt x="3" y="328"/>
                    </a:moveTo>
                    <a:lnTo>
                      <a:pt x="247" y="0"/>
                    </a:lnTo>
                    <a:lnTo>
                      <a:pt x="484" y="333"/>
                    </a:lnTo>
                    <a:lnTo>
                      <a:pt x="481" y="534"/>
                    </a:lnTo>
                    <a:lnTo>
                      <a:pt x="239" y="712"/>
                    </a:lnTo>
                    <a:lnTo>
                      <a:pt x="0" y="529"/>
                    </a:lnTo>
                    <a:lnTo>
                      <a:pt x="3" y="328"/>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9" name="Google Shape;899;p34"/>
              <p:cNvSpPr/>
              <p:nvPr/>
            </p:nvSpPr>
            <p:spPr>
              <a:xfrm>
                <a:off x="8228160" y="3308400"/>
                <a:ext cx="175680" cy="294480"/>
              </a:xfrm>
              <a:custGeom>
                <a:avLst/>
                <a:gdLst/>
                <a:ahLst/>
                <a:cxnLst/>
                <a:rect l="l" t="t" r="r" b="b"/>
                <a:pathLst>
                  <a:path w="488" h="818" extrusionOk="0">
                    <a:moveTo>
                      <a:pt x="488" y="80"/>
                    </a:moveTo>
                    <a:lnTo>
                      <a:pt x="487" y="237"/>
                    </a:lnTo>
                    <a:lnTo>
                      <a:pt x="486" y="333"/>
                    </a:lnTo>
                    <a:lnTo>
                      <a:pt x="484" y="490"/>
                    </a:lnTo>
                    <a:lnTo>
                      <a:pt x="483" y="586"/>
                    </a:lnTo>
                    <a:lnTo>
                      <a:pt x="483" y="586"/>
                    </a:lnTo>
                    <a:lnTo>
                      <a:pt x="481" y="742"/>
                    </a:lnTo>
                    <a:lnTo>
                      <a:pt x="333" y="692"/>
                    </a:lnTo>
                    <a:lnTo>
                      <a:pt x="240" y="818"/>
                    </a:lnTo>
                    <a:lnTo>
                      <a:pt x="149" y="690"/>
                    </a:lnTo>
                    <a:lnTo>
                      <a:pt x="0" y="737"/>
                    </a:lnTo>
                    <a:lnTo>
                      <a:pt x="2" y="581"/>
                    </a:lnTo>
                    <a:lnTo>
                      <a:pt x="3" y="484"/>
                    </a:lnTo>
                    <a:lnTo>
                      <a:pt x="4" y="328"/>
                    </a:lnTo>
                    <a:lnTo>
                      <a:pt x="5" y="328"/>
                    </a:lnTo>
                    <a:lnTo>
                      <a:pt x="6" y="231"/>
                    </a:lnTo>
                    <a:lnTo>
                      <a:pt x="7" y="75"/>
                    </a:lnTo>
                    <a:lnTo>
                      <a:pt x="155" y="125"/>
                    </a:lnTo>
                    <a:lnTo>
                      <a:pt x="249" y="0"/>
                    </a:lnTo>
                    <a:lnTo>
                      <a:pt x="339" y="127"/>
                    </a:lnTo>
                    <a:lnTo>
                      <a:pt x="488" y="80"/>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0" name="Google Shape;900;p34"/>
              <p:cNvSpPr/>
              <p:nvPr/>
            </p:nvSpPr>
            <p:spPr>
              <a:xfrm>
                <a:off x="8232480" y="3051720"/>
                <a:ext cx="173880" cy="256680"/>
              </a:xfrm>
              <a:custGeom>
                <a:avLst/>
                <a:gdLst/>
                <a:ahLst/>
                <a:cxnLst/>
                <a:rect l="l" t="t" r="r" b="b"/>
                <a:pathLst>
                  <a:path w="483" h="713" extrusionOk="0">
                    <a:moveTo>
                      <a:pt x="481" y="384"/>
                    </a:moveTo>
                    <a:lnTo>
                      <a:pt x="237" y="713"/>
                    </a:lnTo>
                    <a:lnTo>
                      <a:pt x="0" y="379"/>
                    </a:lnTo>
                    <a:lnTo>
                      <a:pt x="2" y="176"/>
                    </a:lnTo>
                    <a:lnTo>
                      <a:pt x="244" y="0"/>
                    </a:lnTo>
                    <a:lnTo>
                      <a:pt x="483" y="182"/>
                    </a:lnTo>
                    <a:lnTo>
                      <a:pt x="481" y="384"/>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1" name="Google Shape;901;p34"/>
              <p:cNvSpPr/>
              <p:nvPr/>
            </p:nvSpPr>
            <p:spPr>
              <a:xfrm>
                <a:off x="8260560" y="3361320"/>
                <a:ext cx="110880" cy="188280"/>
              </a:xfrm>
              <a:custGeom>
                <a:avLst/>
                <a:gdLst/>
                <a:ahLst/>
                <a:cxnLst/>
                <a:rect l="l" t="t" r="r" b="b"/>
                <a:pathLst>
                  <a:path w="308" h="523" extrusionOk="0">
                    <a:moveTo>
                      <a:pt x="95" y="81"/>
                    </a:moveTo>
                    <a:lnTo>
                      <a:pt x="154" y="0"/>
                    </a:lnTo>
                    <a:lnTo>
                      <a:pt x="213" y="81"/>
                    </a:lnTo>
                    <a:lnTo>
                      <a:pt x="308" y="50"/>
                    </a:lnTo>
                    <a:lnTo>
                      <a:pt x="308" y="473"/>
                    </a:lnTo>
                    <a:lnTo>
                      <a:pt x="213" y="442"/>
                    </a:lnTo>
                    <a:lnTo>
                      <a:pt x="213" y="442"/>
                    </a:lnTo>
                    <a:lnTo>
                      <a:pt x="154" y="523"/>
                    </a:lnTo>
                    <a:lnTo>
                      <a:pt x="95" y="443"/>
                    </a:lnTo>
                    <a:lnTo>
                      <a:pt x="0" y="473"/>
                    </a:lnTo>
                    <a:lnTo>
                      <a:pt x="0" y="50"/>
                    </a:lnTo>
                    <a:lnTo>
                      <a:pt x="95" y="81"/>
                    </a:lnTo>
                    <a:close/>
                  </a:path>
                </a:pathLst>
              </a:custGeom>
              <a:solidFill>
                <a:srgbClr val="54AAA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2" name="Google Shape;902;p34"/>
              <p:cNvSpPr/>
              <p:nvPr/>
            </p:nvSpPr>
            <p:spPr>
              <a:xfrm>
                <a:off x="8260560" y="3197160"/>
                <a:ext cx="110880" cy="164160"/>
              </a:xfrm>
              <a:custGeom>
                <a:avLst/>
                <a:gdLst/>
                <a:ahLst/>
                <a:cxnLst/>
                <a:rect l="l" t="t" r="r" b="b"/>
                <a:pathLst>
                  <a:path w="308" h="456" extrusionOk="0">
                    <a:moveTo>
                      <a:pt x="308" y="244"/>
                    </a:moveTo>
                    <a:lnTo>
                      <a:pt x="154" y="456"/>
                    </a:lnTo>
                    <a:lnTo>
                      <a:pt x="0" y="244"/>
                    </a:lnTo>
                    <a:lnTo>
                      <a:pt x="0" y="116"/>
                    </a:lnTo>
                    <a:lnTo>
                      <a:pt x="154" y="0"/>
                    </a:lnTo>
                    <a:lnTo>
                      <a:pt x="308" y="116"/>
                    </a:lnTo>
                    <a:lnTo>
                      <a:pt x="308" y="244"/>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3" name="Google Shape;903;p34"/>
              <p:cNvSpPr/>
              <p:nvPr/>
            </p:nvSpPr>
            <p:spPr>
              <a:xfrm>
                <a:off x="8260560" y="3549600"/>
                <a:ext cx="110880" cy="164160"/>
              </a:xfrm>
              <a:custGeom>
                <a:avLst/>
                <a:gdLst/>
                <a:ahLst/>
                <a:cxnLst/>
                <a:rect l="l" t="t" r="r" b="b"/>
                <a:pathLst>
                  <a:path w="308" h="456" extrusionOk="0">
                    <a:moveTo>
                      <a:pt x="0" y="212"/>
                    </a:moveTo>
                    <a:lnTo>
                      <a:pt x="154" y="0"/>
                    </a:lnTo>
                    <a:lnTo>
                      <a:pt x="308" y="212"/>
                    </a:lnTo>
                    <a:lnTo>
                      <a:pt x="308" y="342"/>
                    </a:lnTo>
                    <a:lnTo>
                      <a:pt x="154" y="456"/>
                    </a:lnTo>
                    <a:lnTo>
                      <a:pt x="0" y="342"/>
                    </a:lnTo>
                    <a:lnTo>
                      <a:pt x="0" y="212"/>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4" name="Google Shape;904;p34"/>
              <p:cNvSpPr/>
              <p:nvPr/>
            </p:nvSpPr>
            <p:spPr>
              <a:xfrm>
                <a:off x="8143920" y="3246480"/>
                <a:ext cx="116640" cy="132840"/>
              </a:xfrm>
              <a:custGeom>
                <a:avLst/>
                <a:gdLst/>
                <a:ahLst/>
                <a:cxnLst/>
                <a:rect l="l" t="t" r="r" b="b"/>
                <a:pathLst>
                  <a:path w="324" h="369" extrusionOk="0">
                    <a:moveTo>
                      <a:pt x="324" y="107"/>
                    </a:moveTo>
                    <a:lnTo>
                      <a:pt x="324" y="369"/>
                    </a:lnTo>
                    <a:lnTo>
                      <a:pt x="75" y="288"/>
                    </a:lnTo>
                    <a:lnTo>
                      <a:pt x="0" y="184"/>
                    </a:lnTo>
                    <a:lnTo>
                      <a:pt x="57" y="0"/>
                    </a:lnTo>
                    <a:lnTo>
                      <a:pt x="249" y="3"/>
                    </a:lnTo>
                    <a:lnTo>
                      <a:pt x="324" y="107"/>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5" name="Google Shape;905;p34"/>
              <p:cNvSpPr/>
              <p:nvPr/>
            </p:nvSpPr>
            <p:spPr>
              <a:xfrm>
                <a:off x="8226360" y="3361320"/>
                <a:ext cx="179280" cy="188280"/>
              </a:xfrm>
              <a:custGeom>
                <a:avLst/>
                <a:gdLst/>
                <a:ahLst/>
                <a:cxnLst/>
                <a:rect l="l" t="t" r="r" b="b"/>
                <a:pathLst>
                  <a:path w="498" h="523" extrusionOk="0">
                    <a:moveTo>
                      <a:pt x="498" y="343"/>
                    </a:moveTo>
                    <a:lnTo>
                      <a:pt x="403" y="373"/>
                    </a:lnTo>
                    <a:lnTo>
                      <a:pt x="403" y="473"/>
                    </a:lnTo>
                    <a:lnTo>
                      <a:pt x="308" y="442"/>
                    </a:lnTo>
                    <a:lnTo>
                      <a:pt x="308" y="442"/>
                    </a:lnTo>
                    <a:lnTo>
                      <a:pt x="249" y="523"/>
                    </a:lnTo>
                    <a:lnTo>
                      <a:pt x="190" y="443"/>
                    </a:lnTo>
                    <a:lnTo>
                      <a:pt x="154" y="392"/>
                    </a:lnTo>
                    <a:lnTo>
                      <a:pt x="95" y="312"/>
                    </a:lnTo>
                    <a:lnTo>
                      <a:pt x="59" y="262"/>
                    </a:lnTo>
                    <a:lnTo>
                      <a:pt x="0" y="181"/>
                    </a:lnTo>
                    <a:lnTo>
                      <a:pt x="95" y="150"/>
                    </a:lnTo>
                    <a:lnTo>
                      <a:pt x="95" y="50"/>
                    </a:lnTo>
                    <a:lnTo>
                      <a:pt x="190" y="81"/>
                    </a:lnTo>
                    <a:lnTo>
                      <a:pt x="249" y="0"/>
                    </a:lnTo>
                    <a:lnTo>
                      <a:pt x="308" y="81"/>
                    </a:lnTo>
                    <a:lnTo>
                      <a:pt x="344" y="131"/>
                    </a:lnTo>
                    <a:lnTo>
                      <a:pt x="403" y="212"/>
                    </a:lnTo>
                    <a:lnTo>
                      <a:pt x="439" y="262"/>
                    </a:lnTo>
                    <a:lnTo>
                      <a:pt x="498" y="343"/>
                    </a:lnTo>
                    <a:close/>
                  </a:path>
                </a:pathLst>
              </a:custGeom>
              <a:solidFill>
                <a:srgbClr val="54AAA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6" name="Google Shape;906;p34"/>
              <p:cNvSpPr/>
              <p:nvPr/>
            </p:nvSpPr>
            <p:spPr>
              <a:xfrm>
                <a:off x="8371440" y="3531600"/>
                <a:ext cx="117000" cy="132840"/>
              </a:xfrm>
              <a:custGeom>
                <a:avLst/>
                <a:gdLst/>
                <a:ahLst/>
                <a:cxnLst/>
                <a:rect l="l" t="t" r="r" b="b"/>
                <a:pathLst>
                  <a:path w="325" h="369" extrusionOk="0">
                    <a:moveTo>
                      <a:pt x="325" y="186"/>
                    </a:moveTo>
                    <a:lnTo>
                      <a:pt x="268" y="369"/>
                    </a:lnTo>
                    <a:lnTo>
                      <a:pt x="76" y="367"/>
                    </a:lnTo>
                    <a:lnTo>
                      <a:pt x="0" y="262"/>
                    </a:lnTo>
                    <a:lnTo>
                      <a:pt x="0" y="0"/>
                    </a:lnTo>
                    <a:lnTo>
                      <a:pt x="249" y="81"/>
                    </a:lnTo>
                    <a:lnTo>
                      <a:pt x="325" y="186"/>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7" name="Google Shape;907;p34"/>
              <p:cNvSpPr/>
              <p:nvPr/>
            </p:nvSpPr>
            <p:spPr>
              <a:xfrm>
                <a:off x="8070480" y="3335760"/>
                <a:ext cx="155880" cy="119880"/>
              </a:xfrm>
              <a:custGeom>
                <a:avLst/>
                <a:gdLst/>
                <a:ahLst/>
                <a:cxnLst/>
                <a:rect l="l" t="t" r="r" b="b"/>
                <a:pathLst>
                  <a:path w="433" h="333" extrusionOk="0">
                    <a:moveTo>
                      <a:pt x="279" y="40"/>
                    </a:moveTo>
                    <a:lnTo>
                      <a:pt x="433" y="252"/>
                    </a:lnTo>
                    <a:lnTo>
                      <a:pt x="184" y="333"/>
                    </a:lnTo>
                    <a:lnTo>
                      <a:pt x="62" y="293"/>
                    </a:lnTo>
                    <a:lnTo>
                      <a:pt x="0" y="111"/>
                    </a:lnTo>
                    <a:lnTo>
                      <a:pt x="157" y="0"/>
                    </a:lnTo>
                    <a:lnTo>
                      <a:pt x="279" y="4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8" name="Google Shape;908;p34"/>
              <p:cNvSpPr/>
              <p:nvPr/>
            </p:nvSpPr>
            <p:spPr>
              <a:xfrm>
                <a:off x="8405640" y="3455640"/>
                <a:ext cx="155880" cy="119520"/>
              </a:xfrm>
              <a:custGeom>
                <a:avLst/>
                <a:gdLst/>
                <a:ahLst/>
                <a:cxnLst/>
                <a:rect l="l" t="t" r="r" b="b"/>
                <a:pathLst>
                  <a:path w="433" h="332" extrusionOk="0">
                    <a:moveTo>
                      <a:pt x="433" y="221"/>
                    </a:moveTo>
                    <a:lnTo>
                      <a:pt x="277" y="332"/>
                    </a:lnTo>
                    <a:lnTo>
                      <a:pt x="154" y="292"/>
                    </a:lnTo>
                    <a:lnTo>
                      <a:pt x="0" y="81"/>
                    </a:lnTo>
                    <a:lnTo>
                      <a:pt x="249" y="0"/>
                    </a:lnTo>
                    <a:lnTo>
                      <a:pt x="372" y="40"/>
                    </a:lnTo>
                    <a:lnTo>
                      <a:pt x="433" y="221"/>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9" name="Google Shape;909;p34"/>
              <p:cNvSpPr/>
              <p:nvPr/>
            </p:nvSpPr>
            <p:spPr>
              <a:xfrm>
                <a:off x="8070480" y="3455640"/>
                <a:ext cx="155880" cy="119520"/>
              </a:xfrm>
              <a:custGeom>
                <a:avLst/>
                <a:gdLst/>
                <a:ahLst/>
                <a:cxnLst/>
                <a:rect l="l" t="t" r="r" b="b"/>
                <a:pathLst>
                  <a:path w="433" h="332" extrusionOk="0">
                    <a:moveTo>
                      <a:pt x="184" y="0"/>
                    </a:moveTo>
                    <a:lnTo>
                      <a:pt x="433" y="80"/>
                    </a:lnTo>
                    <a:lnTo>
                      <a:pt x="279" y="292"/>
                    </a:lnTo>
                    <a:lnTo>
                      <a:pt x="157" y="332"/>
                    </a:lnTo>
                    <a:lnTo>
                      <a:pt x="0" y="221"/>
                    </a:lnTo>
                    <a:lnTo>
                      <a:pt x="62" y="39"/>
                    </a:lnTo>
                    <a:lnTo>
                      <a:pt x="184"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0" name="Google Shape;910;p34"/>
              <p:cNvSpPr/>
              <p:nvPr/>
            </p:nvSpPr>
            <p:spPr>
              <a:xfrm>
                <a:off x="8405640" y="3335760"/>
                <a:ext cx="155880" cy="119880"/>
              </a:xfrm>
              <a:custGeom>
                <a:avLst/>
                <a:gdLst/>
                <a:ahLst/>
                <a:cxnLst/>
                <a:rect l="l" t="t" r="r" b="b"/>
                <a:pathLst>
                  <a:path w="433" h="333" extrusionOk="0">
                    <a:moveTo>
                      <a:pt x="433" y="111"/>
                    </a:moveTo>
                    <a:lnTo>
                      <a:pt x="372" y="293"/>
                    </a:lnTo>
                    <a:lnTo>
                      <a:pt x="249" y="333"/>
                    </a:lnTo>
                    <a:lnTo>
                      <a:pt x="0" y="252"/>
                    </a:lnTo>
                    <a:lnTo>
                      <a:pt x="154" y="40"/>
                    </a:lnTo>
                    <a:lnTo>
                      <a:pt x="277" y="0"/>
                    </a:lnTo>
                    <a:lnTo>
                      <a:pt x="433" y="111"/>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1" name="Google Shape;911;p34"/>
              <p:cNvSpPr/>
              <p:nvPr/>
            </p:nvSpPr>
            <p:spPr>
              <a:xfrm>
                <a:off x="8143920" y="3531600"/>
                <a:ext cx="116640" cy="132840"/>
              </a:xfrm>
              <a:custGeom>
                <a:avLst/>
                <a:gdLst/>
                <a:ahLst/>
                <a:cxnLst/>
                <a:rect l="l" t="t" r="r" b="b"/>
                <a:pathLst>
                  <a:path w="324" h="369" extrusionOk="0">
                    <a:moveTo>
                      <a:pt x="75" y="81"/>
                    </a:moveTo>
                    <a:lnTo>
                      <a:pt x="324" y="0"/>
                    </a:lnTo>
                    <a:lnTo>
                      <a:pt x="324" y="262"/>
                    </a:lnTo>
                    <a:lnTo>
                      <a:pt x="249" y="366"/>
                    </a:lnTo>
                    <a:lnTo>
                      <a:pt x="57" y="369"/>
                    </a:lnTo>
                    <a:lnTo>
                      <a:pt x="0" y="185"/>
                    </a:lnTo>
                    <a:lnTo>
                      <a:pt x="75" y="81"/>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2" name="Google Shape;912;p34"/>
              <p:cNvSpPr/>
              <p:nvPr/>
            </p:nvSpPr>
            <p:spPr>
              <a:xfrm>
                <a:off x="8226360" y="3379320"/>
                <a:ext cx="179280" cy="152280"/>
              </a:xfrm>
              <a:custGeom>
                <a:avLst/>
                <a:gdLst/>
                <a:ahLst/>
                <a:cxnLst/>
                <a:rect l="l" t="t" r="r" b="b"/>
                <a:pathLst>
                  <a:path w="498" h="423" extrusionOk="0">
                    <a:moveTo>
                      <a:pt x="439" y="212"/>
                    </a:moveTo>
                    <a:lnTo>
                      <a:pt x="498" y="293"/>
                    </a:lnTo>
                    <a:lnTo>
                      <a:pt x="403" y="323"/>
                    </a:lnTo>
                    <a:lnTo>
                      <a:pt x="403" y="423"/>
                    </a:lnTo>
                    <a:lnTo>
                      <a:pt x="308" y="392"/>
                    </a:lnTo>
                    <a:lnTo>
                      <a:pt x="308" y="392"/>
                    </a:lnTo>
                    <a:lnTo>
                      <a:pt x="249" y="373"/>
                    </a:lnTo>
                    <a:lnTo>
                      <a:pt x="154" y="342"/>
                    </a:lnTo>
                    <a:lnTo>
                      <a:pt x="95" y="323"/>
                    </a:lnTo>
                    <a:lnTo>
                      <a:pt x="0" y="292"/>
                    </a:lnTo>
                    <a:lnTo>
                      <a:pt x="59" y="212"/>
                    </a:lnTo>
                    <a:lnTo>
                      <a:pt x="0" y="131"/>
                    </a:lnTo>
                    <a:lnTo>
                      <a:pt x="95" y="100"/>
                    </a:lnTo>
                    <a:lnTo>
                      <a:pt x="95" y="0"/>
                    </a:lnTo>
                    <a:lnTo>
                      <a:pt x="190" y="31"/>
                    </a:lnTo>
                    <a:lnTo>
                      <a:pt x="249" y="50"/>
                    </a:lnTo>
                    <a:lnTo>
                      <a:pt x="344" y="81"/>
                    </a:lnTo>
                    <a:lnTo>
                      <a:pt x="403" y="100"/>
                    </a:lnTo>
                    <a:lnTo>
                      <a:pt x="498" y="131"/>
                    </a:lnTo>
                    <a:lnTo>
                      <a:pt x="439" y="212"/>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3" name="Google Shape;913;p34"/>
              <p:cNvSpPr/>
              <p:nvPr/>
            </p:nvSpPr>
            <p:spPr>
              <a:xfrm>
                <a:off x="8226360" y="3379320"/>
                <a:ext cx="179280" cy="152280"/>
              </a:xfrm>
              <a:custGeom>
                <a:avLst/>
                <a:gdLst/>
                <a:ahLst/>
                <a:cxnLst/>
                <a:rect l="l" t="t" r="r" b="b"/>
                <a:pathLst>
                  <a:path w="498" h="423" extrusionOk="0">
                    <a:moveTo>
                      <a:pt x="439" y="212"/>
                    </a:moveTo>
                    <a:lnTo>
                      <a:pt x="498" y="293"/>
                    </a:lnTo>
                    <a:lnTo>
                      <a:pt x="403" y="323"/>
                    </a:lnTo>
                    <a:lnTo>
                      <a:pt x="344" y="343"/>
                    </a:lnTo>
                    <a:lnTo>
                      <a:pt x="249" y="373"/>
                    </a:lnTo>
                    <a:lnTo>
                      <a:pt x="190" y="393"/>
                    </a:lnTo>
                    <a:lnTo>
                      <a:pt x="95" y="423"/>
                    </a:lnTo>
                    <a:lnTo>
                      <a:pt x="95" y="323"/>
                    </a:lnTo>
                    <a:lnTo>
                      <a:pt x="0" y="292"/>
                    </a:lnTo>
                    <a:lnTo>
                      <a:pt x="59" y="212"/>
                    </a:lnTo>
                    <a:lnTo>
                      <a:pt x="0" y="131"/>
                    </a:lnTo>
                    <a:lnTo>
                      <a:pt x="95" y="100"/>
                    </a:lnTo>
                    <a:lnTo>
                      <a:pt x="154" y="81"/>
                    </a:lnTo>
                    <a:lnTo>
                      <a:pt x="154" y="81"/>
                    </a:lnTo>
                    <a:lnTo>
                      <a:pt x="249" y="50"/>
                    </a:lnTo>
                    <a:lnTo>
                      <a:pt x="308" y="31"/>
                    </a:lnTo>
                    <a:lnTo>
                      <a:pt x="403" y="0"/>
                    </a:lnTo>
                    <a:lnTo>
                      <a:pt x="403" y="100"/>
                    </a:lnTo>
                    <a:lnTo>
                      <a:pt x="498" y="131"/>
                    </a:lnTo>
                    <a:lnTo>
                      <a:pt x="439" y="212"/>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4" name="Google Shape;914;p34"/>
              <p:cNvSpPr/>
              <p:nvPr/>
            </p:nvSpPr>
            <p:spPr>
              <a:xfrm>
                <a:off x="8226360" y="3361320"/>
                <a:ext cx="179280" cy="188280"/>
              </a:xfrm>
              <a:custGeom>
                <a:avLst/>
                <a:gdLst/>
                <a:ahLst/>
                <a:cxnLst/>
                <a:rect l="l" t="t" r="r" b="b"/>
                <a:pathLst>
                  <a:path w="498" h="523" extrusionOk="0">
                    <a:moveTo>
                      <a:pt x="498" y="181"/>
                    </a:moveTo>
                    <a:lnTo>
                      <a:pt x="439" y="262"/>
                    </a:lnTo>
                    <a:lnTo>
                      <a:pt x="403" y="312"/>
                    </a:lnTo>
                    <a:lnTo>
                      <a:pt x="344" y="393"/>
                    </a:lnTo>
                    <a:lnTo>
                      <a:pt x="308" y="442"/>
                    </a:lnTo>
                    <a:lnTo>
                      <a:pt x="308" y="442"/>
                    </a:lnTo>
                    <a:lnTo>
                      <a:pt x="249" y="523"/>
                    </a:lnTo>
                    <a:lnTo>
                      <a:pt x="190" y="443"/>
                    </a:lnTo>
                    <a:lnTo>
                      <a:pt x="95" y="473"/>
                    </a:lnTo>
                    <a:lnTo>
                      <a:pt x="95" y="373"/>
                    </a:lnTo>
                    <a:lnTo>
                      <a:pt x="0" y="342"/>
                    </a:lnTo>
                    <a:lnTo>
                      <a:pt x="59" y="262"/>
                    </a:lnTo>
                    <a:lnTo>
                      <a:pt x="95" y="212"/>
                    </a:lnTo>
                    <a:lnTo>
                      <a:pt x="154" y="131"/>
                    </a:lnTo>
                    <a:lnTo>
                      <a:pt x="154" y="131"/>
                    </a:lnTo>
                    <a:lnTo>
                      <a:pt x="190" y="81"/>
                    </a:lnTo>
                    <a:lnTo>
                      <a:pt x="249" y="0"/>
                    </a:lnTo>
                    <a:lnTo>
                      <a:pt x="308" y="81"/>
                    </a:lnTo>
                    <a:lnTo>
                      <a:pt x="403" y="50"/>
                    </a:lnTo>
                    <a:lnTo>
                      <a:pt x="403" y="150"/>
                    </a:lnTo>
                    <a:lnTo>
                      <a:pt x="498" y="181"/>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5" name="Google Shape;915;p34"/>
              <p:cNvSpPr/>
              <p:nvPr/>
            </p:nvSpPr>
            <p:spPr>
              <a:xfrm>
                <a:off x="8371440" y="3246480"/>
                <a:ext cx="117000" cy="132840"/>
              </a:xfrm>
              <a:custGeom>
                <a:avLst/>
                <a:gdLst/>
                <a:ahLst/>
                <a:cxnLst/>
                <a:rect l="l" t="t" r="r" b="b"/>
                <a:pathLst>
                  <a:path w="325" h="369" extrusionOk="0">
                    <a:moveTo>
                      <a:pt x="249" y="288"/>
                    </a:moveTo>
                    <a:lnTo>
                      <a:pt x="0" y="369"/>
                    </a:lnTo>
                    <a:lnTo>
                      <a:pt x="0" y="107"/>
                    </a:lnTo>
                    <a:lnTo>
                      <a:pt x="76" y="2"/>
                    </a:lnTo>
                    <a:lnTo>
                      <a:pt x="268" y="0"/>
                    </a:lnTo>
                    <a:lnTo>
                      <a:pt x="325" y="183"/>
                    </a:lnTo>
                    <a:lnTo>
                      <a:pt x="249" y="288"/>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916" name="Google Shape;916;p34"/>
            <p:cNvGrpSpPr/>
            <p:nvPr/>
          </p:nvGrpSpPr>
          <p:grpSpPr>
            <a:xfrm>
              <a:off x="8236493" y="2298503"/>
              <a:ext cx="1779135" cy="1779135"/>
              <a:chOff x="6694981" y="1739374"/>
              <a:chExt cx="1979676" cy="1979676"/>
            </a:xfrm>
          </p:grpSpPr>
          <p:sp>
            <p:nvSpPr>
              <p:cNvPr id="917" name="Google Shape;917;p34"/>
              <p:cNvSpPr/>
              <p:nvPr/>
            </p:nvSpPr>
            <p:spPr>
              <a:xfrm>
                <a:off x="6694981" y="1739374"/>
                <a:ext cx="1979676" cy="1979580"/>
              </a:xfrm>
              <a:custGeom>
                <a:avLst/>
                <a:gdLst/>
                <a:ahLst/>
                <a:cxnLst/>
                <a:rect l="l" t="t" r="r" b="b"/>
                <a:pathLst>
                  <a:path w="1979676" h="1979580" extrusionOk="0">
                    <a:moveTo>
                      <a:pt x="996029" y="4667"/>
                    </a:moveTo>
                    <a:cubicBezTo>
                      <a:pt x="1120331" y="97536"/>
                      <a:pt x="1210247" y="214979"/>
                      <a:pt x="1257014" y="344805"/>
                    </a:cubicBezTo>
                    <a:lnTo>
                      <a:pt x="1257205" y="344805"/>
                    </a:lnTo>
                    <a:cubicBezTo>
                      <a:pt x="1257205" y="344805"/>
                      <a:pt x="1257205" y="344900"/>
                      <a:pt x="1257205" y="344900"/>
                    </a:cubicBezTo>
                    <a:cubicBezTo>
                      <a:pt x="1382078" y="286131"/>
                      <a:pt x="1528667" y="266795"/>
                      <a:pt x="1682210" y="288989"/>
                    </a:cubicBezTo>
                    <a:lnTo>
                      <a:pt x="1689735" y="290036"/>
                    </a:lnTo>
                    <a:lnTo>
                      <a:pt x="1690783" y="297561"/>
                    </a:lnTo>
                    <a:cubicBezTo>
                      <a:pt x="1712976" y="451199"/>
                      <a:pt x="1693545" y="597789"/>
                      <a:pt x="1634871" y="722567"/>
                    </a:cubicBezTo>
                    <a:lnTo>
                      <a:pt x="1635062" y="722567"/>
                    </a:lnTo>
                    <a:cubicBezTo>
                      <a:pt x="1635062" y="722567"/>
                      <a:pt x="1634966" y="722852"/>
                      <a:pt x="1634966" y="722852"/>
                    </a:cubicBezTo>
                    <a:cubicBezTo>
                      <a:pt x="1764792" y="769620"/>
                      <a:pt x="1882235" y="859536"/>
                      <a:pt x="1975104" y="983837"/>
                    </a:cubicBezTo>
                    <a:lnTo>
                      <a:pt x="1979676" y="989933"/>
                    </a:lnTo>
                    <a:lnTo>
                      <a:pt x="1975104" y="996029"/>
                    </a:lnTo>
                    <a:cubicBezTo>
                      <a:pt x="1882235" y="1120331"/>
                      <a:pt x="1764792" y="1210247"/>
                      <a:pt x="1634966" y="1257014"/>
                    </a:cubicBezTo>
                    <a:lnTo>
                      <a:pt x="1634966" y="1257205"/>
                    </a:lnTo>
                    <a:cubicBezTo>
                      <a:pt x="1634966" y="1257205"/>
                      <a:pt x="1634871" y="1257205"/>
                      <a:pt x="1634871" y="1257205"/>
                    </a:cubicBezTo>
                    <a:cubicBezTo>
                      <a:pt x="1693545" y="1382078"/>
                      <a:pt x="1712976" y="1528667"/>
                      <a:pt x="1690783" y="1682210"/>
                    </a:cubicBezTo>
                    <a:lnTo>
                      <a:pt x="1689735" y="1689735"/>
                    </a:lnTo>
                    <a:lnTo>
                      <a:pt x="1682210" y="1690783"/>
                    </a:lnTo>
                    <a:cubicBezTo>
                      <a:pt x="1528667" y="1712976"/>
                      <a:pt x="1381982" y="1693640"/>
                      <a:pt x="1257205" y="1634871"/>
                    </a:cubicBezTo>
                    <a:lnTo>
                      <a:pt x="1257205" y="1635062"/>
                    </a:lnTo>
                    <a:cubicBezTo>
                      <a:pt x="1257205" y="1635062"/>
                      <a:pt x="1256919" y="1634966"/>
                      <a:pt x="1256919" y="1634966"/>
                    </a:cubicBezTo>
                    <a:cubicBezTo>
                      <a:pt x="1210151" y="1764792"/>
                      <a:pt x="1120235" y="1882140"/>
                      <a:pt x="995934" y="1975009"/>
                    </a:cubicBezTo>
                    <a:lnTo>
                      <a:pt x="989838" y="1979581"/>
                    </a:lnTo>
                    <a:lnTo>
                      <a:pt x="983742" y="1975009"/>
                    </a:lnTo>
                    <a:cubicBezTo>
                      <a:pt x="859441" y="1882140"/>
                      <a:pt x="769525" y="1764697"/>
                      <a:pt x="722757" y="1634966"/>
                    </a:cubicBezTo>
                    <a:lnTo>
                      <a:pt x="722567" y="1634966"/>
                    </a:lnTo>
                    <a:cubicBezTo>
                      <a:pt x="722567" y="1634966"/>
                      <a:pt x="722567" y="1634871"/>
                      <a:pt x="722567" y="1634871"/>
                    </a:cubicBezTo>
                    <a:cubicBezTo>
                      <a:pt x="597694" y="1693640"/>
                      <a:pt x="451104" y="1712976"/>
                      <a:pt x="297561" y="1690783"/>
                    </a:cubicBezTo>
                    <a:lnTo>
                      <a:pt x="290036" y="1689735"/>
                    </a:lnTo>
                    <a:lnTo>
                      <a:pt x="288989" y="1682210"/>
                    </a:lnTo>
                    <a:cubicBezTo>
                      <a:pt x="282988" y="1640777"/>
                      <a:pt x="280035" y="1599914"/>
                      <a:pt x="280035" y="1559909"/>
                    </a:cubicBezTo>
                    <a:cubicBezTo>
                      <a:pt x="280035" y="1451229"/>
                      <a:pt x="302133" y="1348454"/>
                      <a:pt x="344996" y="1257205"/>
                    </a:cubicBezTo>
                    <a:lnTo>
                      <a:pt x="344614" y="1257205"/>
                    </a:lnTo>
                    <a:cubicBezTo>
                      <a:pt x="344614" y="1257205"/>
                      <a:pt x="344710" y="1256919"/>
                      <a:pt x="344710" y="1256919"/>
                    </a:cubicBezTo>
                    <a:cubicBezTo>
                      <a:pt x="214884" y="1210151"/>
                      <a:pt x="97441" y="1120235"/>
                      <a:pt x="4572" y="995934"/>
                    </a:cubicBezTo>
                    <a:lnTo>
                      <a:pt x="0" y="989838"/>
                    </a:lnTo>
                    <a:lnTo>
                      <a:pt x="4572" y="983742"/>
                    </a:lnTo>
                    <a:cubicBezTo>
                      <a:pt x="97441" y="859441"/>
                      <a:pt x="214884" y="769525"/>
                      <a:pt x="344710" y="722757"/>
                    </a:cubicBezTo>
                    <a:lnTo>
                      <a:pt x="344710" y="722567"/>
                    </a:lnTo>
                    <a:cubicBezTo>
                      <a:pt x="344710" y="722567"/>
                      <a:pt x="344900" y="722471"/>
                      <a:pt x="344900" y="722471"/>
                    </a:cubicBezTo>
                    <a:cubicBezTo>
                      <a:pt x="302038" y="631222"/>
                      <a:pt x="279940" y="528542"/>
                      <a:pt x="279940" y="419767"/>
                    </a:cubicBezTo>
                    <a:cubicBezTo>
                      <a:pt x="279940" y="379667"/>
                      <a:pt x="282893" y="338804"/>
                      <a:pt x="288893" y="297466"/>
                    </a:cubicBezTo>
                    <a:lnTo>
                      <a:pt x="289941" y="289941"/>
                    </a:lnTo>
                    <a:lnTo>
                      <a:pt x="297466" y="288893"/>
                    </a:lnTo>
                    <a:cubicBezTo>
                      <a:pt x="451009" y="266700"/>
                      <a:pt x="597694" y="286036"/>
                      <a:pt x="722471" y="344805"/>
                    </a:cubicBezTo>
                    <a:lnTo>
                      <a:pt x="722471" y="344614"/>
                    </a:lnTo>
                    <a:cubicBezTo>
                      <a:pt x="722471" y="344614"/>
                      <a:pt x="722757" y="344710"/>
                      <a:pt x="722757" y="344710"/>
                    </a:cubicBezTo>
                    <a:cubicBezTo>
                      <a:pt x="769525" y="214884"/>
                      <a:pt x="859441" y="97536"/>
                      <a:pt x="983742" y="4572"/>
                    </a:cubicBezTo>
                    <a:lnTo>
                      <a:pt x="989838" y="0"/>
                    </a:lnTo>
                    <a:lnTo>
                      <a:pt x="995934" y="457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34"/>
              <p:cNvSpPr/>
              <p:nvPr/>
            </p:nvSpPr>
            <p:spPr>
              <a:xfrm>
                <a:off x="6695077" y="1739470"/>
                <a:ext cx="1979580" cy="1979580"/>
              </a:xfrm>
              <a:custGeom>
                <a:avLst/>
                <a:gdLst/>
                <a:ahLst/>
                <a:cxnLst/>
                <a:rect l="l" t="t" r="r" b="b"/>
                <a:pathLst>
                  <a:path w="1979580" h="1979580" extrusionOk="0">
                    <a:moveTo>
                      <a:pt x="989838" y="0"/>
                    </a:moveTo>
                    <a:lnTo>
                      <a:pt x="983742" y="4572"/>
                    </a:lnTo>
                    <a:cubicBezTo>
                      <a:pt x="859441" y="97441"/>
                      <a:pt x="769525" y="214884"/>
                      <a:pt x="722757" y="344710"/>
                    </a:cubicBezTo>
                    <a:lnTo>
                      <a:pt x="722567" y="344710"/>
                    </a:lnTo>
                    <a:cubicBezTo>
                      <a:pt x="722567" y="344710"/>
                      <a:pt x="722567" y="344805"/>
                      <a:pt x="722567" y="344805"/>
                    </a:cubicBezTo>
                    <a:cubicBezTo>
                      <a:pt x="597694" y="286036"/>
                      <a:pt x="451104" y="266700"/>
                      <a:pt x="297561" y="288893"/>
                    </a:cubicBezTo>
                    <a:lnTo>
                      <a:pt x="290036" y="289941"/>
                    </a:lnTo>
                    <a:lnTo>
                      <a:pt x="288989" y="297466"/>
                    </a:lnTo>
                    <a:cubicBezTo>
                      <a:pt x="282988" y="338804"/>
                      <a:pt x="280035" y="379762"/>
                      <a:pt x="280035" y="419767"/>
                    </a:cubicBezTo>
                    <a:cubicBezTo>
                      <a:pt x="280035" y="528447"/>
                      <a:pt x="302133" y="631222"/>
                      <a:pt x="344996" y="722471"/>
                    </a:cubicBezTo>
                    <a:lnTo>
                      <a:pt x="344615" y="722471"/>
                    </a:lnTo>
                    <a:cubicBezTo>
                      <a:pt x="344615" y="722471"/>
                      <a:pt x="344710" y="722757"/>
                      <a:pt x="344710" y="722757"/>
                    </a:cubicBezTo>
                    <a:cubicBezTo>
                      <a:pt x="214884" y="769525"/>
                      <a:pt x="97441" y="859441"/>
                      <a:pt x="4572" y="983742"/>
                    </a:cubicBezTo>
                    <a:lnTo>
                      <a:pt x="0" y="989838"/>
                    </a:lnTo>
                    <a:lnTo>
                      <a:pt x="4572" y="995934"/>
                    </a:lnTo>
                    <a:cubicBezTo>
                      <a:pt x="97441" y="1120235"/>
                      <a:pt x="214884" y="1210151"/>
                      <a:pt x="344710" y="1256919"/>
                    </a:cubicBezTo>
                    <a:lnTo>
                      <a:pt x="344710" y="1257110"/>
                    </a:lnTo>
                    <a:cubicBezTo>
                      <a:pt x="344710" y="1257110"/>
                      <a:pt x="344900" y="1257205"/>
                      <a:pt x="344900" y="1257205"/>
                    </a:cubicBezTo>
                    <a:cubicBezTo>
                      <a:pt x="302038" y="1348454"/>
                      <a:pt x="279940" y="1451229"/>
                      <a:pt x="279940" y="1559909"/>
                    </a:cubicBezTo>
                    <a:cubicBezTo>
                      <a:pt x="279940" y="1600010"/>
                      <a:pt x="282893" y="1640872"/>
                      <a:pt x="288893" y="1682210"/>
                    </a:cubicBezTo>
                    <a:lnTo>
                      <a:pt x="289941" y="1689735"/>
                    </a:lnTo>
                    <a:lnTo>
                      <a:pt x="297466" y="1690783"/>
                    </a:lnTo>
                    <a:cubicBezTo>
                      <a:pt x="451009" y="1712976"/>
                      <a:pt x="597694" y="1693640"/>
                      <a:pt x="722471" y="1634871"/>
                    </a:cubicBezTo>
                    <a:lnTo>
                      <a:pt x="722471" y="1635062"/>
                    </a:lnTo>
                    <a:cubicBezTo>
                      <a:pt x="722471" y="1635062"/>
                      <a:pt x="722757" y="1634966"/>
                      <a:pt x="722757" y="1634966"/>
                    </a:cubicBezTo>
                    <a:cubicBezTo>
                      <a:pt x="769525" y="1764792"/>
                      <a:pt x="859441" y="1882140"/>
                      <a:pt x="983742" y="1975009"/>
                    </a:cubicBezTo>
                    <a:lnTo>
                      <a:pt x="989838" y="1979581"/>
                    </a:lnTo>
                    <a:lnTo>
                      <a:pt x="995934" y="1975009"/>
                    </a:lnTo>
                    <a:cubicBezTo>
                      <a:pt x="1120235" y="1882140"/>
                      <a:pt x="1210151" y="1764697"/>
                      <a:pt x="1256919" y="1634966"/>
                    </a:cubicBezTo>
                    <a:lnTo>
                      <a:pt x="1257110" y="1634966"/>
                    </a:lnTo>
                    <a:cubicBezTo>
                      <a:pt x="1257110" y="1634966"/>
                      <a:pt x="1257110" y="1634871"/>
                      <a:pt x="1257110" y="1634871"/>
                    </a:cubicBezTo>
                    <a:cubicBezTo>
                      <a:pt x="1381982" y="1693640"/>
                      <a:pt x="1528572" y="1712976"/>
                      <a:pt x="1682115" y="1690783"/>
                    </a:cubicBezTo>
                    <a:lnTo>
                      <a:pt x="1689640" y="1689735"/>
                    </a:lnTo>
                    <a:lnTo>
                      <a:pt x="1690688" y="1682210"/>
                    </a:lnTo>
                    <a:cubicBezTo>
                      <a:pt x="1712881" y="1528572"/>
                      <a:pt x="1693450" y="1381982"/>
                      <a:pt x="1634776" y="1257205"/>
                    </a:cubicBezTo>
                    <a:lnTo>
                      <a:pt x="1634966" y="1257205"/>
                    </a:lnTo>
                    <a:cubicBezTo>
                      <a:pt x="1634966" y="1257205"/>
                      <a:pt x="1634871" y="1256919"/>
                      <a:pt x="1634871" y="1256919"/>
                    </a:cubicBezTo>
                    <a:cubicBezTo>
                      <a:pt x="1764697" y="1210151"/>
                      <a:pt x="1882140" y="1120235"/>
                      <a:pt x="1975009" y="995934"/>
                    </a:cubicBezTo>
                    <a:lnTo>
                      <a:pt x="1979581" y="989838"/>
                    </a:lnTo>
                    <a:lnTo>
                      <a:pt x="1975009" y="983742"/>
                    </a:lnTo>
                    <a:cubicBezTo>
                      <a:pt x="1882140" y="859441"/>
                      <a:pt x="1764697" y="769525"/>
                      <a:pt x="1634871" y="722757"/>
                    </a:cubicBezTo>
                    <a:lnTo>
                      <a:pt x="1634871" y="722567"/>
                    </a:lnTo>
                    <a:cubicBezTo>
                      <a:pt x="1634871" y="722567"/>
                      <a:pt x="1634776" y="722567"/>
                      <a:pt x="1634776" y="722567"/>
                    </a:cubicBezTo>
                    <a:cubicBezTo>
                      <a:pt x="1693545" y="597694"/>
                      <a:pt x="1712881" y="451104"/>
                      <a:pt x="1690688" y="297561"/>
                    </a:cubicBezTo>
                    <a:lnTo>
                      <a:pt x="1689640" y="290036"/>
                    </a:lnTo>
                    <a:lnTo>
                      <a:pt x="1682115" y="288989"/>
                    </a:lnTo>
                    <a:cubicBezTo>
                      <a:pt x="1528572" y="266795"/>
                      <a:pt x="1381887" y="286131"/>
                      <a:pt x="1257110" y="344900"/>
                    </a:cubicBezTo>
                    <a:lnTo>
                      <a:pt x="1257110" y="344710"/>
                    </a:lnTo>
                    <a:cubicBezTo>
                      <a:pt x="1257110" y="344710"/>
                      <a:pt x="1256824" y="344805"/>
                      <a:pt x="1256824" y="344805"/>
                    </a:cubicBezTo>
                    <a:cubicBezTo>
                      <a:pt x="1210056" y="214979"/>
                      <a:pt x="1120140" y="97631"/>
                      <a:pt x="995839" y="4667"/>
                    </a:cubicBezTo>
                    <a:lnTo>
                      <a:pt x="989743" y="95"/>
                    </a:lnTo>
                    <a:close/>
                    <a:moveTo>
                      <a:pt x="989838" y="3620"/>
                    </a:moveTo>
                    <a:lnTo>
                      <a:pt x="994220" y="6858"/>
                    </a:lnTo>
                    <a:cubicBezTo>
                      <a:pt x="1117759" y="99155"/>
                      <a:pt x="1207675" y="216313"/>
                      <a:pt x="1254252" y="345567"/>
                    </a:cubicBezTo>
                    <a:lnTo>
                      <a:pt x="1255586" y="348710"/>
                    </a:lnTo>
                    <a:lnTo>
                      <a:pt x="1258538" y="347282"/>
                    </a:lnTo>
                    <a:cubicBezTo>
                      <a:pt x="1382935" y="288798"/>
                      <a:pt x="1529334" y="269558"/>
                      <a:pt x="1681925" y="291656"/>
                    </a:cubicBezTo>
                    <a:lnTo>
                      <a:pt x="1687259" y="292418"/>
                    </a:lnTo>
                    <a:lnTo>
                      <a:pt x="1688021" y="297752"/>
                    </a:lnTo>
                    <a:cubicBezTo>
                      <a:pt x="1693926" y="338614"/>
                      <a:pt x="1696879" y="379571"/>
                      <a:pt x="1696879" y="419386"/>
                    </a:cubicBezTo>
                    <a:cubicBezTo>
                      <a:pt x="1696879" y="528447"/>
                      <a:pt x="1675162" y="629984"/>
                      <a:pt x="1632299" y="721138"/>
                    </a:cubicBezTo>
                    <a:lnTo>
                      <a:pt x="1631442" y="723424"/>
                    </a:lnTo>
                    <a:lnTo>
                      <a:pt x="1630966" y="724281"/>
                    </a:lnTo>
                    <a:lnTo>
                      <a:pt x="1634014" y="725424"/>
                    </a:lnTo>
                    <a:cubicBezTo>
                      <a:pt x="1763363" y="772001"/>
                      <a:pt x="1880521" y="861917"/>
                      <a:pt x="1972723" y="985457"/>
                    </a:cubicBezTo>
                    <a:lnTo>
                      <a:pt x="1975961" y="989743"/>
                    </a:lnTo>
                    <a:lnTo>
                      <a:pt x="1972723" y="994029"/>
                    </a:lnTo>
                    <a:cubicBezTo>
                      <a:pt x="1880426" y="1117568"/>
                      <a:pt x="1763268" y="1207484"/>
                      <a:pt x="1633918" y="1254062"/>
                    </a:cubicBezTo>
                    <a:lnTo>
                      <a:pt x="1630775" y="1255490"/>
                    </a:lnTo>
                    <a:lnTo>
                      <a:pt x="1632109" y="1258348"/>
                    </a:lnTo>
                    <a:cubicBezTo>
                      <a:pt x="1674971" y="1349502"/>
                      <a:pt x="1696688" y="1450943"/>
                      <a:pt x="1696688" y="1560100"/>
                    </a:cubicBezTo>
                    <a:cubicBezTo>
                      <a:pt x="1696688" y="1600010"/>
                      <a:pt x="1693736" y="1640872"/>
                      <a:pt x="1687830" y="1681734"/>
                    </a:cubicBezTo>
                    <a:lnTo>
                      <a:pt x="1687068" y="1687068"/>
                    </a:lnTo>
                    <a:lnTo>
                      <a:pt x="1681734" y="1687830"/>
                    </a:lnTo>
                    <a:cubicBezTo>
                      <a:pt x="1529143" y="1709928"/>
                      <a:pt x="1382744" y="1690688"/>
                      <a:pt x="1258348" y="1632204"/>
                    </a:cubicBezTo>
                    <a:lnTo>
                      <a:pt x="1256348" y="1631442"/>
                    </a:lnTo>
                    <a:lnTo>
                      <a:pt x="1255205" y="1630871"/>
                    </a:lnTo>
                    <a:lnTo>
                      <a:pt x="1254062" y="1634014"/>
                    </a:lnTo>
                    <a:cubicBezTo>
                      <a:pt x="1207484" y="1763363"/>
                      <a:pt x="1117568" y="1880521"/>
                      <a:pt x="994029" y="1972723"/>
                    </a:cubicBezTo>
                    <a:lnTo>
                      <a:pt x="989648" y="1975961"/>
                    </a:lnTo>
                    <a:lnTo>
                      <a:pt x="985266" y="1972723"/>
                    </a:lnTo>
                    <a:cubicBezTo>
                      <a:pt x="861727" y="1880426"/>
                      <a:pt x="771811" y="1763268"/>
                      <a:pt x="725234" y="1634014"/>
                    </a:cubicBezTo>
                    <a:lnTo>
                      <a:pt x="724090" y="1631537"/>
                    </a:lnTo>
                    <a:lnTo>
                      <a:pt x="723900" y="1630871"/>
                    </a:lnTo>
                    <a:lnTo>
                      <a:pt x="720947" y="1632299"/>
                    </a:lnTo>
                    <a:cubicBezTo>
                      <a:pt x="596551" y="1690783"/>
                      <a:pt x="450151" y="1710023"/>
                      <a:pt x="297561" y="1687925"/>
                    </a:cubicBezTo>
                    <a:lnTo>
                      <a:pt x="292227" y="1687163"/>
                    </a:lnTo>
                    <a:lnTo>
                      <a:pt x="291465" y="1681829"/>
                    </a:lnTo>
                    <a:cubicBezTo>
                      <a:pt x="285560" y="1640872"/>
                      <a:pt x="282512" y="1599819"/>
                      <a:pt x="282512" y="1559909"/>
                    </a:cubicBezTo>
                    <a:cubicBezTo>
                      <a:pt x="282512" y="1451134"/>
                      <a:pt x="304324" y="1349788"/>
                      <a:pt x="347282" y="1258443"/>
                    </a:cubicBezTo>
                    <a:lnTo>
                      <a:pt x="348139" y="1255967"/>
                    </a:lnTo>
                    <a:lnTo>
                      <a:pt x="348425" y="1255300"/>
                    </a:lnTo>
                    <a:lnTo>
                      <a:pt x="345376" y="1254157"/>
                    </a:lnTo>
                    <a:cubicBezTo>
                      <a:pt x="216027" y="1207580"/>
                      <a:pt x="98870" y="1117664"/>
                      <a:pt x="6572" y="994124"/>
                    </a:cubicBezTo>
                    <a:lnTo>
                      <a:pt x="3334" y="989743"/>
                    </a:lnTo>
                    <a:lnTo>
                      <a:pt x="6572" y="985457"/>
                    </a:lnTo>
                    <a:cubicBezTo>
                      <a:pt x="98870" y="861917"/>
                      <a:pt x="216027" y="772001"/>
                      <a:pt x="345281" y="725424"/>
                    </a:cubicBezTo>
                    <a:lnTo>
                      <a:pt x="347472" y="724472"/>
                    </a:lnTo>
                    <a:lnTo>
                      <a:pt x="348520" y="724090"/>
                    </a:lnTo>
                    <a:lnTo>
                      <a:pt x="347091" y="721138"/>
                    </a:lnTo>
                    <a:cubicBezTo>
                      <a:pt x="304133" y="629888"/>
                      <a:pt x="282321" y="528447"/>
                      <a:pt x="282321" y="419672"/>
                    </a:cubicBezTo>
                    <a:cubicBezTo>
                      <a:pt x="282321" y="379762"/>
                      <a:pt x="285274" y="338709"/>
                      <a:pt x="291275" y="297752"/>
                    </a:cubicBezTo>
                    <a:lnTo>
                      <a:pt x="292037" y="292418"/>
                    </a:lnTo>
                    <a:lnTo>
                      <a:pt x="297371" y="291656"/>
                    </a:lnTo>
                    <a:cubicBezTo>
                      <a:pt x="449961" y="269558"/>
                      <a:pt x="596360" y="288798"/>
                      <a:pt x="720757" y="347282"/>
                    </a:cubicBezTo>
                    <a:lnTo>
                      <a:pt x="722757" y="348044"/>
                    </a:lnTo>
                    <a:lnTo>
                      <a:pt x="723900" y="348615"/>
                    </a:lnTo>
                    <a:lnTo>
                      <a:pt x="725043" y="345472"/>
                    </a:lnTo>
                    <a:cubicBezTo>
                      <a:pt x="771620" y="216122"/>
                      <a:pt x="861536" y="98965"/>
                      <a:pt x="985076" y="6763"/>
                    </a:cubicBezTo>
                    <a:lnTo>
                      <a:pt x="989457" y="352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34"/>
              <p:cNvSpPr/>
              <p:nvPr/>
            </p:nvSpPr>
            <p:spPr>
              <a:xfrm>
                <a:off x="6720413" y="1764901"/>
                <a:ext cx="1928907" cy="1928621"/>
              </a:xfrm>
              <a:custGeom>
                <a:avLst/>
                <a:gdLst/>
                <a:ahLst/>
                <a:cxnLst/>
                <a:rect l="l" t="t" r="r" b="b"/>
                <a:pathLst>
                  <a:path w="1928907" h="1928621" extrusionOk="0">
                    <a:moveTo>
                      <a:pt x="1216914" y="349377"/>
                    </a:moveTo>
                    <a:cubicBezTo>
                      <a:pt x="1217867" y="348901"/>
                      <a:pt x="1218819" y="348329"/>
                      <a:pt x="1219867" y="347853"/>
                    </a:cubicBezTo>
                    <a:cubicBezTo>
                      <a:pt x="1220153" y="348710"/>
                      <a:pt x="1220438" y="349663"/>
                      <a:pt x="1220724" y="350520"/>
                    </a:cubicBezTo>
                    <a:cubicBezTo>
                      <a:pt x="1224439" y="362426"/>
                      <a:pt x="1227868" y="374523"/>
                      <a:pt x="1230821" y="386620"/>
                    </a:cubicBezTo>
                    <a:cubicBezTo>
                      <a:pt x="1231297" y="388525"/>
                      <a:pt x="1231773" y="390430"/>
                      <a:pt x="1232154" y="392335"/>
                    </a:cubicBezTo>
                    <a:cubicBezTo>
                      <a:pt x="1235012" y="404527"/>
                      <a:pt x="1237488" y="416719"/>
                      <a:pt x="1239584" y="429006"/>
                    </a:cubicBezTo>
                    <a:cubicBezTo>
                      <a:pt x="1239869" y="430816"/>
                      <a:pt x="1240155" y="432721"/>
                      <a:pt x="1240441" y="434531"/>
                    </a:cubicBezTo>
                    <a:cubicBezTo>
                      <a:pt x="1242441" y="446913"/>
                      <a:pt x="1244060" y="459391"/>
                      <a:pt x="1245203" y="471869"/>
                    </a:cubicBezTo>
                    <a:cubicBezTo>
                      <a:pt x="1245394" y="473583"/>
                      <a:pt x="1245489" y="475202"/>
                      <a:pt x="1245584" y="476822"/>
                    </a:cubicBezTo>
                    <a:cubicBezTo>
                      <a:pt x="1246632" y="489585"/>
                      <a:pt x="1247394" y="502349"/>
                      <a:pt x="1247680" y="515112"/>
                    </a:cubicBezTo>
                    <a:cubicBezTo>
                      <a:pt x="1247680" y="516446"/>
                      <a:pt x="1247680" y="517684"/>
                      <a:pt x="1247680" y="519017"/>
                    </a:cubicBezTo>
                    <a:cubicBezTo>
                      <a:pt x="1247870" y="532257"/>
                      <a:pt x="1247680" y="545402"/>
                      <a:pt x="1246918" y="558641"/>
                    </a:cubicBezTo>
                    <a:cubicBezTo>
                      <a:pt x="1246918" y="559308"/>
                      <a:pt x="1246823" y="559975"/>
                      <a:pt x="1246727" y="560546"/>
                    </a:cubicBezTo>
                    <a:cubicBezTo>
                      <a:pt x="1245965" y="573786"/>
                      <a:pt x="1244727" y="587121"/>
                      <a:pt x="1243013" y="600361"/>
                    </a:cubicBezTo>
                    <a:cubicBezTo>
                      <a:pt x="1243013" y="601027"/>
                      <a:pt x="1242822" y="601790"/>
                      <a:pt x="1242727" y="602456"/>
                    </a:cubicBezTo>
                    <a:cubicBezTo>
                      <a:pt x="1241012" y="615696"/>
                      <a:pt x="1238726" y="628936"/>
                      <a:pt x="1236059" y="642080"/>
                    </a:cubicBezTo>
                    <a:cubicBezTo>
                      <a:pt x="1235774" y="643319"/>
                      <a:pt x="1235583" y="644557"/>
                      <a:pt x="1235393" y="645700"/>
                    </a:cubicBezTo>
                    <a:cubicBezTo>
                      <a:pt x="1232726" y="658559"/>
                      <a:pt x="1229582" y="671322"/>
                      <a:pt x="1226058" y="684086"/>
                    </a:cubicBezTo>
                    <a:cubicBezTo>
                      <a:pt x="1225772" y="685038"/>
                      <a:pt x="1225582" y="686086"/>
                      <a:pt x="1225296" y="687038"/>
                    </a:cubicBezTo>
                    <a:cubicBezTo>
                      <a:pt x="1222058" y="687991"/>
                      <a:pt x="1218819" y="689134"/>
                      <a:pt x="1215581" y="690182"/>
                    </a:cubicBezTo>
                    <a:cubicBezTo>
                      <a:pt x="1211675" y="691420"/>
                      <a:pt x="1207770" y="692658"/>
                      <a:pt x="1203865" y="693992"/>
                    </a:cubicBezTo>
                    <a:cubicBezTo>
                      <a:pt x="1199674" y="695420"/>
                      <a:pt x="1195483" y="697040"/>
                      <a:pt x="1191292" y="698564"/>
                    </a:cubicBezTo>
                    <a:cubicBezTo>
                      <a:pt x="1187482" y="699897"/>
                      <a:pt x="1183767" y="701231"/>
                      <a:pt x="1179957" y="702755"/>
                    </a:cubicBezTo>
                    <a:cubicBezTo>
                      <a:pt x="1175671" y="704374"/>
                      <a:pt x="1171385" y="706184"/>
                      <a:pt x="1167194" y="707993"/>
                    </a:cubicBezTo>
                    <a:cubicBezTo>
                      <a:pt x="1163574" y="709517"/>
                      <a:pt x="1159955" y="710946"/>
                      <a:pt x="1156335" y="712470"/>
                    </a:cubicBezTo>
                    <a:cubicBezTo>
                      <a:pt x="1151954" y="714375"/>
                      <a:pt x="1147667" y="716375"/>
                      <a:pt x="1143286" y="718375"/>
                    </a:cubicBezTo>
                    <a:cubicBezTo>
                      <a:pt x="1139857" y="719900"/>
                      <a:pt x="1136428" y="721424"/>
                      <a:pt x="1132999" y="723138"/>
                    </a:cubicBezTo>
                    <a:cubicBezTo>
                      <a:pt x="1128522" y="725329"/>
                      <a:pt x="1124045" y="727615"/>
                      <a:pt x="1119569" y="729901"/>
                    </a:cubicBezTo>
                    <a:cubicBezTo>
                      <a:pt x="1116425" y="731520"/>
                      <a:pt x="1113187" y="733044"/>
                      <a:pt x="1110044" y="734759"/>
                    </a:cubicBezTo>
                    <a:cubicBezTo>
                      <a:pt x="1105281" y="737235"/>
                      <a:pt x="1100614" y="739902"/>
                      <a:pt x="1095947" y="742474"/>
                    </a:cubicBezTo>
                    <a:cubicBezTo>
                      <a:pt x="1093089" y="744093"/>
                      <a:pt x="1090136" y="745617"/>
                      <a:pt x="1087279" y="747236"/>
                    </a:cubicBezTo>
                    <a:cubicBezTo>
                      <a:pt x="1082040" y="750284"/>
                      <a:pt x="1076897" y="753427"/>
                      <a:pt x="1071753" y="756571"/>
                    </a:cubicBezTo>
                    <a:cubicBezTo>
                      <a:pt x="1069467" y="758000"/>
                      <a:pt x="1067181" y="759238"/>
                      <a:pt x="1064990" y="760667"/>
                    </a:cubicBezTo>
                    <a:cubicBezTo>
                      <a:pt x="1057561" y="765334"/>
                      <a:pt x="1050322" y="770096"/>
                      <a:pt x="1042988" y="775049"/>
                    </a:cubicBezTo>
                    <a:cubicBezTo>
                      <a:pt x="1041368" y="766382"/>
                      <a:pt x="1039559" y="757809"/>
                      <a:pt x="1037654" y="749332"/>
                    </a:cubicBezTo>
                    <a:cubicBezTo>
                      <a:pt x="1036987" y="746570"/>
                      <a:pt x="1036320" y="743807"/>
                      <a:pt x="1035653" y="741045"/>
                    </a:cubicBezTo>
                    <a:cubicBezTo>
                      <a:pt x="1034320" y="735330"/>
                      <a:pt x="1032891" y="729615"/>
                      <a:pt x="1031462" y="723995"/>
                    </a:cubicBezTo>
                    <a:cubicBezTo>
                      <a:pt x="1030605" y="720757"/>
                      <a:pt x="1029557" y="717518"/>
                      <a:pt x="1028700" y="714280"/>
                    </a:cubicBezTo>
                    <a:cubicBezTo>
                      <a:pt x="1027271" y="709232"/>
                      <a:pt x="1025843" y="704088"/>
                      <a:pt x="1024319" y="699040"/>
                    </a:cubicBezTo>
                    <a:cubicBezTo>
                      <a:pt x="1023271" y="695516"/>
                      <a:pt x="1022033" y="692087"/>
                      <a:pt x="1020889" y="688562"/>
                    </a:cubicBezTo>
                    <a:cubicBezTo>
                      <a:pt x="1019366" y="683895"/>
                      <a:pt x="1017841" y="679228"/>
                      <a:pt x="1016222" y="674561"/>
                    </a:cubicBezTo>
                    <a:cubicBezTo>
                      <a:pt x="1014984" y="670941"/>
                      <a:pt x="1013555" y="667322"/>
                      <a:pt x="1012222" y="663702"/>
                    </a:cubicBezTo>
                    <a:cubicBezTo>
                      <a:pt x="1010603" y="659321"/>
                      <a:pt x="1008983" y="654939"/>
                      <a:pt x="1007269" y="650558"/>
                    </a:cubicBezTo>
                    <a:cubicBezTo>
                      <a:pt x="1005840" y="646843"/>
                      <a:pt x="1004221" y="643223"/>
                      <a:pt x="1002697" y="639604"/>
                    </a:cubicBezTo>
                    <a:cubicBezTo>
                      <a:pt x="1000982" y="635413"/>
                      <a:pt x="999173" y="631127"/>
                      <a:pt x="997363" y="627031"/>
                    </a:cubicBezTo>
                    <a:cubicBezTo>
                      <a:pt x="995744" y="623316"/>
                      <a:pt x="993934" y="619697"/>
                      <a:pt x="992219" y="615982"/>
                    </a:cubicBezTo>
                    <a:cubicBezTo>
                      <a:pt x="990314" y="611981"/>
                      <a:pt x="988505" y="607981"/>
                      <a:pt x="986600" y="603980"/>
                    </a:cubicBezTo>
                    <a:cubicBezTo>
                      <a:pt x="984790" y="600266"/>
                      <a:pt x="982789" y="596551"/>
                      <a:pt x="980885" y="592836"/>
                    </a:cubicBezTo>
                    <a:cubicBezTo>
                      <a:pt x="979361" y="589883"/>
                      <a:pt x="977932" y="586835"/>
                      <a:pt x="976313" y="583978"/>
                    </a:cubicBezTo>
                    <a:cubicBezTo>
                      <a:pt x="979741" y="577787"/>
                      <a:pt x="983456" y="571691"/>
                      <a:pt x="987171" y="565690"/>
                    </a:cubicBezTo>
                    <a:cubicBezTo>
                      <a:pt x="990219" y="560642"/>
                      <a:pt x="993172" y="555403"/>
                      <a:pt x="996315" y="550450"/>
                    </a:cubicBezTo>
                    <a:cubicBezTo>
                      <a:pt x="1000792" y="543401"/>
                      <a:pt x="1005745" y="536734"/>
                      <a:pt x="1010507" y="529971"/>
                    </a:cubicBezTo>
                    <a:cubicBezTo>
                      <a:pt x="1013651" y="525494"/>
                      <a:pt x="1016699" y="520827"/>
                      <a:pt x="1019937" y="516446"/>
                    </a:cubicBezTo>
                    <a:cubicBezTo>
                      <a:pt x="1025366" y="509207"/>
                      <a:pt x="1031177" y="502253"/>
                      <a:pt x="1036891" y="495300"/>
                    </a:cubicBezTo>
                    <a:cubicBezTo>
                      <a:pt x="1039844" y="491681"/>
                      <a:pt x="1042702" y="487871"/>
                      <a:pt x="1045750" y="484346"/>
                    </a:cubicBezTo>
                    <a:cubicBezTo>
                      <a:pt x="1054703" y="474059"/>
                      <a:pt x="1063943" y="464058"/>
                      <a:pt x="1073563" y="454438"/>
                    </a:cubicBezTo>
                    <a:cubicBezTo>
                      <a:pt x="1083659" y="444341"/>
                      <a:pt x="1094232" y="434626"/>
                      <a:pt x="1105091" y="425291"/>
                    </a:cubicBezTo>
                    <a:cubicBezTo>
                      <a:pt x="1105948" y="424529"/>
                      <a:pt x="1106805" y="423767"/>
                      <a:pt x="1107758" y="422910"/>
                    </a:cubicBezTo>
                    <a:cubicBezTo>
                      <a:pt x="1118140" y="414052"/>
                      <a:pt x="1128903" y="405670"/>
                      <a:pt x="1139857" y="397478"/>
                    </a:cubicBezTo>
                    <a:cubicBezTo>
                      <a:pt x="1141286" y="396431"/>
                      <a:pt x="1142714" y="395287"/>
                      <a:pt x="1144143" y="394335"/>
                    </a:cubicBezTo>
                    <a:cubicBezTo>
                      <a:pt x="1154906" y="386525"/>
                      <a:pt x="1166051" y="379095"/>
                      <a:pt x="1177290" y="372047"/>
                    </a:cubicBezTo>
                    <a:cubicBezTo>
                      <a:pt x="1179100" y="370904"/>
                      <a:pt x="1180814" y="369856"/>
                      <a:pt x="1182624" y="368713"/>
                    </a:cubicBezTo>
                    <a:cubicBezTo>
                      <a:pt x="1193864" y="361855"/>
                      <a:pt x="1205389" y="355378"/>
                      <a:pt x="1217105" y="349187"/>
                    </a:cubicBezTo>
                    <a:close/>
                    <a:moveTo>
                      <a:pt x="941927" y="565690"/>
                    </a:moveTo>
                    <a:cubicBezTo>
                      <a:pt x="945642" y="571786"/>
                      <a:pt x="949357" y="577787"/>
                      <a:pt x="952786" y="584073"/>
                    </a:cubicBezTo>
                    <a:cubicBezTo>
                      <a:pt x="951262" y="587026"/>
                      <a:pt x="949738" y="589979"/>
                      <a:pt x="948214" y="592931"/>
                    </a:cubicBezTo>
                    <a:cubicBezTo>
                      <a:pt x="946309" y="596646"/>
                      <a:pt x="944309" y="600361"/>
                      <a:pt x="942499" y="604075"/>
                    </a:cubicBezTo>
                    <a:cubicBezTo>
                      <a:pt x="940594" y="607981"/>
                      <a:pt x="938689" y="612077"/>
                      <a:pt x="936879" y="616077"/>
                    </a:cubicBezTo>
                    <a:cubicBezTo>
                      <a:pt x="935164" y="619792"/>
                      <a:pt x="933355" y="623411"/>
                      <a:pt x="931736" y="627221"/>
                    </a:cubicBezTo>
                    <a:cubicBezTo>
                      <a:pt x="929926" y="631317"/>
                      <a:pt x="928211" y="635508"/>
                      <a:pt x="926402" y="639699"/>
                    </a:cubicBezTo>
                    <a:cubicBezTo>
                      <a:pt x="924878" y="643414"/>
                      <a:pt x="923258" y="647033"/>
                      <a:pt x="921830" y="650748"/>
                    </a:cubicBezTo>
                    <a:cubicBezTo>
                      <a:pt x="920115" y="655130"/>
                      <a:pt x="918496" y="659511"/>
                      <a:pt x="916877" y="663893"/>
                    </a:cubicBezTo>
                    <a:cubicBezTo>
                      <a:pt x="915543" y="667512"/>
                      <a:pt x="914114" y="671132"/>
                      <a:pt x="912876" y="674751"/>
                    </a:cubicBezTo>
                    <a:cubicBezTo>
                      <a:pt x="911257" y="679323"/>
                      <a:pt x="909828" y="683990"/>
                      <a:pt x="908304" y="688658"/>
                    </a:cubicBezTo>
                    <a:cubicBezTo>
                      <a:pt x="907161" y="692182"/>
                      <a:pt x="905923" y="695706"/>
                      <a:pt x="904780" y="699230"/>
                    </a:cubicBezTo>
                    <a:cubicBezTo>
                      <a:pt x="903256" y="704183"/>
                      <a:pt x="901922" y="709136"/>
                      <a:pt x="900494" y="714089"/>
                    </a:cubicBezTo>
                    <a:cubicBezTo>
                      <a:pt x="899541" y="717423"/>
                      <a:pt x="898493" y="720757"/>
                      <a:pt x="897636" y="724091"/>
                    </a:cubicBezTo>
                    <a:cubicBezTo>
                      <a:pt x="896112" y="729710"/>
                      <a:pt x="894779" y="735330"/>
                      <a:pt x="893445" y="740950"/>
                    </a:cubicBezTo>
                    <a:cubicBezTo>
                      <a:pt x="892778" y="743807"/>
                      <a:pt x="892016" y="746570"/>
                      <a:pt x="891350" y="749427"/>
                    </a:cubicBezTo>
                    <a:cubicBezTo>
                      <a:pt x="889445" y="757904"/>
                      <a:pt x="887635" y="766477"/>
                      <a:pt x="886016" y="775145"/>
                    </a:cubicBezTo>
                    <a:cubicBezTo>
                      <a:pt x="878777" y="770192"/>
                      <a:pt x="871442" y="765429"/>
                      <a:pt x="864013" y="760762"/>
                    </a:cubicBezTo>
                    <a:cubicBezTo>
                      <a:pt x="861727" y="759333"/>
                      <a:pt x="859441" y="758000"/>
                      <a:pt x="857250" y="756666"/>
                    </a:cubicBezTo>
                    <a:cubicBezTo>
                      <a:pt x="852107" y="753523"/>
                      <a:pt x="846963" y="750284"/>
                      <a:pt x="841724" y="747332"/>
                    </a:cubicBezTo>
                    <a:cubicBezTo>
                      <a:pt x="838867" y="745712"/>
                      <a:pt x="836009" y="744188"/>
                      <a:pt x="833057" y="742569"/>
                    </a:cubicBezTo>
                    <a:cubicBezTo>
                      <a:pt x="828389" y="739997"/>
                      <a:pt x="823722" y="737330"/>
                      <a:pt x="818960" y="734854"/>
                    </a:cubicBezTo>
                    <a:cubicBezTo>
                      <a:pt x="815816" y="733139"/>
                      <a:pt x="812578" y="731615"/>
                      <a:pt x="809435" y="729996"/>
                    </a:cubicBezTo>
                    <a:cubicBezTo>
                      <a:pt x="804958" y="727710"/>
                      <a:pt x="800481" y="725424"/>
                      <a:pt x="796004" y="723233"/>
                    </a:cubicBezTo>
                    <a:cubicBezTo>
                      <a:pt x="792575" y="721614"/>
                      <a:pt x="789146" y="720090"/>
                      <a:pt x="785717" y="718471"/>
                    </a:cubicBezTo>
                    <a:cubicBezTo>
                      <a:pt x="781336" y="716471"/>
                      <a:pt x="777050" y="714470"/>
                      <a:pt x="772668" y="712565"/>
                    </a:cubicBezTo>
                    <a:cubicBezTo>
                      <a:pt x="769049" y="711041"/>
                      <a:pt x="765429" y="709613"/>
                      <a:pt x="761810" y="708089"/>
                    </a:cubicBezTo>
                    <a:cubicBezTo>
                      <a:pt x="757523" y="706374"/>
                      <a:pt x="753332" y="704564"/>
                      <a:pt x="749046" y="702850"/>
                    </a:cubicBezTo>
                    <a:cubicBezTo>
                      <a:pt x="745331" y="701421"/>
                      <a:pt x="741521" y="700088"/>
                      <a:pt x="737711" y="698659"/>
                    </a:cubicBezTo>
                    <a:cubicBezTo>
                      <a:pt x="733520" y="697135"/>
                      <a:pt x="729329" y="695516"/>
                      <a:pt x="725043" y="694087"/>
                    </a:cubicBezTo>
                    <a:cubicBezTo>
                      <a:pt x="721138" y="692753"/>
                      <a:pt x="717233" y="691515"/>
                      <a:pt x="713327" y="690277"/>
                    </a:cubicBezTo>
                    <a:cubicBezTo>
                      <a:pt x="710089" y="689229"/>
                      <a:pt x="706850" y="688086"/>
                      <a:pt x="703612" y="687134"/>
                    </a:cubicBezTo>
                    <a:cubicBezTo>
                      <a:pt x="703326" y="686181"/>
                      <a:pt x="703040" y="685133"/>
                      <a:pt x="702850" y="684181"/>
                    </a:cubicBezTo>
                    <a:cubicBezTo>
                      <a:pt x="699326" y="671417"/>
                      <a:pt x="696182" y="658749"/>
                      <a:pt x="693515" y="645890"/>
                    </a:cubicBezTo>
                    <a:cubicBezTo>
                      <a:pt x="693230" y="644557"/>
                      <a:pt x="693039" y="643223"/>
                      <a:pt x="692753" y="641795"/>
                    </a:cubicBezTo>
                    <a:cubicBezTo>
                      <a:pt x="690182" y="628745"/>
                      <a:pt x="687896" y="615696"/>
                      <a:pt x="686181" y="602647"/>
                    </a:cubicBezTo>
                    <a:cubicBezTo>
                      <a:pt x="686086" y="601694"/>
                      <a:pt x="685991" y="600837"/>
                      <a:pt x="685895" y="599885"/>
                    </a:cubicBezTo>
                    <a:cubicBezTo>
                      <a:pt x="684276" y="587026"/>
                      <a:pt x="683038" y="574072"/>
                      <a:pt x="682276" y="561213"/>
                    </a:cubicBezTo>
                    <a:cubicBezTo>
                      <a:pt x="682276" y="560261"/>
                      <a:pt x="682085" y="559308"/>
                      <a:pt x="682085" y="558356"/>
                    </a:cubicBezTo>
                    <a:cubicBezTo>
                      <a:pt x="681419" y="545402"/>
                      <a:pt x="681133" y="532448"/>
                      <a:pt x="681323" y="519589"/>
                    </a:cubicBezTo>
                    <a:cubicBezTo>
                      <a:pt x="681323" y="517970"/>
                      <a:pt x="681323" y="516446"/>
                      <a:pt x="681323" y="514826"/>
                    </a:cubicBezTo>
                    <a:cubicBezTo>
                      <a:pt x="681609" y="502253"/>
                      <a:pt x="682276" y="489776"/>
                      <a:pt x="683324" y="477298"/>
                    </a:cubicBezTo>
                    <a:cubicBezTo>
                      <a:pt x="683514" y="475393"/>
                      <a:pt x="683609" y="473488"/>
                      <a:pt x="683800" y="471583"/>
                    </a:cubicBezTo>
                    <a:cubicBezTo>
                      <a:pt x="684943" y="459296"/>
                      <a:pt x="686562" y="447104"/>
                      <a:pt x="688467" y="434912"/>
                    </a:cubicBezTo>
                    <a:cubicBezTo>
                      <a:pt x="688753" y="432816"/>
                      <a:pt x="689134" y="430816"/>
                      <a:pt x="689420" y="428720"/>
                    </a:cubicBezTo>
                    <a:cubicBezTo>
                      <a:pt x="691515" y="416624"/>
                      <a:pt x="693896" y="404527"/>
                      <a:pt x="696754" y="392525"/>
                    </a:cubicBezTo>
                    <a:cubicBezTo>
                      <a:pt x="697230" y="390430"/>
                      <a:pt x="697706" y="388430"/>
                      <a:pt x="698183" y="386334"/>
                    </a:cubicBezTo>
                    <a:cubicBezTo>
                      <a:pt x="701135" y="374333"/>
                      <a:pt x="704469" y="362426"/>
                      <a:pt x="708184" y="350520"/>
                    </a:cubicBezTo>
                    <a:cubicBezTo>
                      <a:pt x="708470" y="349568"/>
                      <a:pt x="708755" y="348710"/>
                      <a:pt x="709041" y="347758"/>
                    </a:cubicBezTo>
                    <a:cubicBezTo>
                      <a:pt x="709994" y="348234"/>
                      <a:pt x="710946" y="348806"/>
                      <a:pt x="711994" y="349282"/>
                    </a:cubicBezTo>
                    <a:cubicBezTo>
                      <a:pt x="723710" y="355473"/>
                      <a:pt x="735235" y="361950"/>
                      <a:pt x="746474" y="368808"/>
                    </a:cubicBezTo>
                    <a:cubicBezTo>
                      <a:pt x="748284" y="369856"/>
                      <a:pt x="749999" y="370999"/>
                      <a:pt x="751808" y="372142"/>
                    </a:cubicBezTo>
                    <a:cubicBezTo>
                      <a:pt x="763143" y="379190"/>
                      <a:pt x="774192" y="386620"/>
                      <a:pt x="784955" y="394430"/>
                    </a:cubicBezTo>
                    <a:cubicBezTo>
                      <a:pt x="786384" y="395478"/>
                      <a:pt x="787813" y="396526"/>
                      <a:pt x="789241" y="397574"/>
                    </a:cubicBezTo>
                    <a:cubicBezTo>
                      <a:pt x="800195" y="405670"/>
                      <a:pt x="810959" y="414147"/>
                      <a:pt x="821341" y="423005"/>
                    </a:cubicBezTo>
                    <a:cubicBezTo>
                      <a:pt x="822198" y="423767"/>
                      <a:pt x="823055" y="424529"/>
                      <a:pt x="824008" y="425387"/>
                    </a:cubicBezTo>
                    <a:cubicBezTo>
                      <a:pt x="834866" y="434721"/>
                      <a:pt x="845344" y="444437"/>
                      <a:pt x="855536" y="454533"/>
                    </a:cubicBezTo>
                    <a:cubicBezTo>
                      <a:pt x="865156" y="464153"/>
                      <a:pt x="874395" y="474155"/>
                      <a:pt x="883349" y="484442"/>
                    </a:cubicBezTo>
                    <a:cubicBezTo>
                      <a:pt x="886397" y="487966"/>
                      <a:pt x="889159" y="491681"/>
                      <a:pt x="892112" y="495300"/>
                    </a:cubicBezTo>
                    <a:cubicBezTo>
                      <a:pt x="897922" y="502253"/>
                      <a:pt x="903732" y="509207"/>
                      <a:pt x="909161" y="516541"/>
                    </a:cubicBezTo>
                    <a:cubicBezTo>
                      <a:pt x="912400" y="520922"/>
                      <a:pt x="915448" y="525494"/>
                      <a:pt x="918591" y="529971"/>
                    </a:cubicBezTo>
                    <a:cubicBezTo>
                      <a:pt x="923354" y="536734"/>
                      <a:pt x="928307" y="543497"/>
                      <a:pt x="932783" y="550545"/>
                    </a:cubicBezTo>
                    <a:cubicBezTo>
                      <a:pt x="935927" y="555498"/>
                      <a:pt x="938879" y="560642"/>
                      <a:pt x="941927" y="565690"/>
                    </a:cubicBezTo>
                    <a:close/>
                    <a:moveTo>
                      <a:pt x="526923" y="680942"/>
                    </a:moveTo>
                    <a:cubicBezTo>
                      <a:pt x="540544" y="680942"/>
                      <a:pt x="554165" y="681419"/>
                      <a:pt x="567785" y="682466"/>
                    </a:cubicBezTo>
                    <a:cubicBezTo>
                      <a:pt x="572072" y="682752"/>
                      <a:pt x="576358" y="683419"/>
                      <a:pt x="580739" y="683800"/>
                    </a:cubicBezTo>
                    <a:cubicBezTo>
                      <a:pt x="590074" y="684657"/>
                      <a:pt x="599408" y="685514"/>
                      <a:pt x="608743" y="686848"/>
                    </a:cubicBezTo>
                    <a:cubicBezTo>
                      <a:pt x="613886" y="687610"/>
                      <a:pt x="618935" y="688658"/>
                      <a:pt x="623983" y="689515"/>
                    </a:cubicBezTo>
                    <a:cubicBezTo>
                      <a:pt x="632460" y="690944"/>
                      <a:pt x="641033" y="692372"/>
                      <a:pt x="649510" y="694182"/>
                    </a:cubicBezTo>
                    <a:cubicBezTo>
                      <a:pt x="655034" y="695325"/>
                      <a:pt x="660464" y="696849"/>
                      <a:pt x="665893" y="698278"/>
                    </a:cubicBezTo>
                    <a:cubicBezTo>
                      <a:pt x="673037" y="699992"/>
                      <a:pt x="680180" y="701707"/>
                      <a:pt x="687229" y="703707"/>
                    </a:cubicBezTo>
                    <a:cubicBezTo>
                      <a:pt x="688181" y="706946"/>
                      <a:pt x="689324" y="710089"/>
                      <a:pt x="690277" y="713232"/>
                    </a:cubicBezTo>
                    <a:cubicBezTo>
                      <a:pt x="691515" y="717233"/>
                      <a:pt x="692753" y="721233"/>
                      <a:pt x="694087" y="725138"/>
                    </a:cubicBezTo>
                    <a:cubicBezTo>
                      <a:pt x="695516" y="729234"/>
                      <a:pt x="697039" y="733330"/>
                      <a:pt x="698468" y="737425"/>
                    </a:cubicBezTo>
                    <a:cubicBezTo>
                      <a:pt x="699897" y="741331"/>
                      <a:pt x="701231" y="745236"/>
                      <a:pt x="702755" y="749141"/>
                    </a:cubicBezTo>
                    <a:cubicBezTo>
                      <a:pt x="704374" y="753332"/>
                      <a:pt x="706088" y="757428"/>
                      <a:pt x="707803" y="761524"/>
                    </a:cubicBezTo>
                    <a:cubicBezTo>
                      <a:pt x="709327" y="765239"/>
                      <a:pt x="710851" y="769049"/>
                      <a:pt x="712470" y="772763"/>
                    </a:cubicBezTo>
                    <a:cubicBezTo>
                      <a:pt x="714280" y="776954"/>
                      <a:pt x="716280" y="781145"/>
                      <a:pt x="718185" y="785336"/>
                    </a:cubicBezTo>
                    <a:cubicBezTo>
                      <a:pt x="719804" y="788956"/>
                      <a:pt x="721424" y="792575"/>
                      <a:pt x="723138" y="796100"/>
                    </a:cubicBezTo>
                    <a:cubicBezTo>
                      <a:pt x="725234" y="800386"/>
                      <a:pt x="727424" y="804672"/>
                      <a:pt x="729520" y="808863"/>
                    </a:cubicBezTo>
                    <a:cubicBezTo>
                      <a:pt x="731234" y="812292"/>
                      <a:pt x="732949" y="815721"/>
                      <a:pt x="734663" y="819055"/>
                    </a:cubicBezTo>
                    <a:cubicBezTo>
                      <a:pt x="737045" y="823627"/>
                      <a:pt x="739616" y="828104"/>
                      <a:pt x="742093" y="832580"/>
                    </a:cubicBezTo>
                    <a:cubicBezTo>
                      <a:pt x="743807" y="835628"/>
                      <a:pt x="745427" y="838676"/>
                      <a:pt x="747141" y="841724"/>
                    </a:cubicBezTo>
                    <a:cubicBezTo>
                      <a:pt x="750094" y="846868"/>
                      <a:pt x="753332" y="852011"/>
                      <a:pt x="756476" y="857155"/>
                    </a:cubicBezTo>
                    <a:cubicBezTo>
                      <a:pt x="757904" y="859441"/>
                      <a:pt x="759238" y="861727"/>
                      <a:pt x="760666" y="864013"/>
                    </a:cubicBezTo>
                    <a:cubicBezTo>
                      <a:pt x="765334" y="871442"/>
                      <a:pt x="770096" y="878681"/>
                      <a:pt x="775049" y="886016"/>
                    </a:cubicBezTo>
                    <a:cubicBezTo>
                      <a:pt x="766382" y="887635"/>
                      <a:pt x="757904" y="889445"/>
                      <a:pt x="749332" y="891350"/>
                    </a:cubicBezTo>
                    <a:cubicBezTo>
                      <a:pt x="746284" y="892016"/>
                      <a:pt x="743331" y="892874"/>
                      <a:pt x="740378" y="893540"/>
                    </a:cubicBezTo>
                    <a:cubicBezTo>
                      <a:pt x="734949" y="894874"/>
                      <a:pt x="729520" y="896112"/>
                      <a:pt x="724091" y="897541"/>
                    </a:cubicBezTo>
                    <a:cubicBezTo>
                      <a:pt x="720471" y="898493"/>
                      <a:pt x="716947" y="899636"/>
                      <a:pt x="713327" y="900589"/>
                    </a:cubicBezTo>
                    <a:cubicBezTo>
                      <a:pt x="708565" y="901922"/>
                      <a:pt x="703898" y="903256"/>
                      <a:pt x="699135" y="904685"/>
                    </a:cubicBezTo>
                    <a:cubicBezTo>
                      <a:pt x="695420" y="905827"/>
                      <a:pt x="691706" y="907161"/>
                      <a:pt x="687991" y="908304"/>
                    </a:cubicBezTo>
                    <a:cubicBezTo>
                      <a:pt x="683514" y="909733"/>
                      <a:pt x="679133" y="911162"/>
                      <a:pt x="674656" y="912686"/>
                    </a:cubicBezTo>
                    <a:cubicBezTo>
                      <a:pt x="670846" y="914019"/>
                      <a:pt x="667131" y="915448"/>
                      <a:pt x="663321" y="916877"/>
                    </a:cubicBezTo>
                    <a:cubicBezTo>
                      <a:pt x="659035" y="918496"/>
                      <a:pt x="654844" y="920020"/>
                      <a:pt x="650653" y="921639"/>
                    </a:cubicBezTo>
                    <a:cubicBezTo>
                      <a:pt x="646843" y="923163"/>
                      <a:pt x="643128" y="924782"/>
                      <a:pt x="639413" y="926306"/>
                    </a:cubicBezTo>
                    <a:cubicBezTo>
                      <a:pt x="635318" y="928021"/>
                      <a:pt x="631127" y="929735"/>
                      <a:pt x="627126" y="931545"/>
                    </a:cubicBezTo>
                    <a:cubicBezTo>
                      <a:pt x="623411" y="933164"/>
                      <a:pt x="619792" y="934974"/>
                      <a:pt x="616077" y="936689"/>
                    </a:cubicBezTo>
                    <a:cubicBezTo>
                      <a:pt x="612077" y="938594"/>
                      <a:pt x="607981" y="940403"/>
                      <a:pt x="603980" y="942404"/>
                    </a:cubicBezTo>
                    <a:cubicBezTo>
                      <a:pt x="600361" y="944213"/>
                      <a:pt x="596741" y="946118"/>
                      <a:pt x="593122" y="947928"/>
                    </a:cubicBezTo>
                    <a:cubicBezTo>
                      <a:pt x="590074" y="949452"/>
                      <a:pt x="587026" y="950976"/>
                      <a:pt x="583978" y="952595"/>
                    </a:cubicBezTo>
                    <a:cubicBezTo>
                      <a:pt x="577787" y="949166"/>
                      <a:pt x="571786" y="945452"/>
                      <a:pt x="565785" y="941832"/>
                    </a:cubicBezTo>
                    <a:cubicBezTo>
                      <a:pt x="560642" y="938784"/>
                      <a:pt x="555403" y="935831"/>
                      <a:pt x="550450" y="932593"/>
                    </a:cubicBezTo>
                    <a:cubicBezTo>
                      <a:pt x="543592" y="928211"/>
                      <a:pt x="537115" y="923449"/>
                      <a:pt x="530543" y="918782"/>
                    </a:cubicBezTo>
                    <a:cubicBezTo>
                      <a:pt x="525875" y="915448"/>
                      <a:pt x="521018" y="912400"/>
                      <a:pt x="516541" y="908971"/>
                    </a:cubicBezTo>
                    <a:cubicBezTo>
                      <a:pt x="509397" y="903542"/>
                      <a:pt x="502539" y="897827"/>
                      <a:pt x="495586" y="892112"/>
                    </a:cubicBezTo>
                    <a:cubicBezTo>
                      <a:pt x="491966" y="889064"/>
                      <a:pt x="488156" y="886301"/>
                      <a:pt x="484537" y="883158"/>
                    </a:cubicBezTo>
                    <a:cubicBezTo>
                      <a:pt x="474250" y="874205"/>
                      <a:pt x="464249" y="864965"/>
                      <a:pt x="454628" y="855345"/>
                    </a:cubicBezTo>
                    <a:cubicBezTo>
                      <a:pt x="444437" y="845153"/>
                      <a:pt x="434626" y="834485"/>
                      <a:pt x="425291" y="823627"/>
                    </a:cubicBezTo>
                    <a:cubicBezTo>
                      <a:pt x="424625" y="822865"/>
                      <a:pt x="423958" y="822103"/>
                      <a:pt x="423291" y="821341"/>
                    </a:cubicBezTo>
                    <a:cubicBezTo>
                      <a:pt x="414338" y="810863"/>
                      <a:pt x="405860" y="800005"/>
                      <a:pt x="397669" y="788956"/>
                    </a:cubicBezTo>
                    <a:cubicBezTo>
                      <a:pt x="396716" y="787622"/>
                      <a:pt x="395669" y="786289"/>
                      <a:pt x="394716" y="784955"/>
                    </a:cubicBezTo>
                    <a:cubicBezTo>
                      <a:pt x="386810" y="774097"/>
                      <a:pt x="379381" y="762952"/>
                      <a:pt x="372237" y="751523"/>
                    </a:cubicBezTo>
                    <a:cubicBezTo>
                      <a:pt x="371189" y="749808"/>
                      <a:pt x="370142" y="748189"/>
                      <a:pt x="369094" y="746474"/>
                    </a:cubicBezTo>
                    <a:cubicBezTo>
                      <a:pt x="362141" y="735140"/>
                      <a:pt x="355664" y="723614"/>
                      <a:pt x="349472" y="711803"/>
                    </a:cubicBezTo>
                    <a:cubicBezTo>
                      <a:pt x="348996" y="710851"/>
                      <a:pt x="348520" y="709898"/>
                      <a:pt x="347948" y="708946"/>
                    </a:cubicBezTo>
                    <a:cubicBezTo>
                      <a:pt x="350044" y="708279"/>
                      <a:pt x="352044" y="707612"/>
                      <a:pt x="354140" y="706946"/>
                    </a:cubicBezTo>
                    <a:cubicBezTo>
                      <a:pt x="357664" y="705898"/>
                      <a:pt x="361188" y="704850"/>
                      <a:pt x="364712" y="703802"/>
                    </a:cubicBezTo>
                    <a:cubicBezTo>
                      <a:pt x="368808" y="702659"/>
                      <a:pt x="372904" y="701516"/>
                      <a:pt x="377000" y="700469"/>
                    </a:cubicBezTo>
                    <a:cubicBezTo>
                      <a:pt x="380524" y="699516"/>
                      <a:pt x="383953" y="698659"/>
                      <a:pt x="387477" y="697802"/>
                    </a:cubicBezTo>
                    <a:cubicBezTo>
                      <a:pt x="391668" y="696754"/>
                      <a:pt x="395859" y="695801"/>
                      <a:pt x="400050" y="694944"/>
                    </a:cubicBezTo>
                    <a:cubicBezTo>
                      <a:pt x="403479" y="694182"/>
                      <a:pt x="407003" y="693420"/>
                      <a:pt x="410432" y="692658"/>
                    </a:cubicBezTo>
                    <a:cubicBezTo>
                      <a:pt x="414719" y="691801"/>
                      <a:pt x="419005" y="691039"/>
                      <a:pt x="423291" y="690277"/>
                    </a:cubicBezTo>
                    <a:cubicBezTo>
                      <a:pt x="426720" y="689705"/>
                      <a:pt x="430149" y="689039"/>
                      <a:pt x="433578" y="688467"/>
                    </a:cubicBezTo>
                    <a:cubicBezTo>
                      <a:pt x="437960" y="687800"/>
                      <a:pt x="442341" y="687134"/>
                      <a:pt x="446818" y="686562"/>
                    </a:cubicBezTo>
                    <a:cubicBezTo>
                      <a:pt x="450151" y="686086"/>
                      <a:pt x="453485" y="685610"/>
                      <a:pt x="456819" y="685229"/>
                    </a:cubicBezTo>
                    <a:cubicBezTo>
                      <a:pt x="461486" y="684657"/>
                      <a:pt x="466154" y="684276"/>
                      <a:pt x="470821" y="683800"/>
                    </a:cubicBezTo>
                    <a:cubicBezTo>
                      <a:pt x="473964" y="683514"/>
                      <a:pt x="477012" y="683133"/>
                      <a:pt x="480155" y="682847"/>
                    </a:cubicBezTo>
                    <a:cubicBezTo>
                      <a:pt x="485394" y="682466"/>
                      <a:pt x="490538" y="682181"/>
                      <a:pt x="495776" y="681895"/>
                    </a:cubicBezTo>
                    <a:cubicBezTo>
                      <a:pt x="498348" y="681800"/>
                      <a:pt x="501015" y="681514"/>
                      <a:pt x="503587" y="681419"/>
                    </a:cubicBezTo>
                    <a:cubicBezTo>
                      <a:pt x="511397" y="681133"/>
                      <a:pt x="519208" y="680942"/>
                      <a:pt x="527018" y="680942"/>
                    </a:cubicBezTo>
                    <a:close/>
                    <a:moveTo>
                      <a:pt x="565404" y="987076"/>
                    </a:moveTo>
                    <a:cubicBezTo>
                      <a:pt x="571595" y="983361"/>
                      <a:pt x="577787" y="979551"/>
                      <a:pt x="584073" y="976027"/>
                    </a:cubicBezTo>
                    <a:cubicBezTo>
                      <a:pt x="586931" y="977551"/>
                      <a:pt x="589883" y="978980"/>
                      <a:pt x="592836" y="980504"/>
                    </a:cubicBezTo>
                    <a:cubicBezTo>
                      <a:pt x="596646" y="982409"/>
                      <a:pt x="600361" y="984409"/>
                      <a:pt x="604171" y="986314"/>
                    </a:cubicBezTo>
                    <a:cubicBezTo>
                      <a:pt x="607981" y="988219"/>
                      <a:pt x="611981" y="990029"/>
                      <a:pt x="615791" y="991838"/>
                    </a:cubicBezTo>
                    <a:cubicBezTo>
                      <a:pt x="619601" y="993648"/>
                      <a:pt x="623316" y="995458"/>
                      <a:pt x="627221" y="997077"/>
                    </a:cubicBezTo>
                    <a:cubicBezTo>
                      <a:pt x="631222" y="998887"/>
                      <a:pt x="635222" y="1000506"/>
                      <a:pt x="639318" y="1002221"/>
                    </a:cubicBezTo>
                    <a:cubicBezTo>
                      <a:pt x="643128" y="1003840"/>
                      <a:pt x="646938" y="1005459"/>
                      <a:pt x="650843" y="1006983"/>
                    </a:cubicBezTo>
                    <a:cubicBezTo>
                      <a:pt x="654939" y="1008602"/>
                      <a:pt x="659130" y="1010126"/>
                      <a:pt x="663321" y="1011650"/>
                    </a:cubicBezTo>
                    <a:cubicBezTo>
                      <a:pt x="667131" y="1013079"/>
                      <a:pt x="670941" y="1014603"/>
                      <a:pt x="674846" y="1015937"/>
                    </a:cubicBezTo>
                    <a:cubicBezTo>
                      <a:pt x="679228" y="1017461"/>
                      <a:pt x="683609" y="1018889"/>
                      <a:pt x="687991" y="1020318"/>
                    </a:cubicBezTo>
                    <a:cubicBezTo>
                      <a:pt x="691801" y="1021556"/>
                      <a:pt x="695516" y="1022890"/>
                      <a:pt x="699326" y="1024033"/>
                    </a:cubicBezTo>
                    <a:cubicBezTo>
                      <a:pt x="703993" y="1025462"/>
                      <a:pt x="708660" y="1026795"/>
                      <a:pt x="713423" y="1028129"/>
                    </a:cubicBezTo>
                    <a:cubicBezTo>
                      <a:pt x="717042" y="1029176"/>
                      <a:pt x="720566" y="1030224"/>
                      <a:pt x="724281" y="1031272"/>
                    </a:cubicBezTo>
                    <a:cubicBezTo>
                      <a:pt x="729520" y="1032700"/>
                      <a:pt x="734854" y="1033939"/>
                      <a:pt x="740188" y="1035177"/>
                    </a:cubicBezTo>
                    <a:cubicBezTo>
                      <a:pt x="743331" y="1035939"/>
                      <a:pt x="746474" y="1036796"/>
                      <a:pt x="749618" y="1037463"/>
                    </a:cubicBezTo>
                    <a:cubicBezTo>
                      <a:pt x="758095" y="1039368"/>
                      <a:pt x="766667" y="1041178"/>
                      <a:pt x="775240" y="1042797"/>
                    </a:cubicBezTo>
                    <a:cubicBezTo>
                      <a:pt x="770287" y="1050036"/>
                      <a:pt x="765524" y="1057370"/>
                      <a:pt x="760857" y="1064800"/>
                    </a:cubicBezTo>
                    <a:cubicBezTo>
                      <a:pt x="759428" y="1067086"/>
                      <a:pt x="758095" y="1069372"/>
                      <a:pt x="756666" y="1071658"/>
                    </a:cubicBezTo>
                    <a:cubicBezTo>
                      <a:pt x="753523" y="1076801"/>
                      <a:pt x="750380" y="1081945"/>
                      <a:pt x="747332" y="1087088"/>
                    </a:cubicBezTo>
                    <a:cubicBezTo>
                      <a:pt x="745617" y="1090136"/>
                      <a:pt x="743998" y="1093184"/>
                      <a:pt x="742283" y="1096232"/>
                    </a:cubicBezTo>
                    <a:cubicBezTo>
                      <a:pt x="739807" y="1100709"/>
                      <a:pt x="737235" y="1105186"/>
                      <a:pt x="734854" y="1109758"/>
                    </a:cubicBezTo>
                    <a:cubicBezTo>
                      <a:pt x="733044" y="1113187"/>
                      <a:pt x="731425" y="1116521"/>
                      <a:pt x="729710" y="1119950"/>
                    </a:cubicBezTo>
                    <a:cubicBezTo>
                      <a:pt x="727520" y="1124236"/>
                      <a:pt x="725329" y="1128427"/>
                      <a:pt x="723329" y="1132713"/>
                    </a:cubicBezTo>
                    <a:cubicBezTo>
                      <a:pt x="721614" y="1136333"/>
                      <a:pt x="719995" y="1139857"/>
                      <a:pt x="718376" y="1143476"/>
                    </a:cubicBezTo>
                    <a:cubicBezTo>
                      <a:pt x="716471" y="1147667"/>
                      <a:pt x="714470" y="1151858"/>
                      <a:pt x="712661" y="1156049"/>
                    </a:cubicBezTo>
                    <a:cubicBezTo>
                      <a:pt x="711041" y="1159764"/>
                      <a:pt x="709517" y="1163574"/>
                      <a:pt x="707993" y="1167289"/>
                    </a:cubicBezTo>
                    <a:cubicBezTo>
                      <a:pt x="706279" y="1171385"/>
                      <a:pt x="704564" y="1175480"/>
                      <a:pt x="702945" y="1179671"/>
                    </a:cubicBezTo>
                    <a:cubicBezTo>
                      <a:pt x="701421" y="1183577"/>
                      <a:pt x="700088" y="1187482"/>
                      <a:pt x="698659" y="1191387"/>
                    </a:cubicBezTo>
                    <a:cubicBezTo>
                      <a:pt x="697135" y="1195483"/>
                      <a:pt x="695611" y="1199579"/>
                      <a:pt x="694277" y="1203674"/>
                    </a:cubicBezTo>
                    <a:cubicBezTo>
                      <a:pt x="692944" y="1207580"/>
                      <a:pt x="691706" y="1211580"/>
                      <a:pt x="690467" y="1215580"/>
                    </a:cubicBezTo>
                    <a:cubicBezTo>
                      <a:pt x="689420" y="1218724"/>
                      <a:pt x="688372" y="1221962"/>
                      <a:pt x="687419" y="1225105"/>
                    </a:cubicBezTo>
                    <a:cubicBezTo>
                      <a:pt x="680276" y="1227106"/>
                      <a:pt x="673227" y="1228820"/>
                      <a:pt x="666083" y="1230535"/>
                    </a:cubicBezTo>
                    <a:cubicBezTo>
                      <a:pt x="660654" y="1231868"/>
                      <a:pt x="655130" y="1233392"/>
                      <a:pt x="649700" y="1234535"/>
                    </a:cubicBezTo>
                    <a:cubicBezTo>
                      <a:pt x="641223" y="1236345"/>
                      <a:pt x="632651" y="1237679"/>
                      <a:pt x="624173" y="1239203"/>
                    </a:cubicBezTo>
                    <a:cubicBezTo>
                      <a:pt x="619125" y="1240060"/>
                      <a:pt x="613982" y="1241203"/>
                      <a:pt x="608933" y="1241870"/>
                    </a:cubicBezTo>
                    <a:cubicBezTo>
                      <a:pt x="599599" y="1243203"/>
                      <a:pt x="590264" y="1244060"/>
                      <a:pt x="580930" y="1244918"/>
                    </a:cubicBezTo>
                    <a:cubicBezTo>
                      <a:pt x="576644" y="1245299"/>
                      <a:pt x="572357" y="1245965"/>
                      <a:pt x="567976" y="1246251"/>
                    </a:cubicBezTo>
                    <a:cubicBezTo>
                      <a:pt x="554355" y="1247204"/>
                      <a:pt x="540734" y="1247775"/>
                      <a:pt x="527114" y="1247775"/>
                    </a:cubicBezTo>
                    <a:cubicBezTo>
                      <a:pt x="519303" y="1247775"/>
                      <a:pt x="511493" y="1247585"/>
                      <a:pt x="503682" y="1247299"/>
                    </a:cubicBezTo>
                    <a:cubicBezTo>
                      <a:pt x="501015" y="1247204"/>
                      <a:pt x="498443" y="1247013"/>
                      <a:pt x="495776" y="1246823"/>
                    </a:cubicBezTo>
                    <a:cubicBezTo>
                      <a:pt x="490633" y="1246537"/>
                      <a:pt x="485394" y="1246251"/>
                      <a:pt x="480251" y="1245870"/>
                    </a:cubicBezTo>
                    <a:cubicBezTo>
                      <a:pt x="477107" y="1245584"/>
                      <a:pt x="473964" y="1245299"/>
                      <a:pt x="470821" y="1244918"/>
                    </a:cubicBezTo>
                    <a:cubicBezTo>
                      <a:pt x="466154" y="1244441"/>
                      <a:pt x="461582" y="1244060"/>
                      <a:pt x="456914" y="1243489"/>
                    </a:cubicBezTo>
                    <a:cubicBezTo>
                      <a:pt x="453581" y="1243108"/>
                      <a:pt x="450247" y="1242536"/>
                      <a:pt x="446913" y="1242155"/>
                    </a:cubicBezTo>
                    <a:cubicBezTo>
                      <a:pt x="442532" y="1241584"/>
                      <a:pt x="438055" y="1240917"/>
                      <a:pt x="433673" y="1240250"/>
                    </a:cubicBezTo>
                    <a:cubicBezTo>
                      <a:pt x="430244" y="1239679"/>
                      <a:pt x="426815" y="1239107"/>
                      <a:pt x="423386" y="1238441"/>
                    </a:cubicBezTo>
                    <a:cubicBezTo>
                      <a:pt x="419100" y="1237679"/>
                      <a:pt x="414814" y="1236917"/>
                      <a:pt x="410527" y="1236059"/>
                    </a:cubicBezTo>
                    <a:cubicBezTo>
                      <a:pt x="407003" y="1235393"/>
                      <a:pt x="403574" y="1234535"/>
                      <a:pt x="400050" y="1233773"/>
                    </a:cubicBezTo>
                    <a:cubicBezTo>
                      <a:pt x="395859" y="1232821"/>
                      <a:pt x="391668" y="1231868"/>
                      <a:pt x="387572" y="1230916"/>
                    </a:cubicBezTo>
                    <a:cubicBezTo>
                      <a:pt x="384048" y="1230059"/>
                      <a:pt x="380524" y="1229106"/>
                      <a:pt x="377000" y="1228249"/>
                    </a:cubicBezTo>
                    <a:cubicBezTo>
                      <a:pt x="372904" y="1227201"/>
                      <a:pt x="368808" y="1226058"/>
                      <a:pt x="364712" y="1224915"/>
                    </a:cubicBezTo>
                    <a:cubicBezTo>
                      <a:pt x="361188" y="1223867"/>
                      <a:pt x="357664" y="1222820"/>
                      <a:pt x="354140" y="1221772"/>
                    </a:cubicBezTo>
                    <a:cubicBezTo>
                      <a:pt x="352044" y="1221105"/>
                      <a:pt x="350044" y="1220438"/>
                      <a:pt x="347948" y="1219772"/>
                    </a:cubicBezTo>
                    <a:cubicBezTo>
                      <a:pt x="348425" y="1218819"/>
                      <a:pt x="348901" y="1217867"/>
                      <a:pt x="349377" y="1216914"/>
                    </a:cubicBezTo>
                    <a:cubicBezTo>
                      <a:pt x="355568" y="1205103"/>
                      <a:pt x="362141" y="1193578"/>
                      <a:pt x="368999" y="1182243"/>
                    </a:cubicBezTo>
                    <a:cubicBezTo>
                      <a:pt x="370046" y="1180529"/>
                      <a:pt x="371094" y="1178814"/>
                      <a:pt x="372237" y="1177100"/>
                    </a:cubicBezTo>
                    <a:cubicBezTo>
                      <a:pt x="379381" y="1165670"/>
                      <a:pt x="386810" y="1154525"/>
                      <a:pt x="394716" y="1143667"/>
                    </a:cubicBezTo>
                    <a:cubicBezTo>
                      <a:pt x="395669" y="1142333"/>
                      <a:pt x="396716" y="1141000"/>
                      <a:pt x="397669" y="1139666"/>
                    </a:cubicBezTo>
                    <a:cubicBezTo>
                      <a:pt x="405860" y="1128617"/>
                      <a:pt x="414338" y="1117759"/>
                      <a:pt x="423291" y="1107281"/>
                    </a:cubicBezTo>
                    <a:cubicBezTo>
                      <a:pt x="423958" y="1106519"/>
                      <a:pt x="424625" y="1105757"/>
                      <a:pt x="425387" y="1104995"/>
                    </a:cubicBezTo>
                    <a:cubicBezTo>
                      <a:pt x="434816" y="1094137"/>
                      <a:pt x="444532" y="1083469"/>
                      <a:pt x="454724" y="1073277"/>
                    </a:cubicBezTo>
                    <a:cubicBezTo>
                      <a:pt x="464344" y="1063657"/>
                      <a:pt x="474345" y="1054418"/>
                      <a:pt x="484632" y="1045464"/>
                    </a:cubicBezTo>
                    <a:cubicBezTo>
                      <a:pt x="487871" y="1042607"/>
                      <a:pt x="491395" y="1040035"/>
                      <a:pt x="494729" y="1037273"/>
                    </a:cubicBezTo>
                    <a:cubicBezTo>
                      <a:pt x="501968" y="1031272"/>
                      <a:pt x="509111" y="1025271"/>
                      <a:pt x="516636" y="1019651"/>
                    </a:cubicBezTo>
                    <a:cubicBezTo>
                      <a:pt x="520922" y="1016508"/>
                      <a:pt x="525399" y="1013555"/>
                      <a:pt x="529685" y="1010507"/>
                    </a:cubicBezTo>
                    <a:cubicBezTo>
                      <a:pt x="536639" y="1005650"/>
                      <a:pt x="543401" y="1000601"/>
                      <a:pt x="550545" y="996029"/>
                    </a:cubicBezTo>
                    <a:cubicBezTo>
                      <a:pt x="555403" y="992886"/>
                      <a:pt x="560451" y="990124"/>
                      <a:pt x="565309" y="987076"/>
                    </a:cubicBezTo>
                    <a:close/>
                    <a:moveTo>
                      <a:pt x="702850" y="1244537"/>
                    </a:moveTo>
                    <a:cubicBezTo>
                      <a:pt x="703136" y="1243584"/>
                      <a:pt x="703421" y="1242536"/>
                      <a:pt x="703612" y="1241584"/>
                    </a:cubicBezTo>
                    <a:cubicBezTo>
                      <a:pt x="706850" y="1240631"/>
                      <a:pt x="710089" y="1239488"/>
                      <a:pt x="713327" y="1238441"/>
                    </a:cubicBezTo>
                    <a:cubicBezTo>
                      <a:pt x="717233" y="1237202"/>
                      <a:pt x="721138" y="1235964"/>
                      <a:pt x="725043" y="1234630"/>
                    </a:cubicBezTo>
                    <a:cubicBezTo>
                      <a:pt x="729234" y="1233202"/>
                      <a:pt x="733425" y="1231583"/>
                      <a:pt x="737711" y="1230059"/>
                    </a:cubicBezTo>
                    <a:cubicBezTo>
                      <a:pt x="741521" y="1228725"/>
                      <a:pt x="745236" y="1227392"/>
                      <a:pt x="749046" y="1225868"/>
                    </a:cubicBezTo>
                    <a:cubicBezTo>
                      <a:pt x="753332" y="1224248"/>
                      <a:pt x="757619" y="1222439"/>
                      <a:pt x="761810" y="1220724"/>
                    </a:cubicBezTo>
                    <a:cubicBezTo>
                      <a:pt x="765429" y="1219200"/>
                      <a:pt x="769049" y="1217771"/>
                      <a:pt x="772668" y="1216247"/>
                    </a:cubicBezTo>
                    <a:cubicBezTo>
                      <a:pt x="777050" y="1214342"/>
                      <a:pt x="781336" y="1212342"/>
                      <a:pt x="785717" y="1210342"/>
                    </a:cubicBezTo>
                    <a:cubicBezTo>
                      <a:pt x="789146" y="1208723"/>
                      <a:pt x="792575" y="1207294"/>
                      <a:pt x="796004" y="1205579"/>
                    </a:cubicBezTo>
                    <a:cubicBezTo>
                      <a:pt x="800481" y="1203389"/>
                      <a:pt x="804958" y="1201103"/>
                      <a:pt x="809435" y="1198817"/>
                    </a:cubicBezTo>
                    <a:cubicBezTo>
                      <a:pt x="812578" y="1197197"/>
                      <a:pt x="815816" y="1195673"/>
                      <a:pt x="818960" y="1193959"/>
                    </a:cubicBezTo>
                    <a:cubicBezTo>
                      <a:pt x="823722" y="1191482"/>
                      <a:pt x="828389" y="1188815"/>
                      <a:pt x="833057" y="1186244"/>
                    </a:cubicBezTo>
                    <a:cubicBezTo>
                      <a:pt x="835914" y="1184624"/>
                      <a:pt x="838867" y="1183100"/>
                      <a:pt x="841724" y="1181481"/>
                    </a:cubicBezTo>
                    <a:cubicBezTo>
                      <a:pt x="846963" y="1178433"/>
                      <a:pt x="852107" y="1175290"/>
                      <a:pt x="857250" y="1172147"/>
                    </a:cubicBezTo>
                    <a:cubicBezTo>
                      <a:pt x="859536" y="1170718"/>
                      <a:pt x="861822" y="1169480"/>
                      <a:pt x="864013" y="1168051"/>
                    </a:cubicBezTo>
                    <a:cubicBezTo>
                      <a:pt x="871442" y="1163384"/>
                      <a:pt x="878777" y="1158621"/>
                      <a:pt x="886016" y="1153668"/>
                    </a:cubicBezTo>
                    <a:cubicBezTo>
                      <a:pt x="887635" y="1162336"/>
                      <a:pt x="889445" y="1170813"/>
                      <a:pt x="891350" y="1179386"/>
                    </a:cubicBezTo>
                    <a:cubicBezTo>
                      <a:pt x="892016" y="1182243"/>
                      <a:pt x="892778" y="1185005"/>
                      <a:pt x="893445" y="1187863"/>
                    </a:cubicBezTo>
                    <a:cubicBezTo>
                      <a:pt x="894779" y="1193483"/>
                      <a:pt x="896112" y="1199102"/>
                      <a:pt x="897636" y="1204722"/>
                    </a:cubicBezTo>
                    <a:cubicBezTo>
                      <a:pt x="898493" y="1208056"/>
                      <a:pt x="899541" y="1211390"/>
                      <a:pt x="900494" y="1214723"/>
                    </a:cubicBezTo>
                    <a:cubicBezTo>
                      <a:pt x="901922" y="1219676"/>
                      <a:pt x="903256" y="1224629"/>
                      <a:pt x="904780" y="1229582"/>
                    </a:cubicBezTo>
                    <a:cubicBezTo>
                      <a:pt x="905923" y="1233107"/>
                      <a:pt x="907066" y="1236631"/>
                      <a:pt x="908304" y="1240155"/>
                    </a:cubicBezTo>
                    <a:cubicBezTo>
                      <a:pt x="909828" y="1244822"/>
                      <a:pt x="911257" y="1249394"/>
                      <a:pt x="912876" y="1254062"/>
                    </a:cubicBezTo>
                    <a:cubicBezTo>
                      <a:pt x="914114" y="1257681"/>
                      <a:pt x="915543" y="1261301"/>
                      <a:pt x="916877" y="1264920"/>
                    </a:cubicBezTo>
                    <a:cubicBezTo>
                      <a:pt x="918496" y="1269301"/>
                      <a:pt x="920115" y="1273683"/>
                      <a:pt x="921830" y="1278065"/>
                    </a:cubicBezTo>
                    <a:cubicBezTo>
                      <a:pt x="923258" y="1281779"/>
                      <a:pt x="924878" y="1285399"/>
                      <a:pt x="926402" y="1289114"/>
                    </a:cubicBezTo>
                    <a:cubicBezTo>
                      <a:pt x="928116" y="1293305"/>
                      <a:pt x="929831" y="1297496"/>
                      <a:pt x="931736" y="1301591"/>
                    </a:cubicBezTo>
                    <a:cubicBezTo>
                      <a:pt x="933355" y="1305306"/>
                      <a:pt x="935164" y="1309021"/>
                      <a:pt x="936879" y="1312736"/>
                    </a:cubicBezTo>
                    <a:cubicBezTo>
                      <a:pt x="938784" y="1316736"/>
                      <a:pt x="940594" y="1320737"/>
                      <a:pt x="942499" y="1324737"/>
                    </a:cubicBezTo>
                    <a:cubicBezTo>
                      <a:pt x="944309" y="1328452"/>
                      <a:pt x="946309" y="1332167"/>
                      <a:pt x="948214" y="1335881"/>
                    </a:cubicBezTo>
                    <a:cubicBezTo>
                      <a:pt x="949738" y="1338834"/>
                      <a:pt x="951166" y="1341882"/>
                      <a:pt x="952786" y="1344740"/>
                    </a:cubicBezTo>
                    <a:cubicBezTo>
                      <a:pt x="949262" y="1351026"/>
                      <a:pt x="945547" y="1357027"/>
                      <a:pt x="941927" y="1363123"/>
                    </a:cubicBezTo>
                    <a:cubicBezTo>
                      <a:pt x="938879" y="1368171"/>
                      <a:pt x="936022" y="1373315"/>
                      <a:pt x="932783" y="1378268"/>
                    </a:cubicBezTo>
                    <a:cubicBezTo>
                      <a:pt x="928211" y="1385316"/>
                      <a:pt x="923354" y="1392079"/>
                      <a:pt x="918496" y="1398842"/>
                    </a:cubicBezTo>
                    <a:cubicBezTo>
                      <a:pt x="915353" y="1403318"/>
                      <a:pt x="912305" y="1407890"/>
                      <a:pt x="909066" y="1412272"/>
                    </a:cubicBezTo>
                    <a:cubicBezTo>
                      <a:pt x="903541" y="1419606"/>
                      <a:pt x="897731" y="1426559"/>
                      <a:pt x="891921" y="1433608"/>
                    </a:cubicBezTo>
                    <a:cubicBezTo>
                      <a:pt x="888968" y="1437132"/>
                      <a:pt x="886206" y="1440847"/>
                      <a:pt x="883253" y="1444371"/>
                    </a:cubicBezTo>
                    <a:cubicBezTo>
                      <a:pt x="874300" y="1454658"/>
                      <a:pt x="865061" y="1464659"/>
                      <a:pt x="855440" y="1474280"/>
                    </a:cubicBezTo>
                    <a:cubicBezTo>
                      <a:pt x="845344" y="1484376"/>
                      <a:pt x="834771" y="1494092"/>
                      <a:pt x="823913" y="1503426"/>
                    </a:cubicBezTo>
                    <a:cubicBezTo>
                      <a:pt x="823055" y="1504188"/>
                      <a:pt x="822198" y="1504950"/>
                      <a:pt x="821246" y="1505807"/>
                    </a:cubicBezTo>
                    <a:cubicBezTo>
                      <a:pt x="810863" y="1514666"/>
                      <a:pt x="800100" y="1523048"/>
                      <a:pt x="789146" y="1531239"/>
                    </a:cubicBezTo>
                    <a:cubicBezTo>
                      <a:pt x="787718" y="1532287"/>
                      <a:pt x="786289" y="1533430"/>
                      <a:pt x="784860" y="1534382"/>
                    </a:cubicBezTo>
                    <a:cubicBezTo>
                      <a:pt x="774097" y="1542193"/>
                      <a:pt x="762953" y="1549622"/>
                      <a:pt x="751713" y="1556671"/>
                    </a:cubicBezTo>
                    <a:cubicBezTo>
                      <a:pt x="749903" y="1557814"/>
                      <a:pt x="748189" y="1558862"/>
                      <a:pt x="746379" y="1560005"/>
                    </a:cubicBezTo>
                    <a:cubicBezTo>
                      <a:pt x="735139" y="1566863"/>
                      <a:pt x="723614" y="1573340"/>
                      <a:pt x="711899" y="1579531"/>
                    </a:cubicBezTo>
                    <a:cubicBezTo>
                      <a:pt x="710946" y="1580007"/>
                      <a:pt x="709994" y="1580579"/>
                      <a:pt x="708946" y="1581055"/>
                    </a:cubicBezTo>
                    <a:cubicBezTo>
                      <a:pt x="708660" y="1580198"/>
                      <a:pt x="708374" y="1579245"/>
                      <a:pt x="708089" y="1578388"/>
                    </a:cubicBezTo>
                    <a:cubicBezTo>
                      <a:pt x="704374" y="1566482"/>
                      <a:pt x="701040" y="1554480"/>
                      <a:pt x="698087" y="1542383"/>
                    </a:cubicBezTo>
                    <a:cubicBezTo>
                      <a:pt x="697611" y="1540478"/>
                      <a:pt x="697135" y="1538478"/>
                      <a:pt x="696754" y="1536573"/>
                    </a:cubicBezTo>
                    <a:cubicBezTo>
                      <a:pt x="693896" y="1524476"/>
                      <a:pt x="691420" y="1512284"/>
                      <a:pt x="689324" y="1499997"/>
                    </a:cubicBezTo>
                    <a:cubicBezTo>
                      <a:pt x="689039" y="1498092"/>
                      <a:pt x="688753" y="1496187"/>
                      <a:pt x="688467" y="1494377"/>
                    </a:cubicBezTo>
                    <a:cubicBezTo>
                      <a:pt x="686467" y="1481995"/>
                      <a:pt x="684848" y="1469612"/>
                      <a:pt x="683705" y="1457135"/>
                    </a:cubicBezTo>
                    <a:cubicBezTo>
                      <a:pt x="683514" y="1455420"/>
                      <a:pt x="683419" y="1453705"/>
                      <a:pt x="683324" y="1451991"/>
                    </a:cubicBezTo>
                    <a:cubicBezTo>
                      <a:pt x="682276" y="1439323"/>
                      <a:pt x="681514" y="1426559"/>
                      <a:pt x="681228" y="1413891"/>
                    </a:cubicBezTo>
                    <a:cubicBezTo>
                      <a:pt x="681228" y="1412558"/>
                      <a:pt x="681228" y="1411224"/>
                      <a:pt x="681228" y="1409795"/>
                    </a:cubicBezTo>
                    <a:cubicBezTo>
                      <a:pt x="681038" y="1396651"/>
                      <a:pt x="681228" y="1383506"/>
                      <a:pt x="681990" y="1370362"/>
                    </a:cubicBezTo>
                    <a:cubicBezTo>
                      <a:pt x="681990" y="1369600"/>
                      <a:pt x="682085" y="1368838"/>
                      <a:pt x="682181" y="1368171"/>
                    </a:cubicBezTo>
                    <a:cubicBezTo>
                      <a:pt x="682943" y="1355026"/>
                      <a:pt x="684181" y="1341787"/>
                      <a:pt x="685895" y="1328642"/>
                    </a:cubicBezTo>
                    <a:cubicBezTo>
                      <a:pt x="685991" y="1327880"/>
                      <a:pt x="686086" y="1327118"/>
                      <a:pt x="686181" y="1326356"/>
                    </a:cubicBezTo>
                    <a:cubicBezTo>
                      <a:pt x="687896" y="1313212"/>
                      <a:pt x="690182" y="1299972"/>
                      <a:pt x="692849" y="1286923"/>
                    </a:cubicBezTo>
                    <a:cubicBezTo>
                      <a:pt x="693134" y="1285685"/>
                      <a:pt x="693325" y="1284351"/>
                      <a:pt x="693611" y="1283113"/>
                    </a:cubicBezTo>
                    <a:cubicBezTo>
                      <a:pt x="696278" y="1270254"/>
                      <a:pt x="699421" y="1257491"/>
                      <a:pt x="702945" y="1244727"/>
                    </a:cubicBezTo>
                    <a:close/>
                    <a:moveTo>
                      <a:pt x="986981" y="1363028"/>
                    </a:moveTo>
                    <a:cubicBezTo>
                      <a:pt x="983266" y="1356932"/>
                      <a:pt x="979551" y="1350931"/>
                      <a:pt x="976122" y="1344644"/>
                    </a:cubicBezTo>
                    <a:cubicBezTo>
                      <a:pt x="977646" y="1341692"/>
                      <a:pt x="979170" y="1338739"/>
                      <a:pt x="980694" y="1335786"/>
                    </a:cubicBezTo>
                    <a:cubicBezTo>
                      <a:pt x="982599" y="1332071"/>
                      <a:pt x="984599" y="1328357"/>
                      <a:pt x="986409" y="1324642"/>
                    </a:cubicBezTo>
                    <a:cubicBezTo>
                      <a:pt x="988314" y="1320641"/>
                      <a:pt x="990219" y="1316641"/>
                      <a:pt x="992029" y="1312640"/>
                    </a:cubicBezTo>
                    <a:cubicBezTo>
                      <a:pt x="993743" y="1308926"/>
                      <a:pt x="995458" y="1305306"/>
                      <a:pt x="997172" y="1301591"/>
                    </a:cubicBezTo>
                    <a:cubicBezTo>
                      <a:pt x="998982" y="1297400"/>
                      <a:pt x="1000697" y="1293209"/>
                      <a:pt x="1002506" y="1289018"/>
                    </a:cubicBezTo>
                    <a:cubicBezTo>
                      <a:pt x="1004030" y="1285399"/>
                      <a:pt x="1005650" y="1281779"/>
                      <a:pt x="1007078" y="1278065"/>
                    </a:cubicBezTo>
                    <a:cubicBezTo>
                      <a:pt x="1008793" y="1273683"/>
                      <a:pt x="1010412" y="1269301"/>
                      <a:pt x="1012031" y="1264920"/>
                    </a:cubicBezTo>
                    <a:cubicBezTo>
                      <a:pt x="1013365" y="1261301"/>
                      <a:pt x="1014794" y="1257681"/>
                      <a:pt x="1016032" y="1254062"/>
                    </a:cubicBezTo>
                    <a:cubicBezTo>
                      <a:pt x="1017651" y="1249490"/>
                      <a:pt x="1019175" y="1244727"/>
                      <a:pt x="1020699" y="1240060"/>
                    </a:cubicBezTo>
                    <a:cubicBezTo>
                      <a:pt x="1021842" y="1236536"/>
                      <a:pt x="1023080" y="1233107"/>
                      <a:pt x="1024128" y="1229582"/>
                    </a:cubicBezTo>
                    <a:cubicBezTo>
                      <a:pt x="1025652" y="1224534"/>
                      <a:pt x="1027081" y="1219486"/>
                      <a:pt x="1028510" y="1214342"/>
                    </a:cubicBezTo>
                    <a:cubicBezTo>
                      <a:pt x="1029462" y="1211104"/>
                      <a:pt x="1030414" y="1207865"/>
                      <a:pt x="1031272" y="1204627"/>
                    </a:cubicBezTo>
                    <a:cubicBezTo>
                      <a:pt x="1032796" y="1199007"/>
                      <a:pt x="1034129" y="1193292"/>
                      <a:pt x="1035463" y="1187577"/>
                    </a:cubicBezTo>
                    <a:cubicBezTo>
                      <a:pt x="1036130" y="1184815"/>
                      <a:pt x="1036891" y="1182053"/>
                      <a:pt x="1037463" y="1179290"/>
                    </a:cubicBezTo>
                    <a:cubicBezTo>
                      <a:pt x="1039368" y="1170813"/>
                      <a:pt x="1041178" y="1162241"/>
                      <a:pt x="1042797" y="1153573"/>
                    </a:cubicBezTo>
                    <a:cubicBezTo>
                      <a:pt x="1050036" y="1158526"/>
                      <a:pt x="1057370" y="1163288"/>
                      <a:pt x="1064800" y="1167956"/>
                    </a:cubicBezTo>
                    <a:cubicBezTo>
                      <a:pt x="1067086" y="1169384"/>
                      <a:pt x="1069372" y="1170718"/>
                      <a:pt x="1071563" y="1172051"/>
                    </a:cubicBezTo>
                    <a:cubicBezTo>
                      <a:pt x="1076706" y="1175195"/>
                      <a:pt x="1081850" y="1178433"/>
                      <a:pt x="1087088" y="1181386"/>
                    </a:cubicBezTo>
                    <a:cubicBezTo>
                      <a:pt x="1089946" y="1183005"/>
                      <a:pt x="1092803" y="1184529"/>
                      <a:pt x="1095756" y="1186148"/>
                    </a:cubicBezTo>
                    <a:cubicBezTo>
                      <a:pt x="1100423" y="1188720"/>
                      <a:pt x="1105091" y="1191387"/>
                      <a:pt x="1109853" y="1193864"/>
                    </a:cubicBezTo>
                    <a:cubicBezTo>
                      <a:pt x="1112996" y="1195483"/>
                      <a:pt x="1116235" y="1197102"/>
                      <a:pt x="1119378" y="1198721"/>
                    </a:cubicBezTo>
                    <a:cubicBezTo>
                      <a:pt x="1123855" y="1201007"/>
                      <a:pt x="1128332" y="1203293"/>
                      <a:pt x="1132808" y="1205484"/>
                    </a:cubicBezTo>
                    <a:cubicBezTo>
                      <a:pt x="1136237" y="1207103"/>
                      <a:pt x="1139666" y="1208627"/>
                      <a:pt x="1143095" y="1210247"/>
                    </a:cubicBezTo>
                    <a:cubicBezTo>
                      <a:pt x="1147477" y="1212247"/>
                      <a:pt x="1151763" y="1214247"/>
                      <a:pt x="1156145" y="1216152"/>
                    </a:cubicBezTo>
                    <a:cubicBezTo>
                      <a:pt x="1159764" y="1217676"/>
                      <a:pt x="1163384" y="1219105"/>
                      <a:pt x="1167003" y="1220629"/>
                    </a:cubicBezTo>
                    <a:cubicBezTo>
                      <a:pt x="1171289" y="1222343"/>
                      <a:pt x="1175480" y="1224153"/>
                      <a:pt x="1179767" y="1225772"/>
                    </a:cubicBezTo>
                    <a:cubicBezTo>
                      <a:pt x="1183481" y="1227201"/>
                      <a:pt x="1187291" y="1228535"/>
                      <a:pt x="1191101" y="1229963"/>
                    </a:cubicBezTo>
                    <a:cubicBezTo>
                      <a:pt x="1195292" y="1231487"/>
                      <a:pt x="1199483" y="1233107"/>
                      <a:pt x="1203674" y="1234535"/>
                    </a:cubicBezTo>
                    <a:cubicBezTo>
                      <a:pt x="1207580" y="1235869"/>
                      <a:pt x="1211485" y="1237107"/>
                      <a:pt x="1215390" y="1238345"/>
                    </a:cubicBezTo>
                    <a:cubicBezTo>
                      <a:pt x="1218629" y="1239393"/>
                      <a:pt x="1221867" y="1240536"/>
                      <a:pt x="1225106" y="1241489"/>
                    </a:cubicBezTo>
                    <a:cubicBezTo>
                      <a:pt x="1225391" y="1242441"/>
                      <a:pt x="1225677" y="1243489"/>
                      <a:pt x="1225868" y="1244441"/>
                    </a:cubicBezTo>
                    <a:cubicBezTo>
                      <a:pt x="1229392" y="1257205"/>
                      <a:pt x="1232535" y="1269968"/>
                      <a:pt x="1235202" y="1282827"/>
                    </a:cubicBezTo>
                    <a:cubicBezTo>
                      <a:pt x="1235488" y="1284065"/>
                      <a:pt x="1235678" y="1285399"/>
                      <a:pt x="1235964" y="1286637"/>
                    </a:cubicBezTo>
                    <a:cubicBezTo>
                      <a:pt x="1238631" y="1299782"/>
                      <a:pt x="1240822" y="1312926"/>
                      <a:pt x="1242536" y="1326071"/>
                    </a:cubicBezTo>
                    <a:cubicBezTo>
                      <a:pt x="1242632" y="1326833"/>
                      <a:pt x="1242727" y="1327690"/>
                      <a:pt x="1242822" y="1328452"/>
                    </a:cubicBezTo>
                    <a:cubicBezTo>
                      <a:pt x="1244441" y="1341501"/>
                      <a:pt x="1245680" y="1354646"/>
                      <a:pt x="1246442" y="1367695"/>
                    </a:cubicBezTo>
                    <a:cubicBezTo>
                      <a:pt x="1246442" y="1368552"/>
                      <a:pt x="1246537" y="1369314"/>
                      <a:pt x="1246632" y="1370171"/>
                    </a:cubicBezTo>
                    <a:cubicBezTo>
                      <a:pt x="1247394" y="1383221"/>
                      <a:pt x="1247585" y="1396270"/>
                      <a:pt x="1247394" y="1409319"/>
                    </a:cubicBezTo>
                    <a:cubicBezTo>
                      <a:pt x="1247394" y="1410748"/>
                      <a:pt x="1247394" y="1412272"/>
                      <a:pt x="1247394" y="1413701"/>
                    </a:cubicBezTo>
                    <a:cubicBezTo>
                      <a:pt x="1247108" y="1426369"/>
                      <a:pt x="1246442" y="1438942"/>
                      <a:pt x="1245394" y="1451515"/>
                    </a:cubicBezTo>
                    <a:cubicBezTo>
                      <a:pt x="1245203" y="1453325"/>
                      <a:pt x="1245108" y="1455134"/>
                      <a:pt x="1244918" y="1456944"/>
                    </a:cubicBezTo>
                    <a:cubicBezTo>
                      <a:pt x="1243775" y="1469326"/>
                      <a:pt x="1242155" y="1481614"/>
                      <a:pt x="1240250" y="1493901"/>
                    </a:cubicBezTo>
                    <a:cubicBezTo>
                      <a:pt x="1239965" y="1495901"/>
                      <a:pt x="1239679" y="1497901"/>
                      <a:pt x="1239298" y="1499902"/>
                    </a:cubicBezTo>
                    <a:cubicBezTo>
                      <a:pt x="1237202" y="1512094"/>
                      <a:pt x="1234726" y="1524191"/>
                      <a:pt x="1231964" y="1536192"/>
                    </a:cubicBezTo>
                    <a:cubicBezTo>
                      <a:pt x="1231487" y="1538192"/>
                      <a:pt x="1231011" y="1540193"/>
                      <a:pt x="1230535" y="1542193"/>
                    </a:cubicBezTo>
                    <a:cubicBezTo>
                      <a:pt x="1227582" y="1554194"/>
                      <a:pt x="1224248" y="1566196"/>
                      <a:pt x="1220534" y="1578102"/>
                    </a:cubicBezTo>
                    <a:cubicBezTo>
                      <a:pt x="1220248" y="1578959"/>
                      <a:pt x="1219962" y="1579912"/>
                      <a:pt x="1219676" y="1580769"/>
                    </a:cubicBezTo>
                    <a:cubicBezTo>
                      <a:pt x="1218724" y="1580293"/>
                      <a:pt x="1217676" y="1579721"/>
                      <a:pt x="1216724" y="1579245"/>
                    </a:cubicBezTo>
                    <a:cubicBezTo>
                      <a:pt x="1205008" y="1573054"/>
                      <a:pt x="1193483" y="1566577"/>
                      <a:pt x="1182243" y="1559719"/>
                    </a:cubicBezTo>
                    <a:cubicBezTo>
                      <a:pt x="1180433" y="1558671"/>
                      <a:pt x="1178719" y="1557528"/>
                      <a:pt x="1176909" y="1556385"/>
                    </a:cubicBezTo>
                    <a:cubicBezTo>
                      <a:pt x="1165574" y="1549337"/>
                      <a:pt x="1154525" y="1541907"/>
                      <a:pt x="1143762" y="1534097"/>
                    </a:cubicBezTo>
                    <a:cubicBezTo>
                      <a:pt x="1142333" y="1533049"/>
                      <a:pt x="1140905" y="1532001"/>
                      <a:pt x="1139476" y="1530953"/>
                    </a:cubicBezTo>
                    <a:cubicBezTo>
                      <a:pt x="1128522" y="1522857"/>
                      <a:pt x="1117759" y="1514380"/>
                      <a:pt x="1107377" y="1505522"/>
                    </a:cubicBezTo>
                    <a:cubicBezTo>
                      <a:pt x="1106519" y="1504760"/>
                      <a:pt x="1105662" y="1503998"/>
                      <a:pt x="1104710" y="1503140"/>
                    </a:cubicBezTo>
                    <a:cubicBezTo>
                      <a:pt x="1093851" y="1493806"/>
                      <a:pt x="1083374" y="1484090"/>
                      <a:pt x="1073182" y="1473994"/>
                    </a:cubicBezTo>
                    <a:cubicBezTo>
                      <a:pt x="1063562" y="1464374"/>
                      <a:pt x="1054322" y="1454372"/>
                      <a:pt x="1045369" y="1444085"/>
                    </a:cubicBezTo>
                    <a:cubicBezTo>
                      <a:pt x="1042321" y="1440561"/>
                      <a:pt x="1039559" y="1436846"/>
                      <a:pt x="1036606" y="1433227"/>
                    </a:cubicBezTo>
                    <a:cubicBezTo>
                      <a:pt x="1030891" y="1426274"/>
                      <a:pt x="1024985" y="1419320"/>
                      <a:pt x="1019556" y="1411986"/>
                    </a:cubicBezTo>
                    <a:cubicBezTo>
                      <a:pt x="1016318" y="1407605"/>
                      <a:pt x="1013270" y="1403033"/>
                      <a:pt x="1010126" y="1398556"/>
                    </a:cubicBezTo>
                    <a:cubicBezTo>
                      <a:pt x="1005364" y="1391793"/>
                      <a:pt x="1000411" y="1385030"/>
                      <a:pt x="995934" y="1378077"/>
                    </a:cubicBezTo>
                    <a:cubicBezTo>
                      <a:pt x="992696" y="1373124"/>
                      <a:pt x="989838" y="1367980"/>
                      <a:pt x="986790" y="1362932"/>
                    </a:cubicBezTo>
                    <a:close/>
                    <a:moveTo>
                      <a:pt x="1401985" y="1247775"/>
                    </a:moveTo>
                    <a:cubicBezTo>
                      <a:pt x="1388364" y="1247775"/>
                      <a:pt x="1374743" y="1247299"/>
                      <a:pt x="1361123" y="1246251"/>
                    </a:cubicBezTo>
                    <a:cubicBezTo>
                      <a:pt x="1356836" y="1245965"/>
                      <a:pt x="1352550" y="1245299"/>
                      <a:pt x="1348169" y="1244918"/>
                    </a:cubicBezTo>
                    <a:cubicBezTo>
                      <a:pt x="1338834" y="1244060"/>
                      <a:pt x="1329500" y="1243203"/>
                      <a:pt x="1320165" y="1241870"/>
                    </a:cubicBezTo>
                    <a:cubicBezTo>
                      <a:pt x="1315022" y="1241108"/>
                      <a:pt x="1309973" y="1240060"/>
                      <a:pt x="1304925" y="1239203"/>
                    </a:cubicBezTo>
                    <a:cubicBezTo>
                      <a:pt x="1296448" y="1237774"/>
                      <a:pt x="1287875" y="1236345"/>
                      <a:pt x="1279398" y="1234535"/>
                    </a:cubicBezTo>
                    <a:cubicBezTo>
                      <a:pt x="1273874" y="1233392"/>
                      <a:pt x="1268444" y="1231868"/>
                      <a:pt x="1263015" y="1230535"/>
                    </a:cubicBezTo>
                    <a:cubicBezTo>
                      <a:pt x="1255871" y="1228820"/>
                      <a:pt x="1248728" y="1227106"/>
                      <a:pt x="1241679" y="1225105"/>
                    </a:cubicBezTo>
                    <a:cubicBezTo>
                      <a:pt x="1240727" y="1221867"/>
                      <a:pt x="1239584" y="1218724"/>
                      <a:pt x="1238536" y="1215485"/>
                    </a:cubicBezTo>
                    <a:cubicBezTo>
                      <a:pt x="1237298" y="1211580"/>
                      <a:pt x="1236059" y="1207580"/>
                      <a:pt x="1234726" y="1203770"/>
                    </a:cubicBezTo>
                    <a:cubicBezTo>
                      <a:pt x="1233297" y="1199579"/>
                      <a:pt x="1231678" y="1195388"/>
                      <a:pt x="1230154" y="1191197"/>
                    </a:cubicBezTo>
                    <a:cubicBezTo>
                      <a:pt x="1228820" y="1187387"/>
                      <a:pt x="1227487" y="1183672"/>
                      <a:pt x="1225963" y="1179862"/>
                    </a:cubicBezTo>
                    <a:cubicBezTo>
                      <a:pt x="1224344" y="1175576"/>
                      <a:pt x="1222534" y="1171289"/>
                      <a:pt x="1220724" y="1167098"/>
                    </a:cubicBezTo>
                    <a:cubicBezTo>
                      <a:pt x="1219200" y="1163479"/>
                      <a:pt x="1217771" y="1159859"/>
                      <a:pt x="1216247" y="1156240"/>
                    </a:cubicBezTo>
                    <a:cubicBezTo>
                      <a:pt x="1214342" y="1151858"/>
                      <a:pt x="1212342" y="1147572"/>
                      <a:pt x="1210342" y="1143191"/>
                    </a:cubicBezTo>
                    <a:cubicBezTo>
                      <a:pt x="1208818" y="1139762"/>
                      <a:pt x="1207294" y="1136333"/>
                      <a:pt x="1205579" y="1132904"/>
                    </a:cubicBezTo>
                    <a:cubicBezTo>
                      <a:pt x="1203389" y="1128427"/>
                      <a:pt x="1201103" y="1123950"/>
                      <a:pt x="1198817" y="1119473"/>
                    </a:cubicBezTo>
                    <a:cubicBezTo>
                      <a:pt x="1197197" y="1116235"/>
                      <a:pt x="1195673" y="1113092"/>
                      <a:pt x="1193959" y="1109853"/>
                    </a:cubicBezTo>
                    <a:cubicBezTo>
                      <a:pt x="1191482" y="1105091"/>
                      <a:pt x="1188815" y="1100519"/>
                      <a:pt x="1186244" y="1095756"/>
                    </a:cubicBezTo>
                    <a:cubicBezTo>
                      <a:pt x="1184624" y="1092899"/>
                      <a:pt x="1183100" y="1089946"/>
                      <a:pt x="1181481" y="1087088"/>
                    </a:cubicBezTo>
                    <a:cubicBezTo>
                      <a:pt x="1178433" y="1081850"/>
                      <a:pt x="1175290" y="1076706"/>
                      <a:pt x="1172051" y="1071467"/>
                    </a:cubicBezTo>
                    <a:cubicBezTo>
                      <a:pt x="1170718" y="1069277"/>
                      <a:pt x="1169384" y="1066991"/>
                      <a:pt x="1167956" y="1064705"/>
                    </a:cubicBezTo>
                    <a:cubicBezTo>
                      <a:pt x="1163288" y="1057275"/>
                      <a:pt x="1158526" y="1049941"/>
                      <a:pt x="1153573" y="1042702"/>
                    </a:cubicBezTo>
                    <a:cubicBezTo>
                      <a:pt x="1162145" y="1041083"/>
                      <a:pt x="1170718" y="1039273"/>
                      <a:pt x="1179195" y="1037368"/>
                    </a:cubicBezTo>
                    <a:cubicBezTo>
                      <a:pt x="1182338" y="1036606"/>
                      <a:pt x="1185482" y="1035844"/>
                      <a:pt x="1188625" y="1035082"/>
                    </a:cubicBezTo>
                    <a:cubicBezTo>
                      <a:pt x="1193959" y="1033748"/>
                      <a:pt x="1199293" y="1032510"/>
                      <a:pt x="1204532" y="1031177"/>
                    </a:cubicBezTo>
                    <a:cubicBezTo>
                      <a:pt x="1208151" y="1030224"/>
                      <a:pt x="1211771" y="1029081"/>
                      <a:pt x="1215390" y="1028033"/>
                    </a:cubicBezTo>
                    <a:cubicBezTo>
                      <a:pt x="1220057" y="1026700"/>
                      <a:pt x="1224820" y="1025366"/>
                      <a:pt x="1229487" y="1023938"/>
                    </a:cubicBezTo>
                    <a:cubicBezTo>
                      <a:pt x="1233297" y="1022795"/>
                      <a:pt x="1237012" y="1021461"/>
                      <a:pt x="1240822" y="1020223"/>
                    </a:cubicBezTo>
                    <a:cubicBezTo>
                      <a:pt x="1245203" y="1018794"/>
                      <a:pt x="1249680" y="1017365"/>
                      <a:pt x="1253966" y="1015841"/>
                    </a:cubicBezTo>
                    <a:cubicBezTo>
                      <a:pt x="1257872" y="1014508"/>
                      <a:pt x="1261586" y="1012984"/>
                      <a:pt x="1265492" y="1011555"/>
                    </a:cubicBezTo>
                    <a:cubicBezTo>
                      <a:pt x="1269683" y="1010031"/>
                      <a:pt x="1273874" y="1008507"/>
                      <a:pt x="1277969" y="1006793"/>
                    </a:cubicBezTo>
                    <a:cubicBezTo>
                      <a:pt x="1281875" y="1005269"/>
                      <a:pt x="1285589" y="1003649"/>
                      <a:pt x="1289494" y="1002030"/>
                    </a:cubicBezTo>
                    <a:cubicBezTo>
                      <a:pt x="1293495" y="1000316"/>
                      <a:pt x="1297591" y="998696"/>
                      <a:pt x="1301591" y="996887"/>
                    </a:cubicBezTo>
                    <a:cubicBezTo>
                      <a:pt x="1305401" y="995172"/>
                      <a:pt x="1309211" y="993362"/>
                      <a:pt x="1313021" y="991648"/>
                    </a:cubicBezTo>
                    <a:cubicBezTo>
                      <a:pt x="1316927" y="989838"/>
                      <a:pt x="1320832" y="988028"/>
                      <a:pt x="1324642" y="986123"/>
                    </a:cubicBezTo>
                    <a:cubicBezTo>
                      <a:pt x="1328452" y="984218"/>
                      <a:pt x="1332167" y="982313"/>
                      <a:pt x="1335977" y="980313"/>
                    </a:cubicBezTo>
                    <a:cubicBezTo>
                      <a:pt x="1338929" y="978789"/>
                      <a:pt x="1341882" y="977360"/>
                      <a:pt x="1344740" y="975836"/>
                    </a:cubicBezTo>
                    <a:cubicBezTo>
                      <a:pt x="1351121" y="979361"/>
                      <a:pt x="1357217" y="983171"/>
                      <a:pt x="1363409" y="986885"/>
                    </a:cubicBezTo>
                    <a:cubicBezTo>
                      <a:pt x="1368362" y="989838"/>
                      <a:pt x="1373410" y="992696"/>
                      <a:pt x="1378172" y="995839"/>
                    </a:cubicBezTo>
                    <a:cubicBezTo>
                      <a:pt x="1385316" y="1000411"/>
                      <a:pt x="1392174" y="1005459"/>
                      <a:pt x="1399032" y="1010317"/>
                    </a:cubicBezTo>
                    <a:cubicBezTo>
                      <a:pt x="1403414" y="1013365"/>
                      <a:pt x="1407890" y="1016318"/>
                      <a:pt x="1412081" y="1019461"/>
                    </a:cubicBezTo>
                    <a:cubicBezTo>
                      <a:pt x="1419606" y="1025081"/>
                      <a:pt x="1426750" y="1031081"/>
                      <a:pt x="1433989" y="1037082"/>
                    </a:cubicBezTo>
                    <a:cubicBezTo>
                      <a:pt x="1437323" y="1039844"/>
                      <a:pt x="1440847" y="1042416"/>
                      <a:pt x="1444085" y="1045274"/>
                    </a:cubicBezTo>
                    <a:cubicBezTo>
                      <a:pt x="1454372" y="1054227"/>
                      <a:pt x="1464374" y="1063466"/>
                      <a:pt x="1473994" y="1073087"/>
                    </a:cubicBezTo>
                    <a:cubicBezTo>
                      <a:pt x="1484186" y="1083278"/>
                      <a:pt x="1493901" y="1093851"/>
                      <a:pt x="1503331" y="1104805"/>
                    </a:cubicBezTo>
                    <a:cubicBezTo>
                      <a:pt x="1503998" y="1105567"/>
                      <a:pt x="1504760" y="1106329"/>
                      <a:pt x="1505426" y="1107186"/>
                    </a:cubicBezTo>
                    <a:cubicBezTo>
                      <a:pt x="1514380" y="1117664"/>
                      <a:pt x="1522857" y="1128522"/>
                      <a:pt x="1531049" y="1139571"/>
                    </a:cubicBezTo>
                    <a:cubicBezTo>
                      <a:pt x="1532001" y="1140905"/>
                      <a:pt x="1533049" y="1142238"/>
                      <a:pt x="1534001" y="1143572"/>
                    </a:cubicBezTo>
                    <a:cubicBezTo>
                      <a:pt x="1541907" y="1154430"/>
                      <a:pt x="1549337" y="1165574"/>
                      <a:pt x="1556480" y="1177004"/>
                    </a:cubicBezTo>
                    <a:cubicBezTo>
                      <a:pt x="1557528" y="1178719"/>
                      <a:pt x="1558671" y="1180433"/>
                      <a:pt x="1559719" y="1182148"/>
                    </a:cubicBezTo>
                    <a:cubicBezTo>
                      <a:pt x="1566672" y="1193483"/>
                      <a:pt x="1573149" y="1205008"/>
                      <a:pt x="1579340" y="1216819"/>
                    </a:cubicBezTo>
                    <a:cubicBezTo>
                      <a:pt x="1579817" y="1217771"/>
                      <a:pt x="1580293" y="1218724"/>
                      <a:pt x="1580769" y="1219676"/>
                    </a:cubicBezTo>
                    <a:cubicBezTo>
                      <a:pt x="1578674" y="1220343"/>
                      <a:pt x="1576673" y="1221010"/>
                      <a:pt x="1574578" y="1221676"/>
                    </a:cubicBezTo>
                    <a:cubicBezTo>
                      <a:pt x="1571054" y="1222724"/>
                      <a:pt x="1567529" y="1223772"/>
                      <a:pt x="1564005" y="1224820"/>
                    </a:cubicBezTo>
                    <a:cubicBezTo>
                      <a:pt x="1559909" y="1225963"/>
                      <a:pt x="1555814" y="1227106"/>
                      <a:pt x="1551718" y="1228154"/>
                    </a:cubicBezTo>
                    <a:cubicBezTo>
                      <a:pt x="1548194" y="1229106"/>
                      <a:pt x="1544669" y="1229963"/>
                      <a:pt x="1541145" y="1230821"/>
                    </a:cubicBezTo>
                    <a:cubicBezTo>
                      <a:pt x="1536954" y="1231868"/>
                      <a:pt x="1532858" y="1232821"/>
                      <a:pt x="1528667" y="1233678"/>
                    </a:cubicBezTo>
                    <a:cubicBezTo>
                      <a:pt x="1525238" y="1234440"/>
                      <a:pt x="1521714" y="1235202"/>
                      <a:pt x="1518190" y="1235964"/>
                    </a:cubicBezTo>
                    <a:cubicBezTo>
                      <a:pt x="1513904" y="1236821"/>
                      <a:pt x="1509617" y="1237583"/>
                      <a:pt x="1505331" y="1238345"/>
                    </a:cubicBezTo>
                    <a:cubicBezTo>
                      <a:pt x="1501902" y="1238917"/>
                      <a:pt x="1498473" y="1239584"/>
                      <a:pt x="1495044" y="1240155"/>
                    </a:cubicBezTo>
                    <a:cubicBezTo>
                      <a:pt x="1490663" y="1240822"/>
                      <a:pt x="1486281" y="1241489"/>
                      <a:pt x="1481804" y="1242060"/>
                    </a:cubicBezTo>
                    <a:cubicBezTo>
                      <a:pt x="1478471" y="1242536"/>
                      <a:pt x="1475137" y="1243013"/>
                      <a:pt x="1471803" y="1243394"/>
                    </a:cubicBezTo>
                    <a:cubicBezTo>
                      <a:pt x="1467136" y="1243965"/>
                      <a:pt x="1462564" y="1244346"/>
                      <a:pt x="1457897" y="1244822"/>
                    </a:cubicBezTo>
                    <a:cubicBezTo>
                      <a:pt x="1454753" y="1245108"/>
                      <a:pt x="1451610" y="1245489"/>
                      <a:pt x="1448467" y="1245775"/>
                    </a:cubicBezTo>
                    <a:cubicBezTo>
                      <a:pt x="1443323" y="1246156"/>
                      <a:pt x="1438180" y="1246442"/>
                      <a:pt x="1432941" y="1246727"/>
                    </a:cubicBezTo>
                    <a:cubicBezTo>
                      <a:pt x="1430274" y="1246823"/>
                      <a:pt x="1427702" y="1247108"/>
                      <a:pt x="1425035" y="1247204"/>
                    </a:cubicBezTo>
                    <a:cubicBezTo>
                      <a:pt x="1417225" y="1247489"/>
                      <a:pt x="1409414" y="1247680"/>
                      <a:pt x="1401604" y="1247680"/>
                    </a:cubicBezTo>
                    <a:close/>
                    <a:moveTo>
                      <a:pt x="1363028" y="941832"/>
                    </a:moveTo>
                    <a:cubicBezTo>
                      <a:pt x="1357027" y="945452"/>
                      <a:pt x="1351026" y="949166"/>
                      <a:pt x="1344835" y="952595"/>
                    </a:cubicBezTo>
                    <a:cubicBezTo>
                      <a:pt x="1341787" y="950976"/>
                      <a:pt x="1338739" y="949452"/>
                      <a:pt x="1335691" y="947928"/>
                    </a:cubicBezTo>
                    <a:cubicBezTo>
                      <a:pt x="1332071" y="946023"/>
                      <a:pt x="1328452" y="944213"/>
                      <a:pt x="1324832" y="942404"/>
                    </a:cubicBezTo>
                    <a:cubicBezTo>
                      <a:pt x="1320832" y="940403"/>
                      <a:pt x="1316831" y="938594"/>
                      <a:pt x="1312736" y="936689"/>
                    </a:cubicBezTo>
                    <a:cubicBezTo>
                      <a:pt x="1309021" y="934974"/>
                      <a:pt x="1305401" y="933260"/>
                      <a:pt x="1301687" y="931545"/>
                    </a:cubicBezTo>
                    <a:cubicBezTo>
                      <a:pt x="1297591" y="929735"/>
                      <a:pt x="1293495" y="928021"/>
                      <a:pt x="1289399" y="926306"/>
                    </a:cubicBezTo>
                    <a:cubicBezTo>
                      <a:pt x="1285589" y="924687"/>
                      <a:pt x="1281875" y="923068"/>
                      <a:pt x="1278065" y="921639"/>
                    </a:cubicBezTo>
                    <a:cubicBezTo>
                      <a:pt x="1273874" y="920020"/>
                      <a:pt x="1269587" y="918400"/>
                      <a:pt x="1265396" y="916877"/>
                    </a:cubicBezTo>
                    <a:cubicBezTo>
                      <a:pt x="1261586" y="915448"/>
                      <a:pt x="1257872" y="914019"/>
                      <a:pt x="1254062" y="912686"/>
                    </a:cubicBezTo>
                    <a:cubicBezTo>
                      <a:pt x="1249680" y="911162"/>
                      <a:pt x="1245203" y="909733"/>
                      <a:pt x="1240727" y="908304"/>
                    </a:cubicBezTo>
                    <a:cubicBezTo>
                      <a:pt x="1237012" y="907066"/>
                      <a:pt x="1233297" y="905827"/>
                      <a:pt x="1229582" y="904685"/>
                    </a:cubicBezTo>
                    <a:cubicBezTo>
                      <a:pt x="1224915" y="903256"/>
                      <a:pt x="1220153" y="901922"/>
                      <a:pt x="1215390" y="900589"/>
                    </a:cubicBezTo>
                    <a:cubicBezTo>
                      <a:pt x="1211771" y="899541"/>
                      <a:pt x="1208246" y="898493"/>
                      <a:pt x="1204627" y="897541"/>
                    </a:cubicBezTo>
                    <a:cubicBezTo>
                      <a:pt x="1199198" y="896112"/>
                      <a:pt x="1193768" y="894779"/>
                      <a:pt x="1188339" y="893540"/>
                    </a:cubicBezTo>
                    <a:cubicBezTo>
                      <a:pt x="1185291" y="892778"/>
                      <a:pt x="1182338" y="892016"/>
                      <a:pt x="1179386" y="891350"/>
                    </a:cubicBezTo>
                    <a:cubicBezTo>
                      <a:pt x="1170908" y="889445"/>
                      <a:pt x="1162336" y="887635"/>
                      <a:pt x="1153668" y="886016"/>
                    </a:cubicBezTo>
                    <a:cubicBezTo>
                      <a:pt x="1158621" y="878777"/>
                      <a:pt x="1163479" y="871442"/>
                      <a:pt x="1168051" y="864013"/>
                    </a:cubicBezTo>
                    <a:cubicBezTo>
                      <a:pt x="1169480" y="861822"/>
                      <a:pt x="1170718" y="859536"/>
                      <a:pt x="1172147" y="857250"/>
                    </a:cubicBezTo>
                    <a:cubicBezTo>
                      <a:pt x="1175290" y="852107"/>
                      <a:pt x="1178528" y="846868"/>
                      <a:pt x="1181576" y="841629"/>
                    </a:cubicBezTo>
                    <a:cubicBezTo>
                      <a:pt x="1183196" y="838772"/>
                      <a:pt x="1184720" y="835914"/>
                      <a:pt x="1186339" y="832961"/>
                    </a:cubicBezTo>
                    <a:cubicBezTo>
                      <a:pt x="1188911" y="828294"/>
                      <a:pt x="1191578" y="823627"/>
                      <a:pt x="1194054" y="818864"/>
                    </a:cubicBezTo>
                    <a:cubicBezTo>
                      <a:pt x="1195769" y="815721"/>
                      <a:pt x="1197293" y="812483"/>
                      <a:pt x="1198912" y="809244"/>
                    </a:cubicBezTo>
                    <a:cubicBezTo>
                      <a:pt x="1201198" y="804767"/>
                      <a:pt x="1203484" y="800291"/>
                      <a:pt x="1205675" y="795814"/>
                    </a:cubicBezTo>
                    <a:cubicBezTo>
                      <a:pt x="1207294" y="792385"/>
                      <a:pt x="1208818" y="788956"/>
                      <a:pt x="1210437" y="785527"/>
                    </a:cubicBezTo>
                    <a:cubicBezTo>
                      <a:pt x="1212437" y="781145"/>
                      <a:pt x="1214438" y="776859"/>
                      <a:pt x="1216343" y="772477"/>
                    </a:cubicBezTo>
                    <a:cubicBezTo>
                      <a:pt x="1217867" y="768858"/>
                      <a:pt x="1219295" y="765239"/>
                      <a:pt x="1220819" y="761619"/>
                    </a:cubicBezTo>
                    <a:cubicBezTo>
                      <a:pt x="1222534" y="757333"/>
                      <a:pt x="1224344" y="753142"/>
                      <a:pt x="1226058" y="748856"/>
                    </a:cubicBezTo>
                    <a:cubicBezTo>
                      <a:pt x="1227487" y="745141"/>
                      <a:pt x="1228820" y="741331"/>
                      <a:pt x="1230249" y="737521"/>
                    </a:cubicBezTo>
                    <a:cubicBezTo>
                      <a:pt x="1231773" y="733330"/>
                      <a:pt x="1233297" y="729139"/>
                      <a:pt x="1234821" y="724948"/>
                    </a:cubicBezTo>
                    <a:cubicBezTo>
                      <a:pt x="1236155" y="721043"/>
                      <a:pt x="1237393" y="717137"/>
                      <a:pt x="1238631" y="713232"/>
                    </a:cubicBezTo>
                    <a:cubicBezTo>
                      <a:pt x="1239679" y="709994"/>
                      <a:pt x="1240727" y="706850"/>
                      <a:pt x="1241774" y="703612"/>
                    </a:cubicBezTo>
                    <a:cubicBezTo>
                      <a:pt x="1248918" y="701612"/>
                      <a:pt x="1255967" y="699897"/>
                      <a:pt x="1263110" y="698183"/>
                    </a:cubicBezTo>
                    <a:cubicBezTo>
                      <a:pt x="1268540" y="696849"/>
                      <a:pt x="1274064" y="695325"/>
                      <a:pt x="1279493" y="694087"/>
                    </a:cubicBezTo>
                    <a:cubicBezTo>
                      <a:pt x="1287971" y="692277"/>
                      <a:pt x="1296448" y="690944"/>
                      <a:pt x="1305020" y="689420"/>
                    </a:cubicBezTo>
                    <a:cubicBezTo>
                      <a:pt x="1310069" y="688562"/>
                      <a:pt x="1315212" y="687419"/>
                      <a:pt x="1320260" y="686752"/>
                    </a:cubicBezTo>
                    <a:cubicBezTo>
                      <a:pt x="1329595" y="685419"/>
                      <a:pt x="1338929" y="684562"/>
                      <a:pt x="1348264" y="683705"/>
                    </a:cubicBezTo>
                    <a:cubicBezTo>
                      <a:pt x="1352550" y="683324"/>
                      <a:pt x="1356836" y="682657"/>
                      <a:pt x="1361218" y="682371"/>
                    </a:cubicBezTo>
                    <a:cubicBezTo>
                      <a:pt x="1374839" y="681419"/>
                      <a:pt x="1388459" y="680847"/>
                      <a:pt x="1402080" y="680847"/>
                    </a:cubicBezTo>
                    <a:cubicBezTo>
                      <a:pt x="1409890" y="680847"/>
                      <a:pt x="1417701" y="681038"/>
                      <a:pt x="1425512" y="681323"/>
                    </a:cubicBezTo>
                    <a:cubicBezTo>
                      <a:pt x="1428083" y="681419"/>
                      <a:pt x="1430750" y="681609"/>
                      <a:pt x="1433322" y="681800"/>
                    </a:cubicBezTo>
                    <a:cubicBezTo>
                      <a:pt x="1438561" y="682085"/>
                      <a:pt x="1443704" y="682371"/>
                      <a:pt x="1448943" y="682752"/>
                    </a:cubicBezTo>
                    <a:cubicBezTo>
                      <a:pt x="1452086" y="683038"/>
                      <a:pt x="1455134" y="683324"/>
                      <a:pt x="1458278" y="683705"/>
                    </a:cubicBezTo>
                    <a:cubicBezTo>
                      <a:pt x="1462945" y="684181"/>
                      <a:pt x="1467612" y="684562"/>
                      <a:pt x="1472279" y="685133"/>
                    </a:cubicBezTo>
                    <a:cubicBezTo>
                      <a:pt x="1475613" y="685514"/>
                      <a:pt x="1478947" y="686086"/>
                      <a:pt x="1482281" y="686467"/>
                    </a:cubicBezTo>
                    <a:cubicBezTo>
                      <a:pt x="1486662" y="687038"/>
                      <a:pt x="1491139" y="687705"/>
                      <a:pt x="1495520" y="688372"/>
                    </a:cubicBezTo>
                    <a:cubicBezTo>
                      <a:pt x="1498949" y="688943"/>
                      <a:pt x="1502378" y="689515"/>
                      <a:pt x="1505807" y="690182"/>
                    </a:cubicBezTo>
                    <a:cubicBezTo>
                      <a:pt x="1510094" y="690944"/>
                      <a:pt x="1514380" y="691706"/>
                      <a:pt x="1518666" y="692563"/>
                    </a:cubicBezTo>
                    <a:cubicBezTo>
                      <a:pt x="1522095" y="693230"/>
                      <a:pt x="1525619" y="694087"/>
                      <a:pt x="1529048" y="694849"/>
                    </a:cubicBezTo>
                    <a:cubicBezTo>
                      <a:pt x="1533239" y="695801"/>
                      <a:pt x="1537430" y="696754"/>
                      <a:pt x="1541621" y="697706"/>
                    </a:cubicBezTo>
                    <a:cubicBezTo>
                      <a:pt x="1545146" y="698564"/>
                      <a:pt x="1548670" y="699516"/>
                      <a:pt x="1552099" y="700373"/>
                    </a:cubicBezTo>
                    <a:cubicBezTo>
                      <a:pt x="1556194" y="701421"/>
                      <a:pt x="1560290" y="702564"/>
                      <a:pt x="1564386" y="703707"/>
                    </a:cubicBezTo>
                    <a:cubicBezTo>
                      <a:pt x="1567910" y="704755"/>
                      <a:pt x="1571435" y="705802"/>
                      <a:pt x="1574959" y="706850"/>
                    </a:cubicBezTo>
                    <a:cubicBezTo>
                      <a:pt x="1577054" y="707517"/>
                      <a:pt x="1579055" y="708184"/>
                      <a:pt x="1581150" y="708850"/>
                    </a:cubicBezTo>
                    <a:cubicBezTo>
                      <a:pt x="1580674" y="709803"/>
                      <a:pt x="1580198" y="710756"/>
                      <a:pt x="1579626" y="711708"/>
                    </a:cubicBezTo>
                    <a:cubicBezTo>
                      <a:pt x="1573435" y="723519"/>
                      <a:pt x="1566863" y="735044"/>
                      <a:pt x="1560005" y="746379"/>
                    </a:cubicBezTo>
                    <a:cubicBezTo>
                      <a:pt x="1558957" y="748094"/>
                      <a:pt x="1557909" y="749808"/>
                      <a:pt x="1556766" y="751523"/>
                    </a:cubicBezTo>
                    <a:cubicBezTo>
                      <a:pt x="1549622" y="762952"/>
                      <a:pt x="1542193" y="774097"/>
                      <a:pt x="1534287" y="784955"/>
                    </a:cubicBezTo>
                    <a:cubicBezTo>
                      <a:pt x="1533335" y="786289"/>
                      <a:pt x="1532287" y="787622"/>
                      <a:pt x="1531334" y="788956"/>
                    </a:cubicBezTo>
                    <a:cubicBezTo>
                      <a:pt x="1523143" y="800005"/>
                      <a:pt x="1514665" y="810863"/>
                      <a:pt x="1505712" y="821341"/>
                    </a:cubicBezTo>
                    <a:cubicBezTo>
                      <a:pt x="1505045" y="822103"/>
                      <a:pt x="1504283" y="822865"/>
                      <a:pt x="1503617" y="823722"/>
                    </a:cubicBezTo>
                    <a:cubicBezTo>
                      <a:pt x="1494187" y="834581"/>
                      <a:pt x="1484471" y="845249"/>
                      <a:pt x="1474280" y="855440"/>
                    </a:cubicBezTo>
                    <a:cubicBezTo>
                      <a:pt x="1464659" y="865061"/>
                      <a:pt x="1454658" y="874300"/>
                      <a:pt x="1444371" y="883253"/>
                    </a:cubicBezTo>
                    <a:cubicBezTo>
                      <a:pt x="1440847" y="886301"/>
                      <a:pt x="1436942" y="889159"/>
                      <a:pt x="1433322" y="892207"/>
                    </a:cubicBezTo>
                    <a:cubicBezTo>
                      <a:pt x="1426464" y="897922"/>
                      <a:pt x="1419606" y="903637"/>
                      <a:pt x="1412367" y="909066"/>
                    </a:cubicBezTo>
                    <a:cubicBezTo>
                      <a:pt x="1407795" y="912495"/>
                      <a:pt x="1403033" y="915638"/>
                      <a:pt x="1398365" y="918877"/>
                    </a:cubicBezTo>
                    <a:cubicBezTo>
                      <a:pt x="1391793" y="923544"/>
                      <a:pt x="1385221" y="928307"/>
                      <a:pt x="1378458" y="932688"/>
                    </a:cubicBezTo>
                    <a:cubicBezTo>
                      <a:pt x="1373505" y="935927"/>
                      <a:pt x="1368266" y="938879"/>
                      <a:pt x="1363123" y="941927"/>
                    </a:cubicBezTo>
                    <a:close/>
                    <a:moveTo>
                      <a:pt x="1214342" y="711899"/>
                    </a:moveTo>
                    <a:cubicBezTo>
                      <a:pt x="1215581" y="711518"/>
                      <a:pt x="1216724" y="711137"/>
                      <a:pt x="1217962" y="710756"/>
                    </a:cubicBezTo>
                    <a:cubicBezTo>
                      <a:pt x="1217581" y="711994"/>
                      <a:pt x="1217200" y="713327"/>
                      <a:pt x="1216724" y="714566"/>
                    </a:cubicBezTo>
                    <a:cubicBezTo>
                      <a:pt x="1215581" y="717995"/>
                      <a:pt x="1214342" y="721328"/>
                      <a:pt x="1213199" y="724757"/>
                    </a:cubicBezTo>
                    <a:cubicBezTo>
                      <a:pt x="1211580" y="729425"/>
                      <a:pt x="1209865" y="734187"/>
                      <a:pt x="1208056" y="738854"/>
                    </a:cubicBezTo>
                    <a:cubicBezTo>
                      <a:pt x="1206722" y="742283"/>
                      <a:pt x="1205389" y="745808"/>
                      <a:pt x="1203960" y="749237"/>
                    </a:cubicBezTo>
                    <a:cubicBezTo>
                      <a:pt x="1202150" y="753809"/>
                      <a:pt x="1200245" y="758381"/>
                      <a:pt x="1198340" y="762857"/>
                    </a:cubicBezTo>
                    <a:cubicBezTo>
                      <a:pt x="1196816" y="766382"/>
                      <a:pt x="1195292" y="769811"/>
                      <a:pt x="1193768" y="773240"/>
                    </a:cubicBezTo>
                    <a:cubicBezTo>
                      <a:pt x="1191768" y="777716"/>
                      <a:pt x="1189673" y="782193"/>
                      <a:pt x="1187577" y="786575"/>
                    </a:cubicBezTo>
                    <a:cubicBezTo>
                      <a:pt x="1185958" y="790004"/>
                      <a:pt x="1184243" y="793433"/>
                      <a:pt x="1182624" y="796862"/>
                    </a:cubicBezTo>
                    <a:cubicBezTo>
                      <a:pt x="1180433" y="801338"/>
                      <a:pt x="1178052" y="805720"/>
                      <a:pt x="1175766" y="810101"/>
                    </a:cubicBezTo>
                    <a:cubicBezTo>
                      <a:pt x="1174052" y="813435"/>
                      <a:pt x="1172242" y="816769"/>
                      <a:pt x="1170432" y="820007"/>
                    </a:cubicBezTo>
                    <a:cubicBezTo>
                      <a:pt x="1167956" y="824579"/>
                      <a:pt x="1165289" y="829056"/>
                      <a:pt x="1162717" y="833533"/>
                    </a:cubicBezTo>
                    <a:cubicBezTo>
                      <a:pt x="1160907" y="836581"/>
                      <a:pt x="1159193" y="839724"/>
                      <a:pt x="1157288" y="842772"/>
                    </a:cubicBezTo>
                    <a:cubicBezTo>
                      <a:pt x="1154335" y="847725"/>
                      <a:pt x="1151192" y="852583"/>
                      <a:pt x="1148048" y="857441"/>
                    </a:cubicBezTo>
                    <a:cubicBezTo>
                      <a:pt x="1146429" y="860012"/>
                      <a:pt x="1144810" y="862584"/>
                      <a:pt x="1143191" y="865156"/>
                    </a:cubicBezTo>
                    <a:cubicBezTo>
                      <a:pt x="1138333" y="872585"/>
                      <a:pt x="1133285" y="879824"/>
                      <a:pt x="1128141" y="887159"/>
                    </a:cubicBezTo>
                    <a:lnTo>
                      <a:pt x="1118616" y="900398"/>
                    </a:lnTo>
                    <a:lnTo>
                      <a:pt x="1134713" y="903065"/>
                    </a:lnTo>
                    <a:cubicBezTo>
                      <a:pt x="1143476" y="904494"/>
                      <a:pt x="1152239" y="906113"/>
                      <a:pt x="1160907" y="907923"/>
                    </a:cubicBezTo>
                    <a:cubicBezTo>
                      <a:pt x="1163765" y="908495"/>
                      <a:pt x="1166622" y="909161"/>
                      <a:pt x="1169480" y="909828"/>
                    </a:cubicBezTo>
                    <a:cubicBezTo>
                      <a:pt x="1175290" y="911066"/>
                      <a:pt x="1181005" y="912400"/>
                      <a:pt x="1186720" y="913733"/>
                    </a:cubicBezTo>
                    <a:cubicBezTo>
                      <a:pt x="1190149" y="914591"/>
                      <a:pt x="1193483" y="915448"/>
                      <a:pt x="1196816" y="916400"/>
                    </a:cubicBezTo>
                    <a:cubicBezTo>
                      <a:pt x="1201960" y="917734"/>
                      <a:pt x="1207103" y="919067"/>
                      <a:pt x="1212152" y="920591"/>
                    </a:cubicBezTo>
                    <a:cubicBezTo>
                      <a:pt x="1215676" y="921639"/>
                      <a:pt x="1219200" y="922687"/>
                      <a:pt x="1222724" y="923830"/>
                    </a:cubicBezTo>
                    <a:cubicBezTo>
                      <a:pt x="1227582" y="925354"/>
                      <a:pt x="1232440" y="926783"/>
                      <a:pt x="1237202" y="928402"/>
                    </a:cubicBezTo>
                    <a:cubicBezTo>
                      <a:pt x="1240727" y="929545"/>
                      <a:pt x="1244251" y="930783"/>
                      <a:pt x="1247775" y="932117"/>
                    </a:cubicBezTo>
                    <a:cubicBezTo>
                      <a:pt x="1252442" y="933736"/>
                      <a:pt x="1257110" y="935450"/>
                      <a:pt x="1261777" y="937260"/>
                    </a:cubicBezTo>
                    <a:cubicBezTo>
                      <a:pt x="1265301" y="938594"/>
                      <a:pt x="1268825" y="939927"/>
                      <a:pt x="1272254" y="941356"/>
                    </a:cubicBezTo>
                    <a:cubicBezTo>
                      <a:pt x="1276826" y="943166"/>
                      <a:pt x="1281398" y="945071"/>
                      <a:pt x="1285970" y="947071"/>
                    </a:cubicBezTo>
                    <a:cubicBezTo>
                      <a:pt x="1289399" y="948500"/>
                      <a:pt x="1292733" y="950024"/>
                      <a:pt x="1296162" y="951548"/>
                    </a:cubicBezTo>
                    <a:cubicBezTo>
                      <a:pt x="1300734" y="953643"/>
                      <a:pt x="1305306" y="955739"/>
                      <a:pt x="1309878" y="957929"/>
                    </a:cubicBezTo>
                    <a:cubicBezTo>
                      <a:pt x="1313117" y="959453"/>
                      <a:pt x="1316355" y="960977"/>
                      <a:pt x="1319498" y="962597"/>
                    </a:cubicBezTo>
                    <a:cubicBezTo>
                      <a:pt x="1320641" y="963168"/>
                      <a:pt x="1321880" y="963835"/>
                      <a:pt x="1323023" y="964406"/>
                    </a:cubicBezTo>
                    <a:cubicBezTo>
                      <a:pt x="1321880" y="964978"/>
                      <a:pt x="1320737" y="965645"/>
                      <a:pt x="1319498" y="966216"/>
                    </a:cubicBezTo>
                    <a:cubicBezTo>
                      <a:pt x="1316260" y="967835"/>
                      <a:pt x="1312926" y="969359"/>
                      <a:pt x="1309688" y="970979"/>
                    </a:cubicBezTo>
                    <a:cubicBezTo>
                      <a:pt x="1305211" y="973074"/>
                      <a:pt x="1300734" y="975265"/>
                      <a:pt x="1296162" y="977265"/>
                    </a:cubicBezTo>
                    <a:cubicBezTo>
                      <a:pt x="1292733" y="978789"/>
                      <a:pt x="1289304" y="980313"/>
                      <a:pt x="1285875" y="981742"/>
                    </a:cubicBezTo>
                    <a:cubicBezTo>
                      <a:pt x="1281398" y="983647"/>
                      <a:pt x="1276826" y="985552"/>
                      <a:pt x="1272254" y="987362"/>
                    </a:cubicBezTo>
                    <a:cubicBezTo>
                      <a:pt x="1268730" y="988790"/>
                      <a:pt x="1265206" y="990124"/>
                      <a:pt x="1261682" y="991457"/>
                    </a:cubicBezTo>
                    <a:cubicBezTo>
                      <a:pt x="1257110" y="993172"/>
                      <a:pt x="1252442" y="994886"/>
                      <a:pt x="1247775" y="996506"/>
                    </a:cubicBezTo>
                    <a:cubicBezTo>
                      <a:pt x="1244251" y="997744"/>
                      <a:pt x="1240727" y="998982"/>
                      <a:pt x="1237107" y="1000220"/>
                    </a:cubicBezTo>
                    <a:cubicBezTo>
                      <a:pt x="1232344" y="1001840"/>
                      <a:pt x="1227487" y="1003364"/>
                      <a:pt x="1222629" y="1004792"/>
                    </a:cubicBezTo>
                    <a:cubicBezTo>
                      <a:pt x="1219105" y="1005840"/>
                      <a:pt x="1215676" y="1006983"/>
                      <a:pt x="1212152" y="1007936"/>
                    </a:cubicBezTo>
                    <a:cubicBezTo>
                      <a:pt x="1207008" y="1009460"/>
                      <a:pt x="1201865" y="1010793"/>
                      <a:pt x="1196721" y="1012127"/>
                    </a:cubicBezTo>
                    <a:cubicBezTo>
                      <a:pt x="1193387" y="1012984"/>
                      <a:pt x="1190054" y="1013936"/>
                      <a:pt x="1186720" y="1014698"/>
                    </a:cubicBezTo>
                    <a:cubicBezTo>
                      <a:pt x="1181005" y="1016127"/>
                      <a:pt x="1175195" y="1017365"/>
                      <a:pt x="1169384" y="1018699"/>
                    </a:cubicBezTo>
                    <a:cubicBezTo>
                      <a:pt x="1166527" y="1019270"/>
                      <a:pt x="1163765" y="1020032"/>
                      <a:pt x="1160907" y="1020604"/>
                    </a:cubicBezTo>
                    <a:cubicBezTo>
                      <a:pt x="1152239" y="1022414"/>
                      <a:pt x="1143476" y="1024033"/>
                      <a:pt x="1134713" y="1025462"/>
                    </a:cubicBezTo>
                    <a:lnTo>
                      <a:pt x="1118616" y="1028129"/>
                    </a:lnTo>
                    <a:lnTo>
                      <a:pt x="1128141" y="1041368"/>
                    </a:lnTo>
                    <a:cubicBezTo>
                      <a:pt x="1133380" y="1048607"/>
                      <a:pt x="1138333" y="1055942"/>
                      <a:pt x="1143191" y="1063371"/>
                    </a:cubicBezTo>
                    <a:cubicBezTo>
                      <a:pt x="1144905" y="1065943"/>
                      <a:pt x="1146429" y="1068515"/>
                      <a:pt x="1148048" y="1071086"/>
                    </a:cubicBezTo>
                    <a:cubicBezTo>
                      <a:pt x="1151192" y="1075944"/>
                      <a:pt x="1154335" y="1080802"/>
                      <a:pt x="1157288" y="1085755"/>
                    </a:cubicBezTo>
                    <a:cubicBezTo>
                      <a:pt x="1159193" y="1088803"/>
                      <a:pt x="1160907" y="1091946"/>
                      <a:pt x="1162717" y="1094994"/>
                    </a:cubicBezTo>
                    <a:cubicBezTo>
                      <a:pt x="1165289" y="1099471"/>
                      <a:pt x="1167956" y="1103948"/>
                      <a:pt x="1170432" y="1108520"/>
                    </a:cubicBezTo>
                    <a:cubicBezTo>
                      <a:pt x="1172242" y="1111853"/>
                      <a:pt x="1173956" y="1115187"/>
                      <a:pt x="1175766" y="1118426"/>
                    </a:cubicBezTo>
                    <a:cubicBezTo>
                      <a:pt x="1178052" y="1122807"/>
                      <a:pt x="1180433" y="1127284"/>
                      <a:pt x="1182624" y="1131665"/>
                    </a:cubicBezTo>
                    <a:cubicBezTo>
                      <a:pt x="1184339" y="1135094"/>
                      <a:pt x="1185958" y="1138523"/>
                      <a:pt x="1187577" y="1141952"/>
                    </a:cubicBezTo>
                    <a:cubicBezTo>
                      <a:pt x="1189673" y="1146429"/>
                      <a:pt x="1191768" y="1150811"/>
                      <a:pt x="1193768" y="1155287"/>
                    </a:cubicBezTo>
                    <a:cubicBezTo>
                      <a:pt x="1195292" y="1158716"/>
                      <a:pt x="1196816" y="1162241"/>
                      <a:pt x="1198340" y="1165670"/>
                    </a:cubicBezTo>
                    <a:cubicBezTo>
                      <a:pt x="1200245" y="1170242"/>
                      <a:pt x="1202150" y="1174718"/>
                      <a:pt x="1203960" y="1179290"/>
                    </a:cubicBezTo>
                    <a:cubicBezTo>
                      <a:pt x="1205389" y="1182719"/>
                      <a:pt x="1206722" y="1186244"/>
                      <a:pt x="1208056" y="1189673"/>
                    </a:cubicBezTo>
                    <a:cubicBezTo>
                      <a:pt x="1209865" y="1194340"/>
                      <a:pt x="1211485" y="1199007"/>
                      <a:pt x="1213199" y="1203770"/>
                    </a:cubicBezTo>
                    <a:cubicBezTo>
                      <a:pt x="1214438" y="1207199"/>
                      <a:pt x="1215581" y="1210532"/>
                      <a:pt x="1216724" y="1213961"/>
                    </a:cubicBezTo>
                    <a:cubicBezTo>
                      <a:pt x="1217105" y="1215200"/>
                      <a:pt x="1217486" y="1216533"/>
                      <a:pt x="1217962" y="1217771"/>
                    </a:cubicBezTo>
                    <a:cubicBezTo>
                      <a:pt x="1216724" y="1217390"/>
                      <a:pt x="1215581" y="1217009"/>
                      <a:pt x="1214342" y="1216628"/>
                    </a:cubicBezTo>
                    <a:cubicBezTo>
                      <a:pt x="1210818" y="1215485"/>
                      <a:pt x="1207294" y="1214152"/>
                      <a:pt x="1203769" y="1212914"/>
                    </a:cubicBezTo>
                    <a:cubicBezTo>
                      <a:pt x="1199198" y="1211294"/>
                      <a:pt x="1194530" y="1209580"/>
                      <a:pt x="1189958" y="1207865"/>
                    </a:cubicBezTo>
                    <a:cubicBezTo>
                      <a:pt x="1186434" y="1206532"/>
                      <a:pt x="1182910" y="1205103"/>
                      <a:pt x="1179386" y="1203770"/>
                    </a:cubicBezTo>
                    <a:cubicBezTo>
                      <a:pt x="1174814" y="1201960"/>
                      <a:pt x="1170337" y="1200055"/>
                      <a:pt x="1165765" y="1198150"/>
                    </a:cubicBezTo>
                    <a:cubicBezTo>
                      <a:pt x="1162336" y="1196721"/>
                      <a:pt x="1158907" y="1195197"/>
                      <a:pt x="1155478" y="1193578"/>
                    </a:cubicBezTo>
                    <a:cubicBezTo>
                      <a:pt x="1150906" y="1191482"/>
                      <a:pt x="1146429" y="1189387"/>
                      <a:pt x="1141857" y="1187291"/>
                    </a:cubicBezTo>
                    <a:cubicBezTo>
                      <a:pt x="1138523" y="1185672"/>
                      <a:pt x="1135190" y="1184148"/>
                      <a:pt x="1131951" y="1182434"/>
                    </a:cubicBezTo>
                    <a:cubicBezTo>
                      <a:pt x="1127379" y="1180148"/>
                      <a:pt x="1122807" y="1177766"/>
                      <a:pt x="1118235" y="1175290"/>
                    </a:cubicBezTo>
                    <a:cubicBezTo>
                      <a:pt x="1115092" y="1173575"/>
                      <a:pt x="1111949" y="1171956"/>
                      <a:pt x="1108805" y="1170242"/>
                    </a:cubicBezTo>
                    <a:cubicBezTo>
                      <a:pt x="1104043" y="1167670"/>
                      <a:pt x="1099376" y="1164908"/>
                      <a:pt x="1094613" y="1162145"/>
                    </a:cubicBezTo>
                    <a:cubicBezTo>
                      <a:pt x="1091756" y="1160431"/>
                      <a:pt x="1088803" y="1158812"/>
                      <a:pt x="1085945" y="1157097"/>
                    </a:cubicBezTo>
                    <a:cubicBezTo>
                      <a:pt x="1080802" y="1153954"/>
                      <a:pt x="1075658" y="1150715"/>
                      <a:pt x="1070610" y="1147477"/>
                    </a:cubicBezTo>
                    <a:cubicBezTo>
                      <a:pt x="1068229" y="1145953"/>
                      <a:pt x="1065943" y="1144524"/>
                      <a:pt x="1063562" y="1143000"/>
                    </a:cubicBezTo>
                    <a:cubicBezTo>
                      <a:pt x="1056132" y="1138142"/>
                      <a:pt x="1048798" y="1133094"/>
                      <a:pt x="1041559" y="1127855"/>
                    </a:cubicBezTo>
                    <a:lnTo>
                      <a:pt x="1028319" y="1118330"/>
                    </a:lnTo>
                    <a:lnTo>
                      <a:pt x="1025652" y="1134428"/>
                    </a:lnTo>
                    <a:cubicBezTo>
                      <a:pt x="1024223" y="1143286"/>
                      <a:pt x="1022604" y="1151954"/>
                      <a:pt x="1020794" y="1160621"/>
                    </a:cubicBezTo>
                    <a:cubicBezTo>
                      <a:pt x="1020223" y="1163479"/>
                      <a:pt x="1019556" y="1166336"/>
                      <a:pt x="1018889" y="1169099"/>
                    </a:cubicBezTo>
                    <a:cubicBezTo>
                      <a:pt x="1017651" y="1174909"/>
                      <a:pt x="1016318" y="1180719"/>
                      <a:pt x="1014984" y="1186434"/>
                    </a:cubicBezTo>
                    <a:cubicBezTo>
                      <a:pt x="1014127" y="1189768"/>
                      <a:pt x="1013270" y="1193102"/>
                      <a:pt x="1012317" y="1196435"/>
                    </a:cubicBezTo>
                    <a:cubicBezTo>
                      <a:pt x="1010984" y="1201579"/>
                      <a:pt x="1009555" y="1206722"/>
                      <a:pt x="1008126" y="1211866"/>
                    </a:cubicBezTo>
                    <a:cubicBezTo>
                      <a:pt x="1007078" y="1215390"/>
                      <a:pt x="1006031" y="1218914"/>
                      <a:pt x="1004983" y="1222343"/>
                    </a:cubicBezTo>
                    <a:cubicBezTo>
                      <a:pt x="1003459" y="1227201"/>
                      <a:pt x="1001935" y="1232059"/>
                      <a:pt x="1000411" y="1236821"/>
                    </a:cubicBezTo>
                    <a:cubicBezTo>
                      <a:pt x="999268" y="1240346"/>
                      <a:pt x="998030" y="1243870"/>
                      <a:pt x="996696" y="1247489"/>
                    </a:cubicBezTo>
                    <a:cubicBezTo>
                      <a:pt x="995077" y="1252157"/>
                      <a:pt x="993362" y="1256824"/>
                      <a:pt x="991648" y="1261491"/>
                    </a:cubicBezTo>
                    <a:cubicBezTo>
                      <a:pt x="990314" y="1265015"/>
                      <a:pt x="988886" y="1268540"/>
                      <a:pt x="987552" y="1272064"/>
                    </a:cubicBezTo>
                    <a:cubicBezTo>
                      <a:pt x="985742" y="1276636"/>
                      <a:pt x="983837" y="1281113"/>
                      <a:pt x="981932" y="1285589"/>
                    </a:cubicBezTo>
                    <a:cubicBezTo>
                      <a:pt x="980408" y="1289018"/>
                      <a:pt x="978980" y="1292543"/>
                      <a:pt x="977456" y="1295972"/>
                    </a:cubicBezTo>
                    <a:cubicBezTo>
                      <a:pt x="975455" y="1300448"/>
                      <a:pt x="973360" y="1304925"/>
                      <a:pt x="971264" y="1309402"/>
                    </a:cubicBezTo>
                    <a:cubicBezTo>
                      <a:pt x="969645" y="1312736"/>
                      <a:pt x="968121" y="1316069"/>
                      <a:pt x="966502" y="1319308"/>
                    </a:cubicBezTo>
                    <a:cubicBezTo>
                      <a:pt x="965930" y="1320451"/>
                      <a:pt x="965264" y="1321594"/>
                      <a:pt x="964692" y="1322737"/>
                    </a:cubicBezTo>
                    <a:cubicBezTo>
                      <a:pt x="964121" y="1321594"/>
                      <a:pt x="963454" y="1320451"/>
                      <a:pt x="962882" y="1319308"/>
                    </a:cubicBezTo>
                    <a:cubicBezTo>
                      <a:pt x="961263" y="1315974"/>
                      <a:pt x="959644" y="1312736"/>
                      <a:pt x="958120" y="1309402"/>
                    </a:cubicBezTo>
                    <a:cubicBezTo>
                      <a:pt x="956024" y="1304925"/>
                      <a:pt x="953929" y="1300544"/>
                      <a:pt x="951929" y="1295972"/>
                    </a:cubicBezTo>
                    <a:cubicBezTo>
                      <a:pt x="950405" y="1292543"/>
                      <a:pt x="948881" y="1289018"/>
                      <a:pt x="947452" y="1285589"/>
                    </a:cubicBezTo>
                    <a:cubicBezTo>
                      <a:pt x="945547" y="1281113"/>
                      <a:pt x="943642" y="1276636"/>
                      <a:pt x="941832" y="1272064"/>
                    </a:cubicBezTo>
                    <a:cubicBezTo>
                      <a:pt x="940403" y="1268540"/>
                      <a:pt x="939070" y="1265015"/>
                      <a:pt x="937736" y="1261491"/>
                    </a:cubicBezTo>
                    <a:cubicBezTo>
                      <a:pt x="936022" y="1256824"/>
                      <a:pt x="934307" y="1252252"/>
                      <a:pt x="932688" y="1247489"/>
                    </a:cubicBezTo>
                    <a:cubicBezTo>
                      <a:pt x="931450" y="1243965"/>
                      <a:pt x="930212" y="1240441"/>
                      <a:pt x="928973" y="1236821"/>
                    </a:cubicBezTo>
                    <a:cubicBezTo>
                      <a:pt x="927354" y="1232059"/>
                      <a:pt x="925830" y="1227201"/>
                      <a:pt x="924401" y="1222343"/>
                    </a:cubicBezTo>
                    <a:cubicBezTo>
                      <a:pt x="923354" y="1218819"/>
                      <a:pt x="922211" y="1215390"/>
                      <a:pt x="921258" y="1211866"/>
                    </a:cubicBezTo>
                    <a:cubicBezTo>
                      <a:pt x="919829" y="1206722"/>
                      <a:pt x="918401" y="1201579"/>
                      <a:pt x="917067" y="1196435"/>
                    </a:cubicBezTo>
                    <a:cubicBezTo>
                      <a:pt x="916210" y="1193102"/>
                      <a:pt x="915257" y="1189768"/>
                      <a:pt x="914400" y="1186434"/>
                    </a:cubicBezTo>
                    <a:cubicBezTo>
                      <a:pt x="912971" y="1180719"/>
                      <a:pt x="911733" y="1174909"/>
                      <a:pt x="910495" y="1169099"/>
                    </a:cubicBezTo>
                    <a:cubicBezTo>
                      <a:pt x="909923" y="1166241"/>
                      <a:pt x="909161" y="1163479"/>
                      <a:pt x="908590" y="1160621"/>
                    </a:cubicBezTo>
                    <a:cubicBezTo>
                      <a:pt x="906780" y="1151954"/>
                      <a:pt x="905161" y="1143191"/>
                      <a:pt x="903732" y="1134428"/>
                    </a:cubicBezTo>
                    <a:lnTo>
                      <a:pt x="901065" y="1118330"/>
                    </a:lnTo>
                    <a:lnTo>
                      <a:pt x="887825" y="1127855"/>
                    </a:lnTo>
                    <a:cubicBezTo>
                      <a:pt x="880586" y="1133094"/>
                      <a:pt x="873157" y="1138142"/>
                      <a:pt x="865823" y="1143000"/>
                    </a:cubicBezTo>
                    <a:cubicBezTo>
                      <a:pt x="863537" y="1144524"/>
                      <a:pt x="861155" y="1145953"/>
                      <a:pt x="858774" y="1147477"/>
                    </a:cubicBezTo>
                    <a:cubicBezTo>
                      <a:pt x="853631" y="1150715"/>
                      <a:pt x="848487" y="1154049"/>
                      <a:pt x="843344" y="1157192"/>
                    </a:cubicBezTo>
                    <a:cubicBezTo>
                      <a:pt x="840486" y="1158907"/>
                      <a:pt x="837533" y="1160526"/>
                      <a:pt x="834676" y="1162241"/>
                    </a:cubicBezTo>
                    <a:cubicBezTo>
                      <a:pt x="830009" y="1165003"/>
                      <a:pt x="825246" y="1167765"/>
                      <a:pt x="820484" y="1170337"/>
                    </a:cubicBezTo>
                    <a:cubicBezTo>
                      <a:pt x="817340" y="1172051"/>
                      <a:pt x="814197" y="1173671"/>
                      <a:pt x="811054" y="1175385"/>
                    </a:cubicBezTo>
                    <a:cubicBezTo>
                      <a:pt x="806482" y="1177766"/>
                      <a:pt x="801910" y="1180243"/>
                      <a:pt x="797338" y="1182529"/>
                    </a:cubicBezTo>
                    <a:cubicBezTo>
                      <a:pt x="794004" y="1184148"/>
                      <a:pt x="790670" y="1185767"/>
                      <a:pt x="787432" y="1187387"/>
                    </a:cubicBezTo>
                    <a:cubicBezTo>
                      <a:pt x="782955" y="1189577"/>
                      <a:pt x="778383" y="1191673"/>
                      <a:pt x="773811" y="1193673"/>
                    </a:cubicBezTo>
                    <a:cubicBezTo>
                      <a:pt x="770382" y="1195197"/>
                      <a:pt x="766953" y="1196721"/>
                      <a:pt x="763524" y="1198150"/>
                    </a:cubicBezTo>
                    <a:cubicBezTo>
                      <a:pt x="759047" y="1200055"/>
                      <a:pt x="754475" y="1201960"/>
                      <a:pt x="749903" y="1203770"/>
                    </a:cubicBezTo>
                    <a:cubicBezTo>
                      <a:pt x="746379" y="1205198"/>
                      <a:pt x="742950" y="1206532"/>
                      <a:pt x="739426" y="1207865"/>
                    </a:cubicBezTo>
                    <a:cubicBezTo>
                      <a:pt x="734854" y="1209580"/>
                      <a:pt x="730282" y="1211294"/>
                      <a:pt x="725614" y="1212914"/>
                    </a:cubicBezTo>
                    <a:cubicBezTo>
                      <a:pt x="722090" y="1214152"/>
                      <a:pt x="718566" y="1215390"/>
                      <a:pt x="715042" y="1216628"/>
                    </a:cubicBezTo>
                    <a:cubicBezTo>
                      <a:pt x="713804" y="1217009"/>
                      <a:pt x="712661" y="1217390"/>
                      <a:pt x="711422" y="1217771"/>
                    </a:cubicBezTo>
                    <a:cubicBezTo>
                      <a:pt x="711803" y="1216533"/>
                      <a:pt x="712184" y="1215200"/>
                      <a:pt x="712661" y="1213961"/>
                    </a:cubicBezTo>
                    <a:cubicBezTo>
                      <a:pt x="713804" y="1210628"/>
                      <a:pt x="714947" y="1207294"/>
                      <a:pt x="716185" y="1203960"/>
                    </a:cubicBezTo>
                    <a:cubicBezTo>
                      <a:pt x="717899" y="1199198"/>
                      <a:pt x="719614" y="1194435"/>
                      <a:pt x="721424" y="1189673"/>
                    </a:cubicBezTo>
                    <a:cubicBezTo>
                      <a:pt x="722757" y="1186244"/>
                      <a:pt x="724091" y="1182910"/>
                      <a:pt x="725424" y="1179481"/>
                    </a:cubicBezTo>
                    <a:cubicBezTo>
                      <a:pt x="727329" y="1174814"/>
                      <a:pt x="729234" y="1170146"/>
                      <a:pt x="731234" y="1165479"/>
                    </a:cubicBezTo>
                    <a:cubicBezTo>
                      <a:pt x="732663" y="1162145"/>
                      <a:pt x="734187" y="1158812"/>
                      <a:pt x="735616" y="1155478"/>
                    </a:cubicBezTo>
                    <a:cubicBezTo>
                      <a:pt x="737711" y="1150906"/>
                      <a:pt x="739807" y="1146239"/>
                      <a:pt x="741998" y="1141667"/>
                    </a:cubicBezTo>
                    <a:cubicBezTo>
                      <a:pt x="743617" y="1138333"/>
                      <a:pt x="745141" y="1135094"/>
                      <a:pt x="746760" y="1131856"/>
                    </a:cubicBezTo>
                    <a:cubicBezTo>
                      <a:pt x="749046" y="1127284"/>
                      <a:pt x="751427" y="1122712"/>
                      <a:pt x="753904" y="1118045"/>
                    </a:cubicBezTo>
                    <a:cubicBezTo>
                      <a:pt x="755618" y="1114901"/>
                      <a:pt x="757238" y="1111758"/>
                      <a:pt x="758952" y="1108615"/>
                    </a:cubicBezTo>
                    <a:cubicBezTo>
                      <a:pt x="761524" y="1103948"/>
                      <a:pt x="764286" y="1099185"/>
                      <a:pt x="766953" y="1094613"/>
                    </a:cubicBezTo>
                    <a:cubicBezTo>
                      <a:pt x="768668" y="1091660"/>
                      <a:pt x="770287" y="1088708"/>
                      <a:pt x="772097" y="1085850"/>
                    </a:cubicBezTo>
                    <a:cubicBezTo>
                      <a:pt x="775145" y="1080802"/>
                      <a:pt x="778383" y="1075754"/>
                      <a:pt x="781622" y="1070705"/>
                    </a:cubicBezTo>
                    <a:cubicBezTo>
                      <a:pt x="783146" y="1068324"/>
                      <a:pt x="784670" y="1065848"/>
                      <a:pt x="786289" y="1063466"/>
                    </a:cubicBezTo>
                    <a:cubicBezTo>
                      <a:pt x="791147" y="1056037"/>
                      <a:pt x="796195" y="1048703"/>
                      <a:pt x="801434" y="1041464"/>
                    </a:cubicBezTo>
                    <a:lnTo>
                      <a:pt x="810959" y="1028224"/>
                    </a:lnTo>
                    <a:lnTo>
                      <a:pt x="794861" y="1025557"/>
                    </a:lnTo>
                    <a:cubicBezTo>
                      <a:pt x="786003" y="1024128"/>
                      <a:pt x="777335" y="1022509"/>
                      <a:pt x="768668" y="1020699"/>
                    </a:cubicBezTo>
                    <a:cubicBezTo>
                      <a:pt x="765810" y="1020127"/>
                      <a:pt x="762953" y="1019461"/>
                      <a:pt x="760190" y="1018794"/>
                    </a:cubicBezTo>
                    <a:cubicBezTo>
                      <a:pt x="754380" y="1017556"/>
                      <a:pt x="748570" y="1016222"/>
                      <a:pt x="742855" y="1014794"/>
                    </a:cubicBezTo>
                    <a:cubicBezTo>
                      <a:pt x="739521" y="1013936"/>
                      <a:pt x="736187" y="1013079"/>
                      <a:pt x="732854" y="1012222"/>
                    </a:cubicBezTo>
                    <a:cubicBezTo>
                      <a:pt x="727710" y="1010888"/>
                      <a:pt x="722471" y="1009460"/>
                      <a:pt x="717423" y="1008031"/>
                    </a:cubicBezTo>
                    <a:cubicBezTo>
                      <a:pt x="713899" y="1006983"/>
                      <a:pt x="710375" y="1005935"/>
                      <a:pt x="706946" y="1004888"/>
                    </a:cubicBezTo>
                    <a:cubicBezTo>
                      <a:pt x="702088" y="1003364"/>
                      <a:pt x="697230" y="1001840"/>
                      <a:pt x="692468" y="1000316"/>
                    </a:cubicBezTo>
                    <a:cubicBezTo>
                      <a:pt x="688943" y="999173"/>
                      <a:pt x="685324" y="997839"/>
                      <a:pt x="681800" y="996601"/>
                    </a:cubicBezTo>
                    <a:cubicBezTo>
                      <a:pt x="677132" y="994982"/>
                      <a:pt x="672465" y="993267"/>
                      <a:pt x="667893" y="991552"/>
                    </a:cubicBezTo>
                    <a:cubicBezTo>
                      <a:pt x="664369" y="990219"/>
                      <a:pt x="660845" y="988886"/>
                      <a:pt x="657320" y="987457"/>
                    </a:cubicBezTo>
                    <a:cubicBezTo>
                      <a:pt x="652748" y="985647"/>
                      <a:pt x="648176" y="983742"/>
                      <a:pt x="643700" y="981837"/>
                    </a:cubicBezTo>
                    <a:cubicBezTo>
                      <a:pt x="640271" y="980408"/>
                      <a:pt x="636841" y="978884"/>
                      <a:pt x="633413" y="977360"/>
                    </a:cubicBezTo>
                    <a:cubicBezTo>
                      <a:pt x="628841" y="975360"/>
                      <a:pt x="624364" y="973169"/>
                      <a:pt x="619887" y="971074"/>
                    </a:cubicBezTo>
                    <a:cubicBezTo>
                      <a:pt x="616649" y="969550"/>
                      <a:pt x="613315" y="967931"/>
                      <a:pt x="610076" y="966311"/>
                    </a:cubicBezTo>
                    <a:cubicBezTo>
                      <a:pt x="608933" y="965740"/>
                      <a:pt x="607790" y="965073"/>
                      <a:pt x="606552" y="964502"/>
                    </a:cubicBezTo>
                    <a:cubicBezTo>
                      <a:pt x="607695" y="963930"/>
                      <a:pt x="608933" y="963263"/>
                      <a:pt x="610076" y="962692"/>
                    </a:cubicBezTo>
                    <a:cubicBezTo>
                      <a:pt x="613315" y="961073"/>
                      <a:pt x="616458" y="959549"/>
                      <a:pt x="619697" y="958025"/>
                    </a:cubicBezTo>
                    <a:cubicBezTo>
                      <a:pt x="624269" y="955834"/>
                      <a:pt x="628745" y="953738"/>
                      <a:pt x="633413" y="951643"/>
                    </a:cubicBezTo>
                    <a:cubicBezTo>
                      <a:pt x="636746" y="950119"/>
                      <a:pt x="640175" y="948690"/>
                      <a:pt x="643604" y="947166"/>
                    </a:cubicBezTo>
                    <a:cubicBezTo>
                      <a:pt x="648176" y="945261"/>
                      <a:pt x="652748" y="943356"/>
                      <a:pt x="657320" y="941451"/>
                    </a:cubicBezTo>
                    <a:cubicBezTo>
                      <a:pt x="660845" y="940022"/>
                      <a:pt x="664274" y="938689"/>
                      <a:pt x="667798" y="937355"/>
                    </a:cubicBezTo>
                    <a:cubicBezTo>
                      <a:pt x="672465" y="935641"/>
                      <a:pt x="677132" y="933926"/>
                      <a:pt x="681800" y="932212"/>
                    </a:cubicBezTo>
                    <a:cubicBezTo>
                      <a:pt x="685324" y="930974"/>
                      <a:pt x="688848" y="929735"/>
                      <a:pt x="692372" y="928497"/>
                    </a:cubicBezTo>
                    <a:cubicBezTo>
                      <a:pt x="697135" y="926878"/>
                      <a:pt x="701993" y="925354"/>
                      <a:pt x="706850" y="923925"/>
                    </a:cubicBezTo>
                    <a:cubicBezTo>
                      <a:pt x="710375" y="922877"/>
                      <a:pt x="713804" y="921734"/>
                      <a:pt x="717423" y="920687"/>
                    </a:cubicBezTo>
                    <a:cubicBezTo>
                      <a:pt x="722471" y="919258"/>
                      <a:pt x="727615" y="917829"/>
                      <a:pt x="732758" y="916496"/>
                    </a:cubicBezTo>
                    <a:cubicBezTo>
                      <a:pt x="736092" y="915638"/>
                      <a:pt x="739426" y="914686"/>
                      <a:pt x="742855" y="913829"/>
                    </a:cubicBezTo>
                    <a:cubicBezTo>
                      <a:pt x="748570" y="912400"/>
                      <a:pt x="754380" y="911162"/>
                      <a:pt x="760095" y="909923"/>
                    </a:cubicBezTo>
                    <a:cubicBezTo>
                      <a:pt x="762953" y="909257"/>
                      <a:pt x="765810" y="908590"/>
                      <a:pt x="768668" y="908018"/>
                    </a:cubicBezTo>
                    <a:cubicBezTo>
                      <a:pt x="777335" y="906209"/>
                      <a:pt x="786098" y="904589"/>
                      <a:pt x="794861" y="903161"/>
                    </a:cubicBezTo>
                    <a:lnTo>
                      <a:pt x="810959" y="900494"/>
                    </a:lnTo>
                    <a:lnTo>
                      <a:pt x="801434" y="887254"/>
                    </a:lnTo>
                    <a:cubicBezTo>
                      <a:pt x="796195" y="880015"/>
                      <a:pt x="791242" y="872681"/>
                      <a:pt x="786289" y="865251"/>
                    </a:cubicBezTo>
                    <a:cubicBezTo>
                      <a:pt x="784670" y="862870"/>
                      <a:pt x="783241" y="860393"/>
                      <a:pt x="781622" y="858012"/>
                    </a:cubicBezTo>
                    <a:cubicBezTo>
                      <a:pt x="778383" y="852964"/>
                      <a:pt x="775145" y="847916"/>
                      <a:pt x="772097" y="842867"/>
                    </a:cubicBezTo>
                    <a:cubicBezTo>
                      <a:pt x="770382" y="840010"/>
                      <a:pt x="768668" y="837057"/>
                      <a:pt x="766953" y="834104"/>
                    </a:cubicBezTo>
                    <a:cubicBezTo>
                      <a:pt x="764191" y="829437"/>
                      <a:pt x="761524" y="824770"/>
                      <a:pt x="758952" y="820007"/>
                    </a:cubicBezTo>
                    <a:cubicBezTo>
                      <a:pt x="757238" y="816864"/>
                      <a:pt x="755523" y="813721"/>
                      <a:pt x="753904" y="810577"/>
                    </a:cubicBezTo>
                    <a:cubicBezTo>
                      <a:pt x="751523" y="806006"/>
                      <a:pt x="749046" y="801434"/>
                      <a:pt x="746760" y="796862"/>
                    </a:cubicBezTo>
                    <a:cubicBezTo>
                      <a:pt x="745141" y="793623"/>
                      <a:pt x="743522" y="790289"/>
                      <a:pt x="741998" y="787051"/>
                    </a:cubicBezTo>
                    <a:cubicBezTo>
                      <a:pt x="739807" y="782479"/>
                      <a:pt x="737616" y="777907"/>
                      <a:pt x="735616" y="773240"/>
                    </a:cubicBezTo>
                    <a:cubicBezTo>
                      <a:pt x="734092" y="769906"/>
                      <a:pt x="732663" y="766572"/>
                      <a:pt x="731234" y="763143"/>
                    </a:cubicBezTo>
                    <a:cubicBezTo>
                      <a:pt x="729234" y="758476"/>
                      <a:pt x="727329" y="753809"/>
                      <a:pt x="725424" y="749141"/>
                    </a:cubicBezTo>
                    <a:cubicBezTo>
                      <a:pt x="724091" y="745808"/>
                      <a:pt x="722757" y="742379"/>
                      <a:pt x="721424" y="738950"/>
                    </a:cubicBezTo>
                    <a:cubicBezTo>
                      <a:pt x="719614" y="734187"/>
                      <a:pt x="717899" y="729425"/>
                      <a:pt x="716185" y="724662"/>
                    </a:cubicBezTo>
                    <a:cubicBezTo>
                      <a:pt x="715042" y="721328"/>
                      <a:pt x="713804" y="717995"/>
                      <a:pt x="712661" y="714661"/>
                    </a:cubicBezTo>
                    <a:cubicBezTo>
                      <a:pt x="712280" y="713423"/>
                      <a:pt x="711899" y="712089"/>
                      <a:pt x="711422" y="710851"/>
                    </a:cubicBezTo>
                    <a:cubicBezTo>
                      <a:pt x="712661" y="711232"/>
                      <a:pt x="713899" y="711613"/>
                      <a:pt x="715042" y="711994"/>
                    </a:cubicBezTo>
                    <a:cubicBezTo>
                      <a:pt x="718566" y="713137"/>
                      <a:pt x="721995" y="714375"/>
                      <a:pt x="725424" y="715613"/>
                    </a:cubicBezTo>
                    <a:cubicBezTo>
                      <a:pt x="730187" y="717328"/>
                      <a:pt x="734854" y="718947"/>
                      <a:pt x="739521" y="720757"/>
                    </a:cubicBezTo>
                    <a:cubicBezTo>
                      <a:pt x="742855" y="721995"/>
                      <a:pt x="746284" y="723424"/>
                      <a:pt x="749618" y="724757"/>
                    </a:cubicBezTo>
                    <a:cubicBezTo>
                      <a:pt x="754380" y="726662"/>
                      <a:pt x="759047" y="728567"/>
                      <a:pt x="763714" y="730663"/>
                    </a:cubicBezTo>
                    <a:cubicBezTo>
                      <a:pt x="766953" y="732092"/>
                      <a:pt x="770287" y="733520"/>
                      <a:pt x="773525" y="734949"/>
                    </a:cubicBezTo>
                    <a:cubicBezTo>
                      <a:pt x="778288" y="737045"/>
                      <a:pt x="782955" y="739235"/>
                      <a:pt x="787622" y="741521"/>
                    </a:cubicBezTo>
                    <a:cubicBezTo>
                      <a:pt x="790766" y="743045"/>
                      <a:pt x="794004" y="744569"/>
                      <a:pt x="797147" y="746189"/>
                    </a:cubicBezTo>
                    <a:cubicBezTo>
                      <a:pt x="801910" y="748570"/>
                      <a:pt x="806672" y="751046"/>
                      <a:pt x="811339" y="753523"/>
                    </a:cubicBezTo>
                    <a:cubicBezTo>
                      <a:pt x="814388" y="755142"/>
                      <a:pt x="817436" y="756666"/>
                      <a:pt x="820388" y="758381"/>
                    </a:cubicBezTo>
                    <a:cubicBezTo>
                      <a:pt x="825246" y="761048"/>
                      <a:pt x="830104" y="763905"/>
                      <a:pt x="834866" y="766667"/>
                    </a:cubicBezTo>
                    <a:cubicBezTo>
                      <a:pt x="837629" y="768287"/>
                      <a:pt x="840486" y="769906"/>
                      <a:pt x="843248" y="771525"/>
                    </a:cubicBezTo>
                    <a:cubicBezTo>
                      <a:pt x="848487" y="774668"/>
                      <a:pt x="853726" y="778002"/>
                      <a:pt x="858869" y="781336"/>
                    </a:cubicBezTo>
                    <a:cubicBezTo>
                      <a:pt x="861155" y="782765"/>
                      <a:pt x="863441" y="784193"/>
                      <a:pt x="865727" y="785717"/>
                    </a:cubicBezTo>
                    <a:cubicBezTo>
                      <a:pt x="873157" y="790575"/>
                      <a:pt x="880491" y="795623"/>
                      <a:pt x="887730" y="800862"/>
                    </a:cubicBezTo>
                    <a:lnTo>
                      <a:pt x="900970" y="810387"/>
                    </a:lnTo>
                    <a:lnTo>
                      <a:pt x="903637" y="794290"/>
                    </a:lnTo>
                    <a:cubicBezTo>
                      <a:pt x="905066" y="785527"/>
                      <a:pt x="906685" y="776764"/>
                      <a:pt x="908495" y="768096"/>
                    </a:cubicBezTo>
                    <a:cubicBezTo>
                      <a:pt x="909066" y="765143"/>
                      <a:pt x="909828" y="762286"/>
                      <a:pt x="910400" y="759428"/>
                    </a:cubicBezTo>
                    <a:cubicBezTo>
                      <a:pt x="911638" y="753713"/>
                      <a:pt x="912876" y="747998"/>
                      <a:pt x="914305" y="742283"/>
                    </a:cubicBezTo>
                    <a:cubicBezTo>
                      <a:pt x="915162" y="738854"/>
                      <a:pt x="916114" y="735425"/>
                      <a:pt x="916972" y="732092"/>
                    </a:cubicBezTo>
                    <a:cubicBezTo>
                      <a:pt x="918305" y="727043"/>
                      <a:pt x="919639" y="721900"/>
                      <a:pt x="921068" y="716947"/>
                    </a:cubicBezTo>
                    <a:cubicBezTo>
                      <a:pt x="922115" y="713327"/>
                      <a:pt x="923258" y="709803"/>
                      <a:pt x="924306" y="706279"/>
                    </a:cubicBezTo>
                    <a:cubicBezTo>
                      <a:pt x="925735" y="701516"/>
                      <a:pt x="927259" y="696754"/>
                      <a:pt x="928878" y="691991"/>
                    </a:cubicBezTo>
                    <a:cubicBezTo>
                      <a:pt x="930116" y="688372"/>
                      <a:pt x="931355" y="684752"/>
                      <a:pt x="932593" y="681228"/>
                    </a:cubicBezTo>
                    <a:cubicBezTo>
                      <a:pt x="934212" y="676561"/>
                      <a:pt x="935927" y="671989"/>
                      <a:pt x="937641" y="667417"/>
                    </a:cubicBezTo>
                    <a:cubicBezTo>
                      <a:pt x="938975" y="663797"/>
                      <a:pt x="940403" y="660273"/>
                      <a:pt x="941832" y="656749"/>
                    </a:cubicBezTo>
                    <a:cubicBezTo>
                      <a:pt x="943642" y="652272"/>
                      <a:pt x="945547" y="647700"/>
                      <a:pt x="947452" y="643319"/>
                    </a:cubicBezTo>
                    <a:cubicBezTo>
                      <a:pt x="948976" y="639794"/>
                      <a:pt x="950405" y="636365"/>
                      <a:pt x="952024" y="632841"/>
                    </a:cubicBezTo>
                    <a:cubicBezTo>
                      <a:pt x="954024" y="628364"/>
                      <a:pt x="956120" y="623888"/>
                      <a:pt x="958215" y="619506"/>
                    </a:cubicBezTo>
                    <a:cubicBezTo>
                      <a:pt x="959834" y="616172"/>
                      <a:pt x="961358" y="612839"/>
                      <a:pt x="963073" y="609505"/>
                    </a:cubicBezTo>
                    <a:cubicBezTo>
                      <a:pt x="963644" y="608362"/>
                      <a:pt x="964311" y="607219"/>
                      <a:pt x="964883" y="606076"/>
                    </a:cubicBezTo>
                    <a:cubicBezTo>
                      <a:pt x="965454" y="607219"/>
                      <a:pt x="966121" y="608362"/>
                      <a:pt x="966692" y="609505"/>
                    </a:cubicBezTo>
                    <a:cubicBezTo>
                      <a:pt x="968312" y="612839"/>
                      <a:pt x="969931" y="616172"/>
                      <a:pt x="971550" y="619506"/>
                    </a:cubicBezTo>
                    <a:cubicBezTo>
                      <a:pt x="973646" y="623888"/>
                      <a:pt x="975741" y="628364"/>
                      <a:pt x="977741" y="632841"/>
                    </a:cubicBezTo>
                    <a:cubicBezTo>
                      <a:pt x="979265" y="636270"/>
                      <a:pt x="980789" y="639794"/>
                      <a:pt x="982313" y="643319"/>
                    </a:cubicBezTo>
                    <a:cubicBezTo>
                      <a:pt x="984218" y="647795"/>
                      <a:pt x="986123" y="652272"/>
                      <a:pt x="987933" y="656749"/>
                    </a:cubicBezTo>
                    <a:cubicBezTo>
                      <a:pt x="989362" y="660273"/>
                      <a:pt x="990695" y="663893"/>
                      <a:pt x="992124" y="667417"/>
                    </a:cubicBezTo>
                    <a:cubicBezTo>
                      <a:pt x="993839" y="671989"/>
                      <a:pt x="995553" y="676561"/>
                      <a:pt x="997172" y="681228"/>
                    </a:cubicBezTo>
                    <a:cubicBezTo>
                      <a:pt x="998411" y="684848"/>
                      <a:pt x="999649" y="688372"/>
                      <a:pt x="1000887" y="691991"/>
                    </a:cubicBezTo>
                    <a:cubicBezTo>
                      <a:pt x="1002506" y="696754"/>
                      <a:pt x="1003935" y="701516"/>
                      <a:pt x="1005459" y="706279"/>
                    </a:cubicBezTo>
                    <a:cubicBezTo>
                      <a:pt x="1006507" y="709803"/>
                      <a:pt x="1007650" y="713423"/>
                      <a:pt x="1008698" y="716947"/>
                    </a:cubicBezTo>
                    <a:cubicBezTo>
                      <a:pt x="1010126" y="721995"/>
                      <a:pt x="1011460" y="727043"/>
                      <a:pt x="1012793" y="732092"/>
                    </a:cubicBezTo>
                    <a:cubicBezTo>
                      <a:pt x="1013651" y="735521"/>
                      <a:pt x="1014603" y="738854"/>
                      <a:pt x="1015460" y="742283"/>
                    </a:cubicBezTo>
                    <a:cubicBezTo>
                      <a:pt x="1016889" y="747998"/>
                      <a:pt x="1018127" y="753713"/>
                      <a:pt x="1019366" y="759428"/>
                    </a:cubicBezTo>
                    <a:cubicBezTo>
                      <a:pt x="1020032" y="762286"/>
                      <a:pt x="1020699" y="765239"/>
                      <a:pt x="1021271" y="768096"/>
                    </a:cubicBezTo>
                    <a:cubicBezTo>
                      <a:pt x="1023080" y="776764"/>
                      <a:pt x="1024700" y="785527"/>
                      <a:pt x="1026128" y="794290"/>
                    </a:cubicBezTo>
                    <a:lnTo>
                      <a:pt x="1028795" y="810387"/>
                    </a:lnTo>
                    <a:lnTo>
                      <a:pt x="1042035" y="800862"/>
                    </a:lnTo>
                    <a:cubicBezTo>
                      <a:pt x="1049274" y="795623"/>
                      <a:pt x="1056704" y="790575"/>
                      <a:pt x="1064038" y="785717"/>
                    </a:cubicBezTo>
                    <a:cubicBezTo>
                      <a:pt x="1066324" y="784193"/>
                      <a:pt x="1068705" y="782765"/>
                      <a:pt x="1070991" y="781241"/>
                    </a:cubicBezTo>
                    <a:cubicBezTo>
                      <a:pt x="1076135" y="777907"/>
                      <a:pt x="1081278" y="774668"/>
                      <a:pt x="1086422" y="771525"/>
                    </a:cubicBezTo>
                    <a:cubicBezTo>
                      <a:pt x="1089279" y="769811"/>
                      <a:pt x="1092137" y="768191"/>
                      <a:pt x="1095089" y="766477"/>
                    </a:cubicBezTo>
                    <a:cubicBezTo>
                      <a:pt x="1099757" y="763715"/>
                      <a:pt x="1104519" y="760952"/>
                      <a:pt x="1109282" y="758381"/>
                    </a:cubicBezTo>
                    <a:cubicBezTo>
                      <a:pt x="1112425" y="756666"/>
                      <a:pt x="1115568" y="755047"/>
                      <a:pt x="1118711" y="753332"/>
                    </a:cubicBezTo>
                    <a:cubicBezTo>
                      <a:pt x="1123283" y="750951"/>
                      <a:pt x="1127855" y="748475"/>
                      <a:pt x="1132427" y="746189"/>
                    </a:cubicBezTo>
                    <a:cubicBezTo>
                      <a:pt x="1135761" y="744569"/>
                      <a:pt x="1139095" y="742950"/>
                      <a:pt x="1142333" y="741331"/>
                    </a:cubicBezTo>
                    <a:cubicBezTo>
                      <a:pt x="1146810" y="739140"/>
                      <a:pt x="1151382" y="737045"/>
                      <a:pt x="1155954" y="734949"/>
                    </a:cubicBezTo>
                    <a:cubicBezTo>
                      <a:pt x="1159383" y="733425"/>
                      <a:pt x="1162812" y="731901"/>
                      <a:pt x="1166241" y="730472"/>
                    </a:cubicBezTo>
                    <a:cubicBezTo>
                      <a:pt x="1170813" y="728567"/>
                      <a:pt x="1175290" y="726662"/>
                      <a:pt x="1179862" y="724852"/>
                    </a:cubicBezTo>
                    <a:cubicBezTo>
                      <a:pt x="1183386" y="723424"/>
                      <a:pt x="1186815" y="722090"/>
                      <a:pt x="1190339" y="720757"/>
                    </a:cubicBezTo>
                    <a:cubicBezTo>
                      <a:pt x="1194911" y="719042"/>
                      <a:pt x="1199483" y="717328"/>
                      <a:pt x="1204151" y="715709"/>
                    </a:cubicBezTo>
                    <a:cubicBezTo>
                      <a:pt x="1207675" y="714470"/>
                      <a:pt x="1211199" y="713232"/>
                      <a:pt x="1214723" y="711994"/>
                    </a:cubicBezTo>
                    <a:close/>
                    <a:moveTo>
                      <a:pt x="1590294" y="690467"/>
                    </a:moveTo>
                    <a:cubicBezTo>
                      <a:pt x="1587722" y="689610"/>
                      <a:pt x="1585055" y="688943"/>
                      <a:pt x="1582484" y="688086"/>
                    </a:cubicBezTo>
                    <a:cubicBezTo>
                      <a:pt x="1578674" y="686943"/>
                      <a:pt x="1574864" y="685705"/>
                      <a:pt x="1570958" y="684562"/>
                    </a:cubicBezTo>
                    <a:cubicBezTo>
                      <a:pt x="1566767" y="683324"/>
                      <a:pt x="1562576" y="682276"/>
                      <a:pt x="1558385" y="681133"/>
                    </a:cubicBezTo>
                    <a:cubicBezTo>
                      <a:pt x="1554671" y="680180"/>
                      <a:pt x="1551051" y="679133"/>
                      <a:pt x="1547336" y="678275"/>
                    </a:cubicBezTo>
                    <a:cubicBezTo>
                      <a:pt x="1542955" y="677227"/>
                      <a:pt x="1538573" y="676180"/>
                      <a:pt x="1534097" y="675227"/>
                    </a:cubicBezTo>
                    <a:cubicBezTo>
                      <a:pt x="1530572" y="674465"/>
                      <a:pt x="1526953" y="673608"/>
                      <a:pt x="1523429" y="672846"/>
                    </a:cubicBezTo>
                    <a:cubicBezTo>
                      <a:pt x="1518857" y="671894"/>
                      <a:pt x="1514380" y="671132"/>
                      <a:pt x="1509808" y="670274"/>
                    </a:cubicBezTo>
                    <a:cubicBezTo>
                      <a:pt x="1506284" y="669608"/>
                      <a:pt x="1502855" y="668941"/>
                      <a:pt x="1499330" y="668369"/>
                    </a:cubicBezTo>
                    <a:cubicBezTo>
                      <a:pt x="1494663" y="667607"/>
                      <a:pt x="1489901" y="666941"/>
                      <a:pt x="1485233" y="666369"/>
                    </a:cubicBezTo>
                    <a:cubicBezTo>
                      <a:pt x="1481900" y="665893"/>
                      <a:pt x="1478471" y="665417"/>
                      <a:pt x="1475137" y="664940"/>
                    </a:cubicBezTo>
                    <a:cubicBezTo>
                      <a:pt x="1470184" y="664369"/>
                      <a:pt x="1465231" y="663893"/>
                      <a:pt x="1460278" y="663416"/>
                    </a:cubicBezTo>
                    <a:cubicBezTo>
                      <a:pt x="1457135" y="663131"/>
                      <a:pt x="1453991" y="662750"/>
                      <a:pt x="1450848" y="662464"/>
                    </a:cubicBezTo>
                    <a:cubicBezTo>
                      <a:pt x="1445324" y="661988"/>
                      <a:pt x="1439894" y="661702"/>
                      <a:pt x="1434370" y="661416"/>
                    </a:cubicBezTo>
                    <a:cubicBezTo>
                      <a:pt x="1431703" y="661321"/>
                      <a:pt x="1429131" y="661035"/>
                      <a:pt x="1426464" y="660940"/>
                    </a:cubicBezTo>
                    <a:cubicBezTo>
                      <a:pt x="1418368" y="660654"/>
                      <a:pt x="1410176" y="660464"/>
                      <a:pt x="1401985" y="660464"/>
                    </a:cubicBezTo>
                    <a:cubicBezTo>
                      <a:pt x="1388364" y="660464"/>
                      <a:pt x="1374743" y="661035"/>
                      <a:pt x="1361123" y="661988"/>
                    </a:cubicBezTo>
                    <a:cubicBezTo>
                      <a:pt x="1356741" y="662273"/>
                      <a:pt x="1352360" y="662845"/>
                      <a:pt x="1347883" y="663321"/>
                    </a:cubicBezTo>
                    <a:cubicBezTo>
                      <a:pt x="1338644" y="664178"/>
                      <a:pt x="1329404" y="665036"/>
                      <a:pt x="1320165" y="666369"/>
                    </a:cubicBezTo>
                    <a:cubicBezTo>
                      <a:pt x="1314926" y="667131"/>
                      <a:pt x="1309783" y="668084"/>
                      <a:pt x="1304544" y="668941"/>
                    </a:cubicBezTo>
                    <a:cubicBezTo>
                      <a:pt x="1296067" y="670370"/>
                      <a:pt x="1287685" y="671798"/>
                      <a:pt x="1279303" y="673513"/>
                    </a:cubicBezTo>
                    <a:cubicBezTo>
                      <a:pt x="1273778" y="674656"/>
                      <a:pt x="1268254" y="675989"/>
                      <a:pt x="1262729" y="677323"/>
                    </a:cubicBezTo>
                    <a:cubicBezTo>
                      <a:pt x="1257967" y="678466"/>
                      <a:pt x="1253204" y="679323"/>
                      <a:pt x="1248442" y="680561"/>
                    </a:cubicBezTo>
                    <a:lnTo>
                      <a:pt x="1248442" y="680275"/>
                    </a:lnTo>
                    <a:cubicBezTo>
                      <a:pt x="1248442" y="680275"/>
                      <a:pt x="1248251" y="680275"/>
                      <a:pt x="1248251" y="680275"/>
                    </a:cubicBezTo>
                    <a:cubicBezTo>
                      <a:pt x="1248442" y="679704"/>
                      <a:pt x="1248537" y="679133"/>
                      <a:pt x="1248632" y="678561"/>
                    </a:cubicBezTo>
                    <a:cubicBezTo>
                      <a:pt x="1251394" y="667798"/>
                      <a:pt x="1253871" y="657035"/>
                      <a:pt x="1256062" y="646176"/>
                    </a:cubicBezTo>
                    <a:cubicBezTo>
                      <a:pt x="1256633" y="643223"/>
                      <a:pt x="1257205" y="640271"/>
                      <a:pt x="1257776" y="637223"/>
                    </a:cubicBezTo>
                    <a:cubicBezTo>
                      <a:pt x="1259586" y="627317"/>
                      <a:pt x="1261301" y="617411"/>
                      <a:pt x="1262634" y="607505"/>
                    </a:cubicBezTo>
                    <a:cubicBezTo>
                      <a:pt x="1263110" y="603790"/>
                      <a:pt x="1263491" y="600075"/>
                      <a:pt x="1263968" y="596360"/>
                    </a:cubicBezTo>
                    <a:cubicBezTo>
                      <a:pt x="1264825" y="588836"/>
                      <a:pt x="1265587" y="581311"/>
                      <a:pt x="1266158" y="573786"/>
                    </a:cubicBezTo>
                    <a:cubicBezTo>
                      <a:pt x="1266539" y="569309"/>
                      <a:pt x="1266920" y="564833"/>
                      <a:pt x="1267111" y="560261"/>
                    </a:cubicBezTo>
                    <a:cubicBezTo>
                      <a:pt x="1267587" y="551117"/>
                      <a:pt x="1267873" y="541973"/>
                      <a:pt x="1267968" y="532829"/>
                    </a:cubicBezTo>
                    <a:cubicBezTo>
                      <a:pt x="1267968" y="530733"/>
                      <a:pt x="1268159" y="528733"/>
                      <a:pt x="1268159" y="526637"/>
                    </a:cubicBezTo>
                    <a:cubicBezTo>
                      <a:pt x="1268159" y="522161"/>
                      <a:pt x="1267968" y="517779"/>
                      <a:pt x="1267873" y="513302"/>
                    </a:cubicBezTo>
                    <a:cubicBezTo>
                      <a:pt x="1267873" y="512921"/>
                      <a:pt x="1267873" y="512445"/>
                      <a:pt x="1267873" y="512064"/>
                    </a:cubicBezTo>
                    <a:cubicBezTo>
                      <a:pt x="1267682" y="505111"/>
                      <a:pt x="1267397" y="498158"/>
                      <a:pt x="1267015" y="491300"/>
                    </a:cubicBezTo>
                    <a:cubicBezTo>
                      <a:pt x="1267015" y="490157"/>
                      <a:pt x="1266920" y="489013"/>
                      <a:pt x="1266825" y="487871"/>
                    </a:cubicBezTo>
                    <a:cubicBezTo>
                      <a:pt x="1266444" y="481584"/>
                      <a:pt x="1265873" y="475298"/>
                      <a:pt x="1265301" y="469011"/>
                    </a:cubicBezTo>
                    <a:cubicBezTo>
                      <a:pt x="1265111" y="467297"/>
                      <a:pt x="1264920" y="465487"/>
                      <a:pt x="1264825" y="463772"/>
                    </a:cubicBezTo>
                    <a:cubicBezTo>
                      <a:pt x="1264253" y="458057"/>
                      <a:pt x="1263587" y="452342"/>
                      <a:pt x="1262825" y="446723"/>
                    </a:cubicBezTo>
                    <a:cubicBezTo>
                      <a:pt x="1262539" y="444341"/>
                      <a:pt x="1262158" y="442055"/>
                      <a:pt x="1261872" y="439674"/>
                    </a:cubicBezTo>
                    <a:cubicBezTo>
                      <a:pt x="1261110" y="434531"/>
                      <a:pt x="1260348" y="429387"/>
                      <a:pt x="1259491" y="424244"/>
                    </a:cubicBezTo>
                    <a:cubicBezTo>
                      <a:pt x="1259015" y="421386"/>
                      <a:pt x="1258443" y="418529"/>
                      <a:pt x="1257967" y="415671"/>
                    </a:cubicBezTo>
                    <a:cubicBezTo>
                      <a:pt x="1257110" y="411004"/>
                      <a:pt x="1256157" y="406337"/>
                      <a:pt x="1255205" y="401669"/>
                    </a:cubicBezTo>
                    <a:cubicBezTo>
                      <a:pt x="1254538" y="398431"/>
                      <a:pt x="1253776" y="395192"/>
                      <a:pt x="1253109" y="391954"/>
                    </a:cubicBezTo>
                    <a:cubicBezTo>
                      <a:pt x="1252157" y="387668"/>
                      <a:pt x="1251109" y="383381"/>
                      <a:pt x="1250061" y="379095"/>
                    </a:cubicBezTo>
                    <a:cubicBezTo>
                      <a:pt x="1249204" y="375571"/>
                      <a:pt x="1248251" y="371951"/>
                      <a:pt x="1247299" y="368427"/>
                    </a:cubicBezTo>
                    <a:cubicBezTo>
                      <a:pt x="1246251" y="364427"/>
                      <a:pt x="1245108" y="360521"/>
                      <a:pt x="1243965" y="356521"/>
                    </a:cubicBezTo>
                    <a:cubicBezTo>
                      <a:pt x="1242917" y="352806"/>
                      <a:pt x="1241774" y="348996"/>
                      <a:pt x="1240536" y="345281"/>
                    </a:cubicBezTo>
                    <a:cubicBezTo>
                      <a:pt x="1239774" y="342900"/>
                      <a:pt x="1239203" y="340614"/>
                      <a:pt x="1238440" y="338233"/>
                    </a:cubicBezTo>
                    <a:cubicBezTo>
                      <a:pt x="1358075" y="281369"/>
                      <a:pt x="1498854" y="262033"/>
                      <a:pt x="1646587" y="282131"/>
                    </a:cubicBezTo>
                    <a:cubicBezTo>
                      <a:pt x="1666685" y="429863"/>
                      <a:pt x="1647254" y="570548"/>
                      <a:pt x="1590485" y="690277"/>
                    </a:cubicBezTo>
                    <a:close/>
                    <a:moveTo>
                      <a:pt x="1600581" y="1213199"/>
                    </a:moveTo>
                    <a:cubicBezTo>
                      <a:pt x="1600010" y="1212151"/>
                      <a:pt x="1599343" y="1211104"/>
                      <a:pt x="1598867" y="1210056"/>
                    </a:cubicBezTo>
                    <a:cubicBezTo>
                      <a:pt x="1592294" y="1197483"/>
                      <a:pt x="1585436" y="1185101"/>
                      <a:pt x="1578102" y="1173004"/>
                    </a:cubicBezTo>
                    <a:cubicBezTo>
                      <a:pt x="1577150" y="1171385"/>
                      <a:pt x="1576102" y="1169861"/>
                      <a:pt x="1575149" y="1168337"/>
                    </a:cubicBezTo>
                    <a:cubicBezTo>
                      <a:pt x="1567625" y="1156145"/>
                      <a:pt x="1559624" y="1144238"/>
                      <a:pt x="1551337" y="1132618"/>
                    </a:cubicBezTo>
                    <a:cubicBezTo>
                      <a:pt x="1550480" y="1131475"/>
                      <a:pt x="1549622" y="1130332"/>
                      <a:pt x="1548765" y="1129094"/>
                    </a:cubicBezTo>
                    <a:cubicBezTo>
                      <a:pt x="1540097" y="1117283"/>
                      <a:pt x="1531049" y="1105662"/>
                      <a:pt x="1521524" y="1094518"/>
                    </a:cubicBezTo>
                    <a:cubicBezTo>
                      <a:pt x="1520952" y="1093851"/>
                      <a:pt x="1520381" y="1093184"/>
                      <a:pt x="1519809" y="1092518"/>
                    </a:cubicBezTo>
                    <a:cubicBezTo>
                      <a:pt x="1509808" y="1080897"/>
                      <a:pt x="1499521" y="1069658"/>
                      <a:pt x="1488662" y="1058799"/>
                    </a:cubicBezTo>
                    <a:cubicBezTo>
                      <a:pt x="1479042" y="1049179"/>
                      <a:pt x="1469041" y="1039940"/>
                      <a:pt x="1458659" y="1030986"/>
                    </a:cubicBezTo>
                    <a:cubicBezTo>
                      <a:pt x="1455325" y="1028033"/>
                      <a:pt x="1451705" y="1025271"/>
                      <a:pt x="1448276" y="1022414"/>
                    </a:cubicBezTo>
                    <a:cubicBezTo>
                      <a:pt x="1441228" y="1016508"/>
                      <a:pt x="1434084" y="1010698"/>
                      <a:pt x="1426655" y="1005078"/>
                    </a:cubicBezTo>
                    <a:cubicBezTo>
                      <a:pt x="1422368" y="1001840"/>
                      <a:pt x="1417987" y="998792"/>
                      <a:pt x="1413605" y="995648"/>
                    </a:cubicBezTo>
                    <a:cubicBezTo>
                      <a:pt x="1406747" y="990695"/>
                      <a:pt x="1399794" y="985838"/>
                      <a:pt x="1392746" y="981170"/>
                    </a:cubicBezTo>
                    <a:cubicBezTo>
                      <a:pt x="1387983" y="978027"/>
                      <a:pt x="1383030" y="975074"/>
                      <a:pt x="1378172" y="972026"/>
                    </a:cubicBezTo>
                    <a:cubicBezTo>
                      <a:pt x="1374077" y="969455"/>
                      <a:pt x="1370076" y="966788"/>
                      <a:pt x="1365885" y="964311"/>
                    </a:cubicBezTo>
                    <a:lnTo>
                      <a:pt x="1366171" y="964121"/>
                    </a:lnTo>
                    <a:lnTo>
                      <a:pt x="1365885" y="963930"/>
                    </a:lnTo>
                    <a:cubicBezTo>
                      <a:pt x="1370076" y="961549"/>
                      <a:pt x="1373981" y="958787"/>
                      <a:pt x="1378077" y="956310"/>
                    </a:cubicBezTo>
                    <a:cubicBezTo>
                      <a:pt x="1383030" y="953262"/>
                      <a:pt x="1387983" y="950214"/>
                      <a:pt x="1392841" y="947071"/>
                    </a:cubicBezTo>
                    <a:cubicBezTo>
                      <a:pt x="1399889" y="942404"/>
                      <a:pt x="1406747" y="937546"/>
                      <a:pt x="1413605" y="932688"/>
                    </a:cubicBezTo>
                    <a:cubicBezTo>
                      <a:pt x="1417987" y="929545"/>
                      <a:pt x="1422464" y="926497"/>
                      <a:pt x="1426750" y="923258"/>
                    </a:cubicBezTo>
                    <a:cubicBezTo>
                      <a:pt x="1434084" y="917639"/>
                      <a:pt x="1441228" y="911828"/>
                      <a:pt x="1448276" y="905923"/>
                    </a:cubicBezTo>
                    <a:cubicBezTo>
                      <a:pt x="1451705" y="903065"/>
                      <a:pt x="1455325" y="900303"/>
                      <a:pt x="1458659" y="897350"/>
                    </a:cubicBezTo>
                    <a:cubicBezTo>
                      <a:pt x="1468946" y="888397"/>
                      <a:pt x="1479042" y="879158"/>
                      <a:pt x="1488662" y="869537"/>
                    </a:cubicBezTo>
                    <a:cubicBezTo>
                      <a:pt x="1499521" y="858679"/>
                      <a:pt x="1509808" y="847439"/>
                      <a:pt x="1519809" y="835819"/>
                    </a:cubicBezTo>
                    <a:cubicBezTo>
                      <a:pt x="1520381" y="835152"/>
                      <a:pt x="1520952" y="834485"/>
                      <a:pt x="1521524" y="833819"/>
                    </a:cubicBezTo>
                    <a:cubicBezTo>
                      <a:pt x="1531049" y="822674"/>
                      <a:pt x="1540097" y="811054"/>
                      <a:pt x="1548765" y="799243"/>
                    </a:cubicBezTo>
                    <a:cubicBezTo>
                      <a:pt x="1549622" y="798100"/>
                      <a:pt x="1550480" y="796957"/>
                      <a:pt x="1551337" y="795719"/>
                    </a:cubicBezTo>
                    <a:cubicBezTo>
                      <a:pt x="1559719" y="784098"/>
                      <a:pt x="1567625" y="772192"/>
                      <a:pt x="1575149" y="760000"/>
                    </a:cubicBezTo>
                    <a:cubicBezTo>
                      <a:pt x="1576102" y="758381"/>
                      <a:pt x="1577150" y="756857"/>
                      <a:pt x="1578102" y="755333"/>
                    </a:cubicBezTo>
                    <a:cubicBezTo>
                      <a:pt x="1585436" y="743236"/>
                      <a:pt x="1592294" y="730949"/>
                      <a:pt x="1598867" y="718280"/>
                    </a:cubicBezTo>
                    <a:cubicBezTo>
                      <a:pt x="1599438" y="717233"/>
                      <a:pt x="1600105" y="716185"/>
                      <a:pt x="1600581" y="715137"/>
                    </a:cubicBezTo>
                    <a:cubicBezTo>
                      <a:pt x="1725359" y="759524"/>
                      <a:pt x="1838611" y="845344"/>
                      <a:pt x="1928908" y="964025"/>
                    </a:cubicBezTo>
                    <a:cubicBezTo>
                      <a:pt x="1838611" y="1082707"/>
                      <a:pt x="1725454" y="1168527"/>
                      <a:pt x="1600581" y="1212914"/>
                    </a:cubicBezTo>
                    <a:close/>
                    <a:moveTo>
                      <a:pt x="1238250" y="1590104"/>
                    </a:moveTo>
                    <a:cubicBezTo>
                      <a:pt x="1238631" y="1588961"/>
                      <a:pt x="1238917" y="1587722"/>
                      <a:pt x="1239298" y="1586579"/>
                    </a:cubicBezTo>
                    <a:cubicBezTo>
                      <a:pt x="1243108" y="1574578"/>
                      <a:pt x="1246632" y="1562481"/>
                      <a:pt x="1249680" y="1550289"/>
                    </a:cubicBezTo>
                    <a:cubicBezTo>
                      <a:pt x="1250156" y="1548479"/>
                      <a:pt x="1250537" y="1546574"/>
                      <a:pt x="1251014" y="1544765"/>
                    </a:cubicBezTo>
                    <a:cubicBezTo>
                      <a:pt x="1254062" y="1532287"/>
                      <a:pt x="1256729" y="1519714"/>
                      <a:pt x="1258919" y="1507046"/>
                    </a:cubicBezTo>
                    <a:cubicBezTo>
                      <a:pt x="1259110" y="1505807"/>
                      <a:pt x="1259300" y="1504569"/>
                      <a:pt x="1259491" y="1503331"/>
                    </a:cubicBezTo>
                    <a:cubicBezTo>
                      <a:pt x="1261586" y="1490758"/>
                      <a:pt x="1263396" y="1478185"/>
                      <a:pt x="1264634" y="1465612"/>
                    </a:cubicBezTo>
                    <a:cubicBezTo>
                      <a:pt x="1264730" y="1464564"/>
                      <a:pt x="1264920" y="1463516"/>
                      <a:pt x="1265015" y="1462564"/>
                    </a:cubicBezTo>
                    <a:cubicBezTo>
                      <a:pt x="1266254" y="1449800"/>
                      <a:pt x="1267015" y="1437132"/>
                      <a:pt x="1267492" y="1424273"/>
                    </a:cubicBezTo>
                    <a:cubicBezTo>
                      <a:pt x="1267492" y="1422273"/>
                      <a:pt x="1267682" y="1420273"/>
                      <a:pt x="1267778" y="1418368"/>
                    </a:cubicBezTo>
                    <a:cubicBezTo>
                      <a:pt x="1268063" y="1406080"/>
                      <a:pt x="1267968" y="1393793"/>
                      <a:pt x="1267587" y="1381506"/>
                    </a:cubicBezTo>
                    <a:cubicBezTo>
                      <a:pt x="1267587" y="1379125"/>
                      <a:pt x="1267492" y="1376648"/>
                      <a:pt x="1267301" y="1374267"/>
                    </a:cubicBezTo>
                    <a:cubicBezTo>
                      <a:pt x="1266730" y="1362170"/>
                      <a:pt x="1265777" y="1350074"/>
                      <a:pt x="1264444" y="1337882"/>
                    </a:cubicBezTo>
                    <a:cubicBezTo>
                      <a:pt x="1264158" y="1335405"/>
                      <a:pt x="1263872" y="1332929"/>
                      <a:pt x="1263587" y="1330357"/>
                    </a:cubicBezTo>
                    <a:cubicBezTo>
                      <a:pt x="1262158" y="1318165"/>
                      <a:pt x="1260348" y="1305973"/>
                      <a:pt x="1258062" y="1293876"/>
                    </a:cubicBezTo>
                    <a:cubicBezTo>
                      <a:pt x="1257681" y="1291590"/>
                      <a:pt x="1257205" y="1289399"/>
                      <a:pt x="1256729" y="1287113"/>
                    </a:cubicBezTo>
                    <a:cubicBezTo>
                      <a:pt x="1254347" y="1274636"/>
                      <a:pt x="1251585" y="1262253"/>
                      <a:pt x="1248347" y="1249871"/>
                    </a:cubicBezTo>
                    <a:cubicBezTo>
                      <a:pt x="1248251" y="1249394"/>
                      <a:pt x="1248156" y="1248823"/>
                      <a:pt x="1247965" y="1248347"/>
                    </a:cubicBezTo>
                    <a:lnTo>
                      <a:pt x="1248251" y="1248347"/>
                    </a:lnTo>
                    <a:cubicBezTo>
                      <a:pt x="1248251" y="1248347"/>
                      <a:pt x="1248251" y="1248156"/>
                      <a:pt x="1248251" y="1248156"/>
                    </a:cubicBezTo>
                    <a:cubicBezTo>
                      <a:pt x="1253014" y="1249394"/>
                      <a:pt x="1257776" y="1250251"/>
                      <a:pt x="1262539" y="1251395"/>
                    </a:cubicBezTo>
                    <a:cubicBezTo>
                      <a:pt x="1268063" y="1252728"/>
                      <a:pt x="1273493" y="1254062"/>
                      <a:pt x="1279017" y="1255205"/>
                    </a:cubicBezTo>
                    <a:cubicBezTo>
                      <a:pt x="1287399" y="1256919"/>
                      <a:pt x="1295876" y="1258443"/>
                      <a:pt x="1304258" y="1259776"/>
                    </a:cubicBezTo>
                    <a:cubicBezTo>
                      <a:pt x="1309497" y="1260634"/>
                      <a:pt x="1314640" y="1261586"/>
                      <a:pt x="1319879" y="1262348"/>
                    </a:cubicBezTo>
                    <a:cubicBezTo>
                      <a:pt x="1329119" y="1263587"/>
                      <a:pt x="1338453" y="1264539"/>
                      <a:pt x="1347692" y="1265396"/>
                    </a:cubicBezTo>
                    <a:cubicBezTo>
                      <a:pt x="1352074" y="1265777"/>
                      <a:pt x="1356455" y="1266349"/>
                      <a:pt x="1360837" y="1266730"/>
                    </a:cubicBezTo>
                    <a:cubicBezTo>
                      <a:pt x="1374458" y="1267682"/>
                      <a:pt x="1388174" y="1268254"/>
                      <a:pt x="1401794" y="1268254"/>
                    </a:cubicBezTo>
                    <a:cubicBezTo>
                      <a:pt x="1409986" y="1268254"/>
                      <a:pt x="1418082" y="1268063"/>
                      <a:pt x="1426274" y="1267778"/>
                    </a:cubicBezTo>
                    <a:cubicBezTo>
                      <a:pt x="1428940" y="1267682"/>
                      <a:pt x="1431608" y="1267492"/>
                      <a:pt x="1434275" y="1267301"/>
                    </a:cubicBezTo>
                    <a:cubicBezTo>
                      <a:pt x="1439704" y="1267016"/>
                      <a:pt x="1445228" y="1266730"/>
                      <a:pt x="1450658" y="1266254"/>
                    </a:cubicBezTo>
                    <a:cubicBezTo>
                      <a:pt x="1453896" y="1265968"/>
                      <a:pt x="1457039" y="1265587"/>
                      <a:pt x="1460278" y="1265301"/>
                    </a:cubicBezTo>
                    <a:cubicBezTo>
                      <a:pt x="1465231" y="1264825"/>
                      <a:pt x="1470089" y="1264349"/>
                      <a:pt x="1475042" y="1263777"/>
                    </a:cubicBezTo>
                    <a:cubicBezTo>
                      <a:pt x="1478375" y="1263396"/>
                      <a:pt x="1481804" y="1262825"/>
                      <a:pt x="1485138" y="1262348"/>
                    </a:cubicBezTo>
                    <a:cubicBezTo>
                      <a:pt x="1489805" y="1261682"/>
                      <a:pt x="1494568" y="1261110"/>
                      <a:pt x="1499235" y="1260348"/>
                    </a:cubicBezTo>
                    <a:cubicBezTo>
                      <a:pt x="1502759" y="1259776"/>
                      <a:pt x="1506188" y="1259110"/>
                      <a:pt x="1509713" y="1258443"/>
                    </a:cubicBezTo>
                    <a:cubicBezTo>
                      <a:pt x="1514285" y="1257586"/>
                      <a:pt x="1518761" y="1256824"/>
                      <a:pt x="1523333" y="1255871"/>
                    </a:cubicBezTo>
                    <a:cubicBezTo>
                      <a:pt x="1526953" y="1255109"/>
                      <a:pt x="1530477" y="1254347"/>
                      <a:pt x="1534097" y="1253490"/>
                    </a:cubicBezTo>
                    <a:cubicBezTo>
                      <a:pt x="1538478" y="1252538"/>
                      <a:pt x="1542860" y="1251585"/>
                      <a:pt x="1547241" y="1250442"/>
                    </a:cubicBezTo>
                    <a:cubicBezTo>
                      <a:pt x="1550956" y="1249490"/>
                      <a:pt x="1554671" y="1248537"/>
                      <a:pt x="1558385" y="1247585"/>
                    </a:cubicBezTo>
                    <a:cubicBezTo>
                      <a:pt x="1562576" y="1246442"/>
                      <a:pt x="1566767" y="1245394"/>
                      <a:pt x="1570958" y="1244155"/>
                    </a:cubicBezTo>
                    <a:cubicBezTo>
                      <a:pt x="1574768" y="1243013"/>
                      <a:pt x="1578674" y="1241870"/>
                      <a:pt x="1582484" y="1240631"/>
                    </a:cubicBezTo>
                    <a:cubicBezTo>
                      <a:pt x="1585055" y="1239869"/>
                      <a:pt x="1587722" y="1239107"/>
                      <a:pt x="1590294" y="1238250"/>
                    </a:cubicBezTo>
                    <a:cubicBezTo>
                      <a:pt x="1647158" y="1357884"/>
                      <a:pt x="1666494" y="1498664"/>
                      <a:pt x="1646396" y="1646396"/>
                    </a:cubicBezTo>
                    <a:cubicBezTo>
                      <a:pt x="1498664" y="1666494"/>
                      <a:pt x="1357884" y="1647063"/>
                      <a:pt x="1238250" y="1590294"/>
                    </a:cubicBezTo>
                    <a:close/>
                    <a:moveTo>
                      <a:pt x="715518" y="1600391"/>
                    </a:moveTo>
                    <a:cubicBezTo>
                      <a:pt x="716566" y="1599819"/>
                      <a:pt x="717614" y="1599152"/>
                      <a:pt x="718757" y="1598581"/>
                    </a:cubicBezTo>
                    <a:cubicBezTo>
                      <a:pt x="731330" y="1592104"/>
                      <a:pt x="743712" y="1585151"/>
                      <a:pt x="755714" y="1577816"/>
                    </a:cubicBezTo>
                    <a:cubicBezTo>
                      <a:pt x="757238" y="1576864"/>
                      <a:pt x="758762" y="1575911"/>
                      <a:pt x="760286" y="1574959"/>
                    </a:cubicBezTo>
                    <a:cubicBezTo>
                      <a:pt x="772478" y="1567339"/>
                      <a:pt x="784479" y="1559433"/>
                      <a:pt x="796100" y="1551051"/>
                    </a:cubicBezTo>
                    <a:cubicBezTo>
                      <a:pt x="797243" y="1550194"/>
                      <a:pt x="798386" y="1549337"/>
                      <a:pt x="799529" y="1548479"/>
                    </a:cubicBezTo>
                    <a:cubicBezTo>
                      <a:pt x="811435" y="1539812"/>
                      <a:pt x="823055" y="1530668"/>
                      <a:pt x="834200" y="1521143"/>
                    </a:cubicBezTo>
                    <a:cubicBezTo>
                      <a:pt x="834866" y="1520571"/>
                      <a:pt x="835438" y="1520000"/>
                      <a:pt x="836105" y="1519428"/>
                    </a:cubicBezTo>
                    <a:cubicBezTo>
                      <a:pt x="847725" y="1509427"/>
                      <a:pt x="858964" y="1499140"/>
                      <a:pt x="869823" y="1488281"/>
                    </a:cubicBezTo>
                    <a:cubicBezTo>
                      <a:pt x="879443" y="1478661"/>
                      <a:pt x="888683" y="1468660"/>
                      <a:pt x="897731" y="1458278"/>
                    </a:cubicBezTo>
                    <a:cubicBezTo>
                      <a:pt x="900684" y="1454944"/>
                      <a:pt x="903351" y="1451420"/>
                      <a:pt x="906209" y="1447991"/>
                    </a:cubicBezTo>
                    <a:cubicBezTo>
                      <a:pt x="912114" y="1440847"/>
                      <a:pt x="918020" y="1433703"/>
                      <a:pt x="923639" y="1426369"/>
                    </a:cubicBezTo>
                    <a:cubicBezTo>
                      <a:pt x="926878" y="1422083"/>
                      <a:pt x="929926" y="1417701"/>
                      <a:pt x="933069" y="1413320"/>
                    </a:cubicBezTo>
                    <a:cubicBezTo>
                      <a:pt x="938022" y="1406462"/>
                      <a:pt x="942880" y="1399604"/>
                      <a:pt x="947452" y="1392460"/>
                    </a:cubicBezTo>
                    <a:cubicBezTo>
                      <a:pt x="950595" y="1387602"/>
                      <a:pt x="953643" y="1382744"/>
                      <a:pt x="956691" y="1377791"/>
                    </a:cubicBezTo>
                    <a:cubicBezTo>
                      <a:pt x="959168" y="1373696"/>
                      <a:pt x="961930" y="1369790"/>
                      <a:pt x="964311" y="1365599"/>
                    </a:cubicBezTo>
                    <a:lnTo>
                      <a:pt x="964502" y="1365885"/>
                    </a:lnTo>
                    <a:lnTo>
                      <a:pt x="964692" y="1365599"/>
                    </a:lnTo>
                    <a:cubicBezTo>
                      <a:pt x="967169" y="1369790"/>
                      <a:pt x="969836" y="1373696"/>
                      <a:pt x="972312" y="1377791"/>
                    </a:cubicBezTo>
                    <a:cubicBezTo>
                      <a:pt x="975360" y="1382744"/>
                      <a:pt x="978313" y="1387602"/>
                      <a:pt x="981551" y="1392460"/>
                    </a:cubicBezTo>
                    <a:cubicBezTo>
                      <a:pt x="986219" y="1399508"/>
                      <a:pt x="991076" y="1406462"/>
                      <a:pt x="995934" y="1413320"/>
                    </a:cubicBezTo>
                    <a:cubicBezTo>
                      <a:pt x="999077" y="1417701"/>
                      <a:pt x="1002125" y="1422083"/>
                      <a:pt x="1005364" y="1426369"/>
                    </a:cubicBezTo>
                    <a:cubicBezTo>
                      <a:pt x="1010984" y="1433798"/>
                      <a:pt x="1016889" y="1440942"/>
                      <a:pt x="1022795" y="1447991"/>
                    </a:cubicBezTo>
                    <a:cubicBezTo>
                      <a:pt x="1025652" y="1451420"/>
                      <a:pt x="1028319" y="1454944"/>
                      <a:pt x="1031272" y="1458278"/>
                    </a:cubicBezTo>
                    <a:cubicBezTo>
                      <a:pt x="1040225" y="1468565"/>
                      <a:pt x="1049465" y="1478661"/>
                      <a:pt x="1059180" y="1488281"/>
                    </a:cubicBezTo>
                    <a:cubicBezTo>
                      <a:pt x="1070039" y="1499140"/>
                      <a:pt x="1081278" y="1509522"/>
                      <a:pt x="1092899" y="1519428"/>
                    </a:cubicBezTo>
                    <a:cubicBezTo>
                      <a:pt x="1093565" y="1520000"/>
                      <a:pt x="1094137" y="1520571"/>
                      <a:pt x="1094804" y="1521143"/>
                    </a:cubicBezTo>
                    <a:cubicBezTo>
                      <a:pt x="1106043" y="1530668"/>
                      <a:pt x="1117664" y="1539716"/>
                      <a:pt x="1129475" y="1548479"/>
                    </a:cubicBezTo>
                    <a:cubicBezTo>
                      <a:pt x="1130618" y="1549337"/>
                      <a:pt x="1131761" y="1550194"/>
                      <a:pt x="1132904" y="1551051"/>
                    </a:cubicBezTo>
                    <a:cubicBezTo>
                      <a:pt x="1144524" y="1559433"/>
                      <a:pt x="1156526" y="1567339"/>
                      <a:pt x="1168718" y="1574959"/>
                    </a:cubicBezTo>
                    <a:cubicBezTo>
                      <a:pt x="1170242" y="1575911"/>
                      <a:pt x="1171766" y="1576864"/>
                      <a:pt x="1173290" y="1577816"/>
                    </a:cubicBezTo>
                    <a:cubicBezTo>
                      <a:pt x="1185291" y="1585151"/>
                      <a:pt x="1197674" y="1592009"/>
                      <a:pt x="1210247" y="1598581"/>
                    </a:cubicBezTo>
                    <a:cubicBezTo>
                      <a:pt x="1211294" y="1599152"/>
                      <a:pt x="1212342" y="1599819"/>
                      <a:pt x="1213485" y="1600391"/>
                    </a:cubicBezTo>
                    <a:cubicBezTo>
                      <a:pt x="1169099" y="1725168"/>
                      <a:pt x="1083278" y="1838420"/>
                      <a:pt x="964597" y="1928622"/>
                    </a:cubicBezTo>
                    <a:cubicBezTo>
                      <a:pt x="845915" y="1838325"/>
                      <a:pt x="760095" y="1725168"/>
                      <a:pt x="715709" y="1600391"/>
                    </a:cubicBezTo>
                    <a:close/>
                    <a:moveTo>
                      <a:pt x="338614" y="1238060"/>
                    </a:moveTo>
                    <a:cubicBezTo>
                      <a:pt x="341186" y="1238917"/>
                      <a:pt x="343852" y="1239584"/>
                      <a:pt x="346424" y="1240441"/>
                    </a:cubicBezTo>
                    <a:cubicBezTo>
                      <a:pt x="350234" y="1241584"/>
                      <a:pt x="354044" y="1242822"/>
                      <a:pt x="357950" y="1243965"/>
                    </a:cubicBezTo>
                    <a:cubicBezTo>
                      <a:pt x="362141" y="1245203"/>
                      <a:pt x="366332" y="1246251"/>
                      <a:pt x="370523" y="1247394"/>
                    </a:cubicBezTo>
                    <a:cubicBezTo>
                      <a:pt x="374237" y="1248347"/>
                      <a:pt x="377952" y="1249394"/>
                      <a:pt x="381667" y="1250251"/>
                    </a:cubicBezTo>
                    <a:cubicBezTo>
                      <a:pt x="386048" y="1251299"/>
                      <a:pt x="390430" y="1252252"/>
                      <a:pt x="394811" y="1253300"/>
                    </a:cubicBezTo>
                    <a:cubicBezTo>
                      <a:pt x="398431" y="1254062"/>
                      <a:pt x="401955" y="1254919"/>
                      <a:pt x="405575" y="1255681"/>
                    </a:cubicBezTo>
                    <a:cubicBezTo>
                      <a:pt x="410147" y="1256633"/>
                      <a:pt x="414623" y="1257395"/>
                      <a:pt x="419195" y="1258253"/>
                    </a:cubicBezTo>
                    <a:cubicBezTo>
                      <a:pt x="422720" y="1258919"/>
                      <a:pt x="426149" y="1259586"/>
                      <a:pt x="429673" y="1260158"/>
                    </a:cubicBezTo>
                    <a:cubicBezTo>
                      <a:pt x="434340" y="1260920"/>
                      <a:pt x="439102" y="1261586"/>
                      <a:pt x="443770" y="1262158"/>
                    </a:cubicBezTo>
                    <a:cubicBezTo>
                      <a:pt x="447104" y="1262634"/>
                      <a:pt x="450533" y="1263110"/>
                      <a:pt x="453866" y="1263587"/>
                    </a:cubicBezTo>
                    <a:cubicBezTo>
                      <a:pt x="458819" y="1264158"/>
                      <a:pt x="463677" y="1264634"/>
                      <a:pt x="468630" y="1265111"/>
                    </a:cubicBezTo>
                    <a:cubicBezTo>
                      <a:pt x="471869" y="1265396"/>
                      <a:pt x="475012" y="1265777"/>
                      <a:pt x="478250" y="1266063"/>
                    </a:cubicBezTo>
                    <a:cubicBezTo>
                      <a:pt x="483680" y="1266539"/>
                      <a:pt x="489109" y="1266825"/>
                      <a:pt x="494633" y="1267111"/>
                    </a:cubicBezTo>
                    <a:cubicBezTo>
                      <a:pt x="497300" y="1267301"/>
                      <a:pt x="499967" y="1267492"/>
                      <a:pt x="502634" y="1267587"/>
                    </a:cubicBezTo>
                    <a:cubicBezTo>
                      <a:pt x="510731" y="1267873"/>
                      <a:pt x="518922" y="1268063"/>
                      <a:pt x="527114" y="1268063"/>
                    </a:cubicBezTo>
                    <a:cubicBezTo>
                      <a:pt x="540734" y="1268063"/>
                      <a:pt x="554355" y="1267492"/>
                      <a:pt x="567976" y="1266539"/>
                    </a:cubicBezTo>
                    <a:cubicBezTo>
                      <a:pt x="572357" y="1266254"/>
                      <a:pt x="576739" y="1265682"/>
                      <a:pt x="581120" y="1265206"/>
                    </a:cubicBezTo>
                    <a:cubicBezTo>
                      <a:pt x="590360" y="1264349"/>
                      <a:pt x="599694" y="1263491"/>
                      <a:pt x="608933" y="1262158"/>
                    </a:cubicBezTo>
                    <a:cubicBezTo>
                      <a:pt x="614172" y="1261396"/>
                      <a:pt x="619316" y="1260443"/>
                      <a:pt x="624554" y="1259586"/>
                    </a:cubicBezTo>
                    <a:cubicBezTo>
                      <a:pt x="633032" y="1258157"/>
                      <a:pt x="641414" y="1256729"/>
                      <a:pt x="649796" y="1255014"/>
                    </a:cubicBezTo>
                    <a:cubicBezTo>
                      <a:pt x="655320" y="1253871"/>
                      <a:pt x="660845" y="1252538"/>
                      <a:pt x="666274" y="1251204"/>
                    </a:cubicBezTo>
                    <a:cubicBezTo>
                      <a:pt x="671036" y="1250061"/>
                      <a:pt x="675799" y="1249204"/>
                      <a:pt x="680561" y="1247966"/>
                    </a:cubicBezTo>
                    <a:lnTo>
                      <a:pt x="680561" y="1248251"/>
                    </a:lnTo>
                    <a:cubicBezTo>
                      <a:pt x="680561" y="1248251"/>
                      <a:pt x="680752" y="1248251"/>
                      <a:pt x="680752" y="1248251"/>
                    </a:cubicBezTo>
                    <a:cubicBezTo>
                      <a:pt x="679704" y="1252252"/>
                      <a:pt x="679037" y="1256252"/>
                      <a:pt x="678085" y="1260253"/>
                    </a:cubicBezTo>
                    <a:cubicBezTo>
                      <a:pt x="676275" y="1267682"/>
                      <a:pt x="674561" y="1275112"/>
                      <a:pt x="673132" y="1282541"/>
                    </a:cubicBezTo>
                    <a:cubicBezTo>
                      <a:pt x="671798" y="1289114"/>
                      <a:pt x="670655" y="1295686"/>
                      <a:pt x="669512" y="1302258"/>
                    </a:cubicBezTo>
                    <a:cubicBezTo>
                      <a:pt x="668179" y="1310354"/>
                      <a:pt x="666941" y="1318355"/>
                      <a:pt x="665893" y="1326451"/>
                    </a:cubicBezTo>
                    <a:cubicBezTo>
                      <a:pt x="665131" y="1332262"/>
                      <a:pt x="664559" y="1338167"/>
                      <a:pt x="663988" y="1343978"/>
                    </a:cubicBezTo>
                    <a:cubicBezTo>
                      <a:pt x="663131" y="1352741"/>
                      <a:pt x="662464" y="1361504"/>
                      <a:pt x="661988" y="1370171"/>
                    </a:cubicBezTo>
                    <a:cubicBezTo>
                      <a:pt x="661702" y="1375601"/>
                      <a:pt x="661511" y="1381125"/>
                      <a:pt x="661416" y="1386554"/>
                    </a:cubicBezTo>
                    <a:cubicBezTo>
                      <a:pt x="661321" y="1391603"/>
                      <a:pt x="660845" y="1396746"/>
                      <a:pt x="660845" y="1401794"/>
                    </a:cubicBezTo>
                    <a:cubicBezTo>
                      <a:pt x="660845" y="1407605"/>
                      <a:pt x="661035" y="1413415"/>
                      <a:pt x="661226" y="1419225"/>
                    </a:cubicBezTo>
                    <a:cubicBezTo>
                      <a:pt x="661226" y="1419797"/>
                      <a:pt x="661226" y="1420368"/>
                      <a:pt x="661226" y="1420940"/>
                    </a:cubicBezTo>
                    <a:cubicBezTo>
                      <a:pt x="661607" y="1434370"/>
                      <a:pt x="662559" y="1447705"/>
                      <a:pt x="663893" y="1461040"/>
                    </a:cubicBezTo>
                    <a:cubicBezTo>
                      <a:pt x="664083" y="1462659"/>
                      <a:pt x="664178" y="1464183"/>
                      <a:pt x="664369" y="1465802"/>
                    </a:cubicBezTo>
                    <a:cubicBezTo>
                      <a:pt x="665798" y="1478851"/>
                      <a:pt x="667512" y="1491901"/>
                      <a:pt x="669703" y="1504855"/>
                    </a:cubicBezTo>
                    <a:cubicBezTo>
                      <a:pt x="669893" y="1506093"/>
                      <a:pt x="670179" y="1507331"/>
                      <a:pt x="670370" y="1508570"/>
                    </a:cubicBezTo>
                    <a:cubicBezTo>
                      <a:pt x="672656" y="1521333"/>
                      <a:pt x="675323" y="1533906"/>
                      <a:pt x="678371" y="1546574"/>
                    </a:cubicBezTo>
                    <a:cubicBezTo>
                      <a:pt x="678561" y="1547336"/>
                      <a:pt x="678752" y="1548194"/>
                      <a:pt x="678942" y="1548955"/>
                    </a:cubicBezTo>
                    <a:cubicBezTo>
                      <a:pt x="682085" y="1561433"/>
                      <a:pt x="685610" y="1573816"/>
                      <a:pt x="689515" y="1586103"/>
                    </a:cubicBezTo>
                    <a:cubicBezTo>
                      <a:pt x="689896" y="1587437"/>
                      <a:pt x="690182" y="1588770"/>
                      <a:pt x="690658" y="1590104"/>
                    </a:cubicBezTo>
                    <a:cubicBezTo>
                      <a:pt x="571024" y="1646968"/>
                      <a:pt x="430244" y="1666304"/>
                      <a:pt x="282512" y="1646206"/>
                    </a:cubicBezTo>
                    <a:cubicBezTo>
                      <a:pt x="262414" y="1498473"/>
                      <a:pt x="281845" y="1357694"/>
                      <a:pt x="338614" y="1238060"/>
                    </a:cubicBezTo>
                    <a:close/>
                    <a:moveTo>
                      <a:pt x="328327" y="715327"/>
                    </a:moveTo>
                    <a:cubicBezTo>
                      <a:pt x="328898" y="716375"/>
                      <a:pt x="329565" y="717423"/>
                      <a:pt x="330041" y="718471"/>
                    </a:cubicBezTo>
                    <a:cubicBezTo>
                      <a:pt x="336614" y="731044"/>
                      <a:pt x="343472" y="743426"/>
                      <a:pt x="350806" y="755523"/>
                    </a:cubicBezTo>
                    <a:cubicBezTo>
                      <a:pt x="351758" y="757142"/>
                      <a:pt x="352806" y="758666"/>
                      <a:pt x="353759" y="760190"/>
                    </a:cubicBezTo>
                    <a:cubicBezTo>
                      <a:pt x="361283" y="772382"/>
                      <a:pt x="369284" y="784289"/>
                      <a:pt x="377666" y="795909"/>
                    </a:cubicBezTo>
                    <a:cubicBezTo>
                      <a:pt x="378524" y="797052"/>
                      <a:pt x="379381" y="798195"/>
                      <a:pt x="380238" y="799433"/>
                    </a:cubicBezTo>
                    <a:cubicBezTo>
                      <a:pt x="388906" y="811340"/>
                      <a:pt x="397955" y="822865"/>
                      <a:pt x="407480" y="834009"/>
                    </a:cubicBezTo>
                    <a:cubicBezTo>
                      <a:pt x="408051" y="834676"/>
                      <a:pt x="408623" y="835247"/>
                      <a:pt x="409194" y="835914"/>
                    </a:cubicBezTo>
                    <a:cubicBezTo>
                      <a:pt x="419195" y="847535"/>
                      <a:pt x="429482" y="858774"/>
                      <a:pt x="440341" y="869633"/>
                    </a:cubicBezTo>
                    <a:cubicBezTo>
                      <a:pt x="449961" y="879253"/>
                      <a:pt x="459962" y="888492"/>
                      <a:pt x="470345" y="897446"/>
                    </a:cubicBezTo>
                    <a:cubicBezTo>
                      <a:pt x="473774" y="900398"/>
                      <a:pt x="477298" y="903161"/>
                      <a:pt x="480727" y="906018"/>
                    </a:cubicBezTo>
                    <a:cubicBezTo>
                      <a:pt x="487775" y="911924"/>
                      <a:pt x="494919" y="917734"/>
                      <a:pt x="502253" y="923354"/>
                    </a:cubicBezTo>
                    <a:cubicBezTo>
                      <a:pt x="506540" y="926592"/>
                      <a:pt x="511016" y="929640"/>
                      <a:pt x="515398" y="932783"/>
                    </a:cubicBezTo>
                    <a:cubicBezTo>
                      <a:pt x="522256" y="937641"/>
                      <a:pt x="529114" y="942499"/>
                      <a:pt x="536162" y="947166"/>
                    </a:cubicBezTo>
                    <a:cubicBezTo>
                      <a:pt x="541020" y="950309"/>
                      <a:pt x="545973" y="953357"/>
                      <a:pt x="550926" y="956405"/>
                    </a:cubicBezTo>
                    <a:cubicBezTo>
                      <a:pt x="555022" y="958882"/>
                      <a:pt x="558927" y="961644"/>
                      <a:pt x="563118" y="964025"/>
                    </a:cubicBezTo>
                    <a:lnTo>
                      <a:pt x="562832" y="964216"/>
                    </a:lnTo>
                    <a:lnTo>
                      <a:pt x="563118" y="964406"/>
                    </a:lnTo>
                    <a:cubicBezTo>
                      <a:pt x="558927" y="966883"/>
                      <a:pt x="554927" y="969550"/>
                      <a:pt x="550831" y="972122"/>
                    </a:cubicBezTo>
                    <a:cubicBezTo>
                      <a:pt x="545973" y="975170"/>
                      <a:pt x="541020" y="978122"/>
                      <a:pt x="536258" y="981266"/>
                    </a:cubicBezTo>
                    <a:cubicBezTo>
                      <a:pt x="529114" y="985933"/>
                      <a:pt x="522256" y="990791"/>
                      <a:pt x="515398" y="995744"/>
                    </a:cubicBezTo>
                    <a:cubicBezTo>
                      <a:pt x="511016" y="998887"/>
                      <a:pt x="506635" y="1001935"/>
                      <a:pt x="502349" y="1005173"/>
                    </a:cubicBezTo>
                    <a:cubicBezTo>
                      <a:pt x="494919" y="1010793"/>
                      <a:pt x="487871" y="1016603"/>
                      <a:pt x="480727" y="1022509"/>
                    </a:cubicBezTo>
                    <a:cubicBezTo>
                      <a:pt x="477298" y="1025366"/>
                      <a:pt x="473678" y="1028129"/>
                      <a:pt x="470345" y="1031081"/>
                    </a:cubicBezTo>
                    <a:cubicBezTo>
                      <a:pt x="460058" y="1040035"/>
                      <a:pt x="450056" y="1049274"/>
                      <a:pt x="440341" y="1058894"/>
                    </a:cubicBezTo>
                    <a:cubicBezTo>
                      <a:pt x="429482" y="1069753"/>
                      <a:pt x="419195" y="1080992"/>
                      <a:pt x="409194" y="1092613"/>
                    </a:cubicBezTo>
                    <a:cubicBezTo>
                      <a:pt x="408623" y="1093280"/>
                      <a:pt x="408051" y="1093851"/>
                      <a:pt x="407480" y="1094518"/>
                    </a:cubicBezTo>
                    <a:cubicBezTo>
                      <a:pt x="397955" y="1105662"/>
                      <a:pt x="388906" y="1117283"/>
                      <a:pt x="380238" y="1129094"/>
                    </a:cubicBezTo>
                    <a:cubicBezTo>
                      <a:pt x="379381" y="1130237"/>
                      <a:pt x="378524" y="1131380"/>
                      <a:pt x="377666" y="1132618"/>
                    </a:cubicBezTo>
                    <a:cubicBezTo>
                      <a:pt x="369284" y="1144238"/>
                      <a:pt x="361379" y="1156145"/>
                      <a:pt x="353759" y="1168337"/>
                    </a:cubicBezTo>
                    <a:cubicBezTo>
                      <a:pt x="352806" y="1169861"/>
                      <a:pt x="351758" y="1171480"/>
                      <a:pt x="350806" y="1173004"/>
                    </a:cubicBezTo>
                    <a:cubicBezTo>
                      <a:pt x="343472" y="1185101"/>
                      <a:pt x="336614" y="1197388"/>
                      <a:pt x="330041" y="1210056"/>
                    </a:cubicBezTo>
                    <a:cubicBezTo>
                      <a:pt x="329470" y="1211104"/>
                      <a:pt x="328803" y="1212151"/>
                      <a:pt x="328327" y="1213199"/>
                    </a:cubicBezTo>
                    <a:cubicBezTo>
                      <a:pt x="203454" y="1168813"/>
                      <a:pt x="90297" y="1082993"/>
                      <a:pt x="0" y="964311"/>
                    </a:cubicBezTo>
                    <a:cubicBezTo>
                      <a:pt x="90297" y="845630"/>
                      <a:pt x="203454" y="759809"/>
                      <a:pt x="328327" y="715423"/>
                    </a:cubicBezTo>
                    <a:close/>
                    <a:moveTo>
                      <a:pt x="690658" y="338423"/>
                    </a:moveTo>
                    <a:cubicBezTo>
                      <a:pt x="690277" y="339757"/>
                      <a:pt x="689896" y="341090"/>
                      <a:pt x="689515" y="342424"/>
                    </a:cubicBezTo>
                    <a:cubicBezTo>
                      <a:pt x="685610" y="354711"/>
                      <a:pt x="681990" y="367189"/>
                      <a:pt x="678942" y="379667"/>
                    </a:cubicBezTo>
                    <a:cubicBezTo>
                      <a:pt x="678752" y="380429"/>
                      <a:pt x="678561" y="381191"/>
                      <a:pt x="678371" y="382048"/>
                    </a:cubicBezTo>
                    <a:cubicBezTo>
                      <a:pt x="675323" y="394716"/>
                      <a:pt x="672656" y="407384"/>
                      <a:pt x="670370" y="420148"/>
                    </a:cubicBezTo>
                    <a:cubicBezTo>
                      <a:pt x="670179" y="421386"/>
                      <a:pt x="669893" y="422529"/>
                      <a:pt x="669703" y="423767"/>
                    </a:cubicBezTo>
                    <a:cubicBezTo>
                      <a:pt x="667417" y="436817"/>
                      <a:pt x="665702" y="449866"/>
                      <a:pt x="664274" y="463010"/>
                    </a:cubicBezTo>
                    <a:cubicBezTo>
                      <a:pt x="664083" y="464534"/>
                      <a:pt x="663988" y="465963"/>
                      <a:pt x="663797" y="467487"/>
                    </a:cubicBezTo>
                    <a:cubicBezTo>
                      <a:pt x="662464" y="480917"/>
                      <a:pt x="661607" y="494348"/>
                      <a:pt x="661130" y="507873"/>
                    </a:cubicBezTo>
                    <a:cubicBezTo>
                      <a:pt x="661130" y="508349"/>
                      <a:pt x="661130" y="508730"/>
                      <a:pt x="661130" y="509207"/>
                    </a:cubicBezTo>
                    <a:cubicBezTo>
                      <a:pt x="660940" y="515112"/>
                      <a:pt x="660749" y="520922"/>
                      <a:pt x="660749" y="526828"/>
                    </a:cubicBezTo>
                    <a:cubicBezTo>
                      <a:pt x="660749" y="531971"/>
                      <a:pt x="661130" y="537115"/>
                      <a:pt x="661321" y="542258"/>
                    </a:cubicBezTo>
                    <a:cubicBezTo>
                      <a:pt x="661416" y="547592"/>
                      <a:pt x="661607" y="552926"/>
                      <a:pt x="661892" y="558356"/>
                    </a:cubicBezTo>
                    <a:cubicBezTo>
                      <a:pt x="662369" y="567214"/>
                      <a:pt x="663131" y="576072"/>
                      <a:pt x="663988" y="584930"/>
                    </a:cubicBezTo>
                    <a:cubicBezTo>
                      <a:pt x="664559" y="590741"/>
                      <a:pt x="665131" y="596456"/>
                      <a:pt x="665893" y="602266"/>
                    </a:cubicBezTo>
                    <a:cubicBezTo>
                      <a:pt x="666941" y="610457"/>
                      <a:pt x="668179" y="618554"/>
                      <a:pt x="669512" y="626650"/>
                    </a:cubicBezTo>
                    <a:cubicBezTo>
                      <a:pt x="670560" y="633127"/>
                      <a:pt x="671703" y="639699"/>
                      <a:pt x="673037" y="646176"/>
                    </a:cubicBezTo>
                    <a:cubicBezTo>
                      <a:pt x="674561" y="653606"/>
                      <a:pt x="676275" y="661035"/>
                      <a:pt x="678085" y="668465"/>
                    </a:cubicBezTo>
                    <a:cubicBezTo>
                      <a:pt x="679037" y="672465"/>
                      <a:pt x="679704" y="676466"/>
                      <a:pt x="680752" y="680371"/>
                    </a:cubicBezTo>
                    <a:lnTo>
                      <a:pt x="680466" y="680371"/>
                    </a:lnTo>
                    <a:cubicBezTo>
                      <a:pt x="680466" y="680371"/>
                      <a:pt x="680466" y="680561"/>
                      <a:pt x="680466" y="680561"/>
                    </a:cubicBezTo>
                    <a:cubicBezTo>
                      <a:pt x="675704" y="679323"/>
                      <a:pt x="670941" y="678466"/>
                      <a:pt x="666179" y="677323"/>
                    </a:cubicBezTo>
                    <a:cubicBezTo>
                      <a:pt x="660654" y="675989"/>
                      <a:pt x="655130" y="674656"/>
                      <a:pt x="649605" y="673513"/>
                    </a:cubicBezTo>
                    <a:cubicBezTo>
                      <a:pt x="641223" y="671798"/>
                      <a:pt x="632746" y="670274"/>
                      <a:pt x="624364" y="668941"/>
                    </a:cubicBezTo>
                    <a:cubicBezTo>
                      <a:pt x="619125" y="668084"/>
                      <a:pt x="613982" y="667131"/>
                      <a:pt x="608743" y="666369"/>
                    </a:cubicBezTo>
                    <a:cubicBezTo>
                      <a:pt x="599504" y="665131"/>
                      <a:pt x="590264" y="664178"/>
                      <a:pt x="581025" y="663321"/>
                    </a:cubicBezTo>
                    <a:cubicBezTo>
                      <a:pt x="576644" y="662940"/>
                      <a:pt x="572262" y="662369"/>
                      <a:pt x="567785" y="661988"/>
                    </a:cubicBezTo>
                    <a:cubicBezTo>
                      <a:pt x="554165" y="661035"/>
                      <a:pt x="540544" y="660464"/>
                      <a:pt x="526923" y="660464"/>
                    </a:cubicBezTo>
                    <a:cubicBezTo>
                      <a:pt x="518732" y="660464"/>
                      <a:pt x="510635" y="660654"/>
                      <a:pt x="502444" y="660940"/>
                    </a:cubicBezTo>
                    <a:cubicBezTo>
                      <a:pt x="499777" y="661035"/>
                      <a:pt x="497205" y="661225"/>
                      <a:pt x="494538" y="661416"/>
                    </a:cubicBezTo>
                    <a:cubicBezTo>
                      <a:pt x="489014" y="661702"/>
                      <a:pt x="483489" y="661988"/>
                      <a:pt x="478060" y="662464"/>
                    </a:cubicBezTo>
                    <a:cubicBezTo>
                      <a:pt x="474917" y="662750"/>
                      <a:pt x="471773" y="663131"/>
                      <a:pt x="468630" y="663416"/>
                    </a:cubicBezTo>
                    <a:cubicBezTo>
                      <a:pt x="463677" y="663893"/>
                      <a:pt x="458724" y="664369"/>
                      <a:pt x="453771" y="664940"/>
                    </a:cubicBezTo>
                    <a:cubicBezTo>
                      <a:pt x="450437" y="665321"/>
                      <a:pt x="447008" y="665893"/>
                      <a:pt x="443675" y="666369"/>
                    </a:cubicBezTo>
                    <a:cubicBezTo>
                      <a:pt x="439007" y="667036"/>
                      <a:pt x="434245" y="667607"/>
                      <a:pt x="429577" y="668369"/>
                    </a:cubicBezTo>
                    <a:cubicBezTo>
                      <a:pt x="426053" y="668941"/>
                      <a:pt x="422624" y="669608"/>
                      <a:pt x="419100" y="670274"/>
                    </a:cubicBezTo>
                    <a:cubicBezTo>
                      <a:pt x="414528" y="671132"/>
                      <a:pt x="410051" y="671894"/>
                      <a:pt x="405479" y="672846"/>
                    </a:cubicBezTo>
                    <a:cubicBezTo>
                      <a:pt x="401860" y="673608"/>
                      <a:pt x="398336" y="674370"/>
                      <a:pt x="394811" y="675227"/>
                    </a:cubicBezTo>
                    <a:cubicBezTo>
                      <a:pt x="390430" y="676180"/>
                      <a:pt x="386048" y="677132"/>
                      <a:pt x="381572" y="678275"/>
                    </a:cubicBezTo>
                    <a:cubicBezTo>
                      <a:pt x="377857" y="679228"/>
                      <a:pt x="374237" y="680180"/>
                      <a:pt x="370523" y="681133"/>
                    </a:cubicBezTo>
                    <a:cubicBezTo>
                      <a:pt x="366332" y="682276"/>
                      <a:pt x="362141" y="683324"/>
                      <a:pt x="357950" y="684562"/>
                    </a:cubicBezTo>
                    <a:cubicBezTo>
                      <a:pt x="354140" y="685705"/>
                      <a:pt x="350234" y="686848"/>
                      <a:pt x="346424" y="688086"/>
                    </a:cubicBezTo>
                    <a:cubicBezTo>
                      <a:pt x="343852" y="688848"/>
                      <a:pt x="341186" y="689610"/>
                      <a:pt x="338614" y="690467"/>
                    </a:cubicBezTo>
                    <a:cubicBezTo>
                      <a:pt x="281750" y="570833"/>
                      <a:pt x="262414" y="430054"/>
                      <a:pt x="282512" y="282321"/>
                    </a:cubicBezTo>
                    <a:cubicBezTo>
                      <a:pt x="430244" y="262223"/>
                      <a:pt x="571024" y="281654"/>
                      <a:pt x="690658" y="338423"/>
                    </a:cubicBezTo>
                    <a:close/>
                    <a:moveTo>
                      <a:pt x="964502" y="0"/>
                    </a:moveTo>
                    <a:cubicBezTo>
                      <a:pt x="1083183" y="90297"/>
                      <a:pt x="1169003" y="203454"/>
                      <a:pt x="1213390" y="328232"/>
                    </a:cubicBezTo>
                    <a:cubicBezTo>
                      <a:pt x="1212342" y="328803"/>
                      <a:pt x="1211294" y="329470"/>
                      <a:pt x="1210151" y="330041"/>
                    </a:cubicBezTo>
                    <a:cubicBezTo>
                      <a:pt x="1197578" y="336518"/>
                      <a:pt x="1185196" y="343472"/>
                      <a:pt x="1173194" y="350806"/>
                    </a:cubicBezTo>
                    <a:cubicBezTo>
                      <a:pt x="1171670" y="351758"/>
                      <a:pt x="1170146" y="352711"/>
                      <a:pt x="1168527" y="353663"/>
                    </a:cubicBezTo>
                    <a:cubicBezTo>
                      <a:pt x="1156335" y="361283"/>
                      <a:pt x="1144334" y="369189"/>
                      <a:pt x="1132713" y="377571"/>
                    </a:cubicBezTo>
                    <a:cubicBezTo>
                      <a:pt x="1131570" y="378428"/>
                      <a:pt x="1130427" y="379286"/>
                      <a:pt x="1129284" y="380143"/>
                    </a:cubicBezTo>
                    <a:cubicBezTo>
                      <a:pt x="1117378" y="388811"/>
                      <a:pt x="1105757" y="397955"/>
                      <a:pt x="1094613" y="407480"/>
                    </a:cubicBezTo>
                    <a:cubicBezTo>
                      <a:pt x="1093946" y="408051"/>
                      <a:pt x="1093375" y="408623"/>
                      <a:pt x="1092708" y="409194"/>
                    </a:cubicBezTo>
                    <a:cubicBezTo>
                      <a:pt x="1081088" y="419195"/>
                      <a:pt x="1069848" y="429482"/>
                      <a:pt x="1058990" y="440341"/>
                    </a:cubicBezTo>
                    <a:cubicBezTo>
                      <a:pt x="1049369" y="449961"/>
                      <a:pt x="1040130" y="459962"/>
                      <a:pt x="1031081" y="470345"/>
                    </a:cubicBezTo>
                    <a:cubicBezTo>
                      <a:pt x="1028129" y="473678"/>
                      <a:pt x="1025462" y="477298"/>
                      <a:pt x="1022604" y="480632"/>
                    </a:cubicBezTo>
                    <a:cubicBezTo>
                      <a:pt x="1016699" y="487775"/>
                      <a:pt x="1010793" y="494919"/>
                      <a:pt x="1005173" y="502253"/>
                    </a:cubicBezTo>
                    <a:cubicBezTo>
                      <a:pt x="1001935" y="506540"/>
                      <a:pt x="998887" y="510921"/>
                      <a:pt x="995744" y="515303"/>
                    </a:cubicBezTo>
                    <a:cubicBezTo>
                      <a:pt x="990791" y="522161"/>
                      <a:pt x="985933" y="529019"/>
                      <a:pt x="981361" y="536162"/>
                    </a:cubicBezTo>
                    <a:cubicBezTo>
                      <a:pt x="978218" y="541020"/>
                      <a:pt x="975170" y="545878"/>
                      <a:pt x="972122" y="550831"/>
                    </a:cubicBezTo>
                    <a:cubicBezTo>
                      <a:pt x="969645" y="554927"/>
                      <a:pt x="966883" y="558832"/>
                      <a:pt x="964502" y="563023"/>
                    </a:cubicBezTo>
                    <a:lnTo>
                      <a:pt x="964311" y="562737"/>
                    </a:lnTo>
                    <a:lnTo>
                      <a:pt x="964121" y="563023"/>
                    </a:lnTo>
                    <a:cubicBezTo>
                      <a:pt x="961644" y="558832"/>
                      <a:pt x="958977" y="554927"/>
                      <a:pt x="956501" y="550831"/>
                    </a:cubicBezTo>
                    <a:cubicBezTo>
                      <a:pt x="953453" y="545878"/>
                      <a:pt x="950500" y="541020"/>
                      <a:pt x="947261" y="536162"/>
                    </a:cubicBezTo>
                    <a:cubicBezTo>
                      <a:pt x="942594" y="529114"/>
                      <a:pt x="937736" y="522161"/>
                      <a:pt x="932879" y="515303"/>
                    </a:cubicBezTo>
                    <a:cubicBezTo>
                      <a:pt x="929735" y="510921"/>
                      <a:pt x="926687" y="506540"/>
                      <a:pt x="923449" y="502253"/>
                    </a:cubicBezTo>
                    <a:cubicBezTo>
                      <a:pt x="917829" y="494824"/>
                      <a:pt x="911924" y="487680"/>
                      <a:pt x="906018" y="480632"/>
                    </a:cubicBezTo>
                    <a:cubicBezTo>
                      <a:pt x="903161" y="477203"/>
                      <a:pt x="900494" y="473678"/>
                      <a:pt x="897541" y="470345"/>
                    </a:cubicBezTo>
                    <a:cubicBezTo>
                      <a:pt x="888587" y="460058"/>
                      <a:pt x="879348" y="449961"/>
                      <a:pt x="869633" y="440341"/>
                    </a:cubicBezTo>
                    <a:cubicBezTo>
                      <a:pt x="858774" y="429482"/>
                      <a:pt x="847535" y="419195"/>
                      <a:pt x="835914" y="409194"/>
                    </a:cubicBezTo>
                    <a:cubicBezTo>
                      <a:pt x="835247" y="408623"/>
                      <a:pt x="834676" y="408051"/>
                      <a:pt x="834009" y="407480"/>
                    </a:cubicBezTo>
                    <a:cubicBezTo>
                      <a:pt x="822770" y="397955"/>
                      <a:pt x="811244" y="388906"/>
                      <a:pt x="799338" y="380143"/>
                    </a:cubicBezTo>
                    <a:cubicBezTo>
                      <a:pt x="798195" y="379286"/>
                      <a:pt x="797052" y="378428"/>
                      <a:pt x="795909" y="377571"/>
                    </a:cubicBezTo>
                    <a:cubicBezTo>
                      <a:pt x="784289" y="369189"/>
                      <a:pt x="772287" y="361283"/>
                      <a:pt x="760095" y="353663"/>
                    </a:cubicBezTo>
                    <a:cubicBezTo>
                      <a:pt x="758571" y="352711"/>
                      <a:pt x="757047" y="351663"/>
                      <a:pt x="755428" y="350806"/>
                    </a:cubicBezTo>
                    <a:cubicBezTo>
                      <a:pt x="743426" y="343472"/>
                      <a:pt x="731044" y="336613"/>
                      <a:pt x="718471" y="330041"/>
                    </a:cubicBezTo>
                    <a:cubicBezTo>
                      <a:pt x="717423" y="329470"/>
                      <a:pt x="716375" y="328803"/>
                      <a:pt x="715232" y="328232"/>
                    </a:cubicBezTo>
                    <a:cubicBezTo>
                      <a:pt x="759619" y="203454"/>
                      <a:pt x="845439" y="90202"/>
                      <a:pt x="964121"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20" name="Google Shape;920;p34"/>
            <p:cNvGrpSpPr/>
            <p:nvPr/>
          </p:nvGrpSpPr>
          <p:grpSpPr>
            <a:xfrm>
              <a:off x="8029513" y="-838200"/>
              <a:ext cx="234627" cy="3170108"/>
              <a:chOff x="8506963" y="0"/>
              <a:chExt cx="234627" cy="3170108"/>
            </a:xfrm>
          </p:grpSpPr>
          <p:sp>
            <p:nvSpPr>
              <p:cNvPr id="921" name="Google Shape;921;p34"/>
              <p:cNvSpPr/>
              <p:nvPr/>
            </p:nvSpPr>
            <p:spPr>
              <a:xfrm flipH="1">
                <a:off x="8616405" y="0"/>
                <a:ext cx="7810" cy="2980643"/>
              </a:xfrm>
              <a:custGeom>
                <a:avLst/>
                <a:gdLst/>
                <a:ahLst/>
                <a:cxnLst/>
                <a:rect l="l" t="t" r="r" b="b"/>
                <a:pathLst>
                  <a:path w="9525" h="3634930" extrusionOk="0">
                    <a:moveTo>
                      <a:pt x="0" y="3634931"/>
                    </a:moveTo>
                    <a:lnTo>
                      <a:pt x="0" y="0"/>
                    </a:lnTo>
                  </a:path>
                </a:pathLst>
              </a:custGeom>
              <a:noFill/>
              <a:ln w="1905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34"/>
              <p:cNvSpPr/>
              <p:nvPr/>
            </p:nvSpPr>
            <p:spPr>
              <a:xfrm flipH="1">
                <a:off x="8506963" y="2947197"/>
                <a:ext cx="234627" cy="222911"/>
              </a:xfrm>
              <a:custGeom>
                <a:avLst/>
                <a:gdLst/>
                <a:ahLst/>
                <a:cxnLst/>
                <a:rect l="l" t="t" r="r" b="b"/>
                <a:pathLst>
                  <a:path w="286131" h="271843" extrusionOk="0">
                    <a:moveTo>
                      <a:pt x="143066" y="42672"/>
                    </a:moveTo>
                    <a:lnTo>
                      <a:pt x="174879" y="106489"/>
                    </a:lnTo>
                    <a:lnTo>
                      <a:pt x="245459" y="117062"/>
                    </a:lnTo>
                    <a:lnTo>
                      <a:pt x="194596" y="167068"/>
                    </a:lnTo>
                    <a:lnTo>
                      <a:pt x="206312" y="237458"/>
                    </a:lnTo>
                    <a:lnTo>
                      <a:pt x="143066" y="204501"/>
                    </a:lnTo>
                    <a:lnTo>
                      <a:pt x="79820" y="237458"/>
                    </a:lnTo>
                    <a:lnTo>
                      <a:pt x="91535" y="167068"/>
                    </a:lnTo>
                    <a:lnTo>
                      <a:pt x="40672" y="117062"/>
                    </a:lnTo>
                    <a:lnTo>
                      <a:pt x="111252" y="106489"/>
                    </a:lnTo>
                    <a:lnTo>
                      <a:pt x="143066" y="42672"/>
                    </a:lnTo>
                    <a:moveTo>
                      <a:pt x="143066" y="0"/>
                    </a:moveTo>
                    <a:lnTo>
                      <a:pt x="126016" y="34195"/>
                    </a:lnTo>
                    <a:lnTo>
                      <a:pt x="98584" y="89154"/>
                    </a:lnTo>
                    <a:lnTo>
                      <a:pt x="37814" y="98203"/>
                    </a:lnTo>
                    <a:lnTo>
                      <a:pt x="0" y="103822"/>
                    </a:lnTo>
                    <a:lnTo>
                      <a:pt x="27242" y="130588"/>
                    </a:lnTo>
                    <a:lnTo>
                      <a:pt x="71057" y="173641"/>
                    </a:lnTo>
                    <a:lnTo>
                      <a:pt x="60960" y="234220"/>
                    </a:lnTo>
                    <a:lnTo>
                      <a:pt x="54674" y="271843"/>
                    </a:lnTo>
                    <a:lnTo>
                      <a:pt x="88583" y="254222"/>
                    </a:lnTo>
                    <a:lnTo>
                      <a:pt x="143066" y="225838"/>
                    </a:lnTo>
                    <a:lnTo>
                      <a:pt x="197549" y="254222"/>
                    </a:lnTo>
                    <a:lnTo>
                      <a:pt x="231458" y="271843"/>
                    </a:lnTo>
                    <a:lnTo>
                      <a:pt x="225171" y="234220"/>
                    </a:lnTo>
                    <a:lnTo>
                      <a:pt x="215075" y="173641"/>
                    </a:lnTo>
                    <a:lnTo>
                      <a:pt x="258890" y="130588"/>
                    </a:lnTo>
                    <a:lnTo>
                      <a:pt x="286131" y="103822"/>
                    </a:lnTo>
                    <a:lnTo>
                      <a:pt x="248317" y="98203"/>
                    </a:lnTo>
                    <a:lnTo>
                      <a:pt x="187547" y="89154"/>
                    </a:lnTo>
                    <a:lnTo>
                      <a:pt x="160115" y="34195"/>
                    </a:lnTo>
                    <a:lnTo>
                      <a:pt x="143066" y="0"/>
                    </a:lnTo>
                    <a:lnTo>
                      <a:pt x="143066"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23" name="Google Shape;923;p34"/>
          <p:cNvGrpSpPr/>
          <p:nvPr/>
        </p:nvGrpSpPr>
        <p:grpSpPr>
          <a:xfrm>
            <a:off x="1819944" y="4178220"/>
            <a:ext cx="1858282" cy="1947803"/>
            <a:chOff x="7930800" y="3051720"/>
            <a:chExt cx="770400" cy="807480"/>
          </a:xfrm>
        </p:grpSpPr>
        <p:sp>
          <p:nvSpPr>
            <p:cNvPr id="924" name="Google Shape;924;p34"/>
            <p:cNvSpPr/>
            <p:nvPr/>
          </p:nvSpPr>
          <p:spPr>
            <a:xfrm>
              <a:off x="8176680" y="3308400"/>
              <a:ext cx="279000" cy="294480"/>
            </a:xfrm>
            <a:custGeom>
              <a:avLst/>
              <a:gdLst/>
              <a:ahLst/>
              <a:cxnLst/>
              <a:rect l="l" t="t" r="r" b="b"/>
              <a:pathLst>
                <a:path w="775" h="818" extrusionOk="0">
                  <a:moveTo>
                    <a:pt x="149" y="231"/>
                  </a:moveTo>
                  <a:lnTo>
                    <a:pt x="150" y="75"/>
                  </a:lnTo>
                  <a:lnTo>
                    <a:pt x="298" y="125"/>
                  </a:lnTo>
                  <a:lnTo>
                    <a:pt x="392" y="0"/>
                  </a:lnTo>
                  <a:lnTo>
                    <a:pt x="775" y="539"/>
                  </a:lnTo>
                  <a:lnTo>
                    <a:pt x="626" y="586"/>
                  </a:lnTo>
                  <a:lnTo>
                    <a:pt x="626" y="586"/>
                  </a:lnTo>
                  <a:lnTo>
                    <a:pt x="624" y="742"/>
                  </a:lnTo>
                  <a:lnTo>
                    <a:pt x="476" y="692"/>
                  </a:lnTo>
                  <a:lnTo>
                    <a:pt x="383" y="818"/>
                  </a:lnTo>
                  <a:lnTo>
                    <a:pt x="0" y="278"/>
                  </a:lnTo>
                  <a:lnTo>
                    <a:pt x="149" y="231"/>
                  </a:lnTo>
                  <a:close/>
                </a:path>
              </a:pathLst>
            </a:custGeom>
            <a:solidFill>
              <a:srgbClr val="FFEFE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5" name="Google Shape;925;p34"/>
            <p:cNvSpPr/>
            <p:nvPr/>
          </p:nvSpPr>
          <p:spPr>
            <a:xfrm>
              <a:off x="8049240" y="3126240"/>
              <a:ext cx="183240" cy="209160"/>
            </a:xfrm>
            <a:custGeom>
              <a:avLst/>
              <a:gdLst/>
              <a:ahLst/>
              <a:cxnLst/>
              <a:rect l="l" t="t" r="r" b="b"/>
              <a:pathLst>
                <a:path w="509" h="581" extrusionOk="0">
                  <a:moveTo>
                    <a:pt x="509" y="172"/>
                  </a:moveTo>
                  <a:lnTo>
                    <a:pt x="504" y="581"/>
                  </a:lnTo>
                  <a:lnTo>
                    <a:pt x="117" y="450"/>
                  </a:lnTo>
                  <a:lnTo>
                    <a:pt x="0" y="286"/>
                  </a:lnTo>
                  <a:lnTo>
                    <a:pt x="92" y="0"/>
                  </a:lnTo>
                  <a:lnTo>
                    <a:pt x="392" y="8"/>
                  </a:lnTo>
                  <a:lnTo>
                    <a:pt x="509" y="17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6" name="Google Shape;926;p34"/>
            <p:cNvSpPr/>
            <p:nvPr/>
          </p:nvSpPr>
          <p:spPr>
            <a:xfrm>
              <a:off x="8399880" y="3575520"/>
              <a:ext cx="183240" cy="209160"/>
            </a:xfrm>
            <a:custGeom>
              <a:avLst/>
              <a:gdLst/>
              <a:ahLst/>
              <a:cxnLst/>
              <a:rect l="l" t="t" r="r" b="b"/>
              <a:pathLst>
                <a:path w="509" h="581" extrusionOk="0">
                  <a:moveTo>
                    <a:pt x="0" y="409"/>
                  </a:moveTo>
                  <a:lnTo>
                    <a:pt x="4" y="0"/>
                  </a:lnTo>
                  <a:lnTo>
                    <a:pt x="392" y="131"/>
                  </a:lnTo>
                  <a:lnTo>
                    <a:pt x="509" y="296"/>
                  </a:lnTo>
                  <a:lnTo>
                    <a:pt x="416" y="581"/>
                  </a:lnTo>
                  <a:lnTo>
                    <a:pt x="117" y="575"/>
                  </a:lnTo>
                  <a:lnTo>
                    <a:pt x="0" y="409"/>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7" name="Google Shape;927;p34"/>
            <p:cNvSpPr/>
            <p:nvPr/>
          </p:nvSpPr>
          <p:spPr>
            <a:xfrm>
              <a:off x="7933680" y="3265200"/>
              <a:ext cx="243000" cy="187200"/>
            </a:xfrm>
            <a:custGeom>
              <a:avLst/>
              <a:gdLst/>
              <a:ahLst/>
              <a:cxnLst/>
              <a:rect l="l" t="t" r="r" b="b"/>
              <a:pathLst>
                <a:path w="675" h="520" extrusionOk="0">
                  <a:moveTo>
                    <a:pt x="438" y="64"/>
                  </a:moveTo>
                  <a:lnTo>
                    <a:pt x="675" y="398"/>
                  </a:lnTo>
                  <a:lnTo>
                    <a:pt x="284" y="520"/>
                  </a:lnTo>
                  <a:lnTo>
                    <a:pt x="94" y="456"/>
                  </a:lnTo>
                  <a:lnTo>
                    <a:pt x="0" y="170"/>
                  </a:lnTo>
                  <a:lnTo>
                    <a:pt x="247" y="0"/>
                  </a:lnTo>
                  <a:lnTo>
                    <a:pt x="438" y="6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8" name="Google Shape;928;p34"/>
            <p:cNvSpPr/>
            <p:nvPr/>
          </p:nvSpPr>
          <p:spPr>
            <a:xfrm>
              <a:off x="8175600" y="3335400"/>
              <a:ext cx="281160" cy="240120"/>
            </a:xfrm>
            <a:custGeom>
              <a:avLst/>
              <a:gdLst/>
              <a:ahLst/>
              <a:cxnLst/>
              <a:rect l="l" t="t" r="r" b="b"/>
              <a:pathLst>
                <a:path w="781" h="667" extrusionOk="0">
                  <a:moveTo>
                    <a:pt x="781" y="211"/>
                  </a:moveTo>
                  <a:lnTo>
                    <a:pt x="687" y="337"/>
                  </a:lnTo>
                  <a:lnTo>
                    <a:pt x="778" y="464"/>
                  </a:lnTo>
                  <a:lnTo>
                    <a:pt x="629" y="511"/>
                  </a:lnTo>
                  <a:lnTo>
                    <a:pt x="629" y="511"/>
                  </a:lnTo>
                  <a:lnTo>
                    <a:pt x="627" y="667"/>
                  </a:lnTo>
                  <a:lnTo>
                    <a:pt x="479" y="617"/>
                  </a:lnTo>
                  <a:lnTo>
                    <a:pt x="387" y="586"/>
                  </a:lnTo>
                  <a:lnTo>
                    <a:pt x="240" y="537"/>
                  </a:lnTo>
                  <a:lnTo>
                    <a:pt x="148" y="506"/>
                  </a:lnTo>
                  <a:lnTo>
                    <a:pt x="0" y="456"/>
                  </a:lnTo>
                  <a:lnTo>
                    <a:pt x="93" y="330"/>
                  </a:lnTo>
                  <a:lnTo>
                    <a:pt x="3" y="203"/>
                  </a:lnTo>
                  <a:lnTo>
                    <a:pt x="152" y="156"/>
                  </a:lnTo>
                  <a:lnTo>
                    <a:pt x="153" y="0"/>
                  </a:lnTo>
                  <a:lnTo>
                    <a:pt x="301" y="50"/>
                  </a:lnTo>
                  <a:lnTo>
                    <a:pt x="393" y="81"/>
                  </a:lnTo>
                  <a:lnTo>
                    <a:pt x="541" y="131"/>
                  </a:lnTo>
                  <a:lnTo>
                    <a:pt x="633" y="162"/>
                  </a:lnTo>
                  <a:lnTo>
                    <a:pt x="781" y="211"/>
                  </a:lnTo>
                  <a:close/>
                </a:path>
              </a:pathLst>
            </a:custGeom>
            <a:solidFill>
              <a:srgbClr val="FFEFE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9" name="Google Shape;929;p34"/>
            <p:cNvSpPr/>
            <p:nvPr/>
          </p:nvSpPr>
          <p:spPr>
            <a:xfrm>
              <a:off x="8455680" y="3458520"/>
              <a:ext cx="243000" cy="187560"/>
            </a:xfrm>
            <a:custGeom>
              <a:avLst/>
              <a:gdLst/>
              <a:ahLst/>
              <a:cxnLst/>
              <a:rect l="l" t="t" r="r" b="b"/>
              <a:pathLst>
                <a:path w="675" h="521" extrusionOk="0">
                  <a:moveTo>
                    <a:pt x="582" y="65"/>
                  </a:moveTo>
                  <a:lnTo>
                    <a:pt x="675" y="350"/>
                  </a:lnTo>
                  <a:lnTo>
                    <a:pt x="429" y="521"/>
                  </a:lnTo>
                  <a:lnTo>
                    <a:pt x="237" y="456"/>
                  </a:lnTo>
                  <a:lnTo>
                    <a:pt x="0" y="122"/>
                  </a:lnTo>
                  <a:lnTo>
                    <a:pt x="390" y="0"/>
                  </a:lnTo>
                  <a:lnTo>
                    <a:pt x="582" y="65"/>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0" name="Google Shape;930;p34"/>
            <p:cNvSpPr/>
            <p:nvPr/>
          </p:nvSpPr>
          <p:spPr>
            <a:xfrm>
              <a:off x="7930800" y="3452400"/>
              <a:ext cx="244800" cy="186840"/>
            </a:xfrm>
            <a:custGeom>
              <a:avLst/>
              <a:gdLst/>
              <a:ahLst/>
              <a:cxnLst/>
              <a:rect l="l" t="t" r="r" b="b"/>
              <a:pathLst>
                <a:path w="680" h="519" extrusionOk="0">
                  <a:moveTo>
                    <a:pt x="292" y="0"/>
                  </a:moveTo>
                  <a:lnTo>
                    <a:pt x="680" y="131"/>
                  </a:lnTo>
                  <a:lnTo>
                    <a:pt x="436" y="459"/>
                  </a:lnTo>
                  <a:lnTo>
                    <a:pt x="244" y="519"/>
                  </a:lnTo>
                  <a:lnTo>
                    <a:pt x="0" y="344"/>
                  </a:lnTo>
                  <a:lnTo>
                    <a:pt x="100" y="60"/>
                  </a:lnTo>
                  <a:lnTo>
                    <a:pt x="292"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1" name="Google Shape;931;p34"/>
            <p:cNvSpPr/>
            <p:nvPr/>
          </p:nvSpPr>
          <p:spPr>
            <a:xfrm>
              <a:off x="8175600" y="3337200"/>
              <a:ext cx="281160" cy="236520"/>
            </a:xfrm>
            <a:custGeom>
              <a:avLst/>
              <a:gdLst/>
              <a:ahLst/>
              <a:cxnLst/>
              <a:rect l="l" t="t" r="r" b="b"/>
              <a:pathLst>
                <a:path w="781" h="657" extrusionOk="0">
                  <a:moveTo>
                    <a:pt x="633" y="157"/>
                  </a:moveTo>
                  <a:lnTo>
                    <a:pt x="781" y="206"/>
                  </a:lnTo>
                  <a:lnTo>
                    <a:pt x="687" y="332"/>
                  </a:lnTo>
                  <a:lnTo>
                    <a:pt x="778" y="459"/>
                  </a:lnTo>
                  <a:lnTo>
                    <a:pt x="629" y="506"/>
                  </a:lnTo>
                  <a:lnTo>
                    <a:pt x="629" y="506"/>
                  </a:lnTo>
                  <a:lnTo>
                    <a:pt x="537" y="535"/>
                  </a:lnTo>
                  <a:lnTo>
                    <a:pt x="387" y="581"/>
                  </a:lnTo>
                  <a:lnTo>
                    <a:pt x="295" y="610"/>
                  </a:lnTo>
                  <a:lnTo>
                    <a:pt x="146" y="657"/>
                  </a:lnTo>
                  <a:lnTo>
                    <a:pt x="148" y="501"/>
                  </a:lnTo>
                  <a:lnTo>
                    <a:pt x="0" y="451"/>
                  </a:lnTo>
                  <a:lnTo>
                    <a:pt x="93" y="325"/>
                  </a:lnTo>
                  <a:lnTo>
                    <a:pt x="3" y="198"/>
                  </a:lnTo>
                  <a:lnTo>
                    <a:pt x="152" y="151"/>
                  </a:lnTo>
                  <a:lnTo>
                    <a:pt x="244" y="122"/>
                  </a:lnTo>
                  <a:lnTo>
                    <a:pt x="393" y="76"/>
                  </a:lnTo>
                  <a:lnTo>
                    <a:pt x="485" y="47"/>
                  </a:lnTo>
                  <a:lnTo>
                    <a:pt x="634" y="0"/>
                  </a:lnTo>
                  <a:lnTo>
                    <a:pt x="633" y="15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2" name="Google Shape;932;p34"/>
            <p:cNvSpPr/>
            <p:nvPr/>
          </p:nvSpPr>
          <p:spPr>
            <a:xfrm>
              <a:off x="8456760" y="3271320"/>
              <a:ext cx="244440" cy="187200"/>
            </a:xfrm>
            <a:custGeom>
              <a:avLst/>
              <a:gdLst/>
              <a:ahLst/>
              <a:cxnLst/>
              <a:rect l="l" t="t" r="r" b="b"/>
              <a:pathLst>
                <a:path w="679" h="520" extrusionOk="0">
                  <a:moveTo>
                    <a:pt x="679" y="177"/>
                  </a:moveTo>
                  <a:lnTo>
                    <a:pt x="581" y="460"/>
                  </a:lnTo>
                  <a:lnTo>
                    <a:pt x="387" y="520"/>
                  </a:lnTo>
                  <a:lnTo>
                    <a:pt x="0" y="389"/>
                  </a:lnTo>
                  <a:lnTo>
                    <a:pt x="244" y="61"/>
                  </a:lnTo>
                  <a:lnTo>
                    <a:pt x="437" y="0"/>
                  </a:lnTo>
                  <a:lnTo>
                    <a:pt x="679" y="177"/>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3" name="Google Shape;933;p34"/>
            <p:cNvSpPr/>
            <p:nvPr/>
          </p:nvSpPr>
          <p:spPr>
            <a:xfrm>
              <a:off x="8044560" y="3573720"/>
              <a:ext cx="183600" cy="205920"/>
            </a:xfrm>
            <a:custGeom>
              <a:avLst/>
              <a:gdLst/>
              <a:ahLst/>
              <a:cxnLst/>
              <a:rect l="l" t="t" r="r" b="b"/>
              <a:pathLst>
                <a:path w="510" h="572" extrusionOk="0">
                  <a:moveTo>
                    <a:pt x="120" y="122"/>
                  </a:moveTo>
                  <a:lnTo>
                    <a:pt x="510" y="0"/>
                  </a:lnTo>
                  <a:lnTo>
                    <a:pt x="506" y="409"/>
                  </a:lnTo>
                  <a:lnTo>
                    <a:pt x="386" y="570"/>
                  </a:lnTo>
                  <a:lnTo>
                    <a:pt x="85" y="572"/>
                  </a:lnTo>
                  <a:lnTo>
                    <a:pt x="0" y="283"/>
                  </a:lnTo>
                  <a:lnTo>
                    <a:pt x="120" y="12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4" name="Google Shape;934;p34"/>
            <p:cNvSpPr/>
            <p:nvPr/>
          </p:nvSpPr>
          <p:spPr>
            <a:xfrm>
              <a:off x="8175600" y="3308400"/>
              <a:ext cx="281160" cy="294480"/>
            </a:xfrm>
            <a:custGeom>
              <a:avLst/>
              <a:gdLst/>
              <a:ahLst/>
              <a:cxnLst/>
              <a:rect l="l" t="t" r="r" b="b"/>
              <a:pathLst>
                <a:path w="781" h="818" extrusionOk="0">
                  <a:moveTo>
                    <a:pt x="633" y="237"/>
                  </a:moveTo>
                  <a:lnTo>
                    <a:pt x="781" y="286"/>
                  </a:lnTo>
                  <a:lnTo>
                    <a:pt x="687" y="412"/>
                  </a:lnTo>
                  <a:lnTo>
                    <a:pt x="630" y="490"/>
                  </a:lnTo>
                  <a:lnTo>
                    <a:pt x="537" y="615"/>
                  </a:lnTo>
                  <a:lnTo>
                    <a:pt x="479" y="692"/>
                  </a:lnTo>
                  <a:lnTo>
                    <a:pt x="386" y="818"/>
                  </a:lnTo>
                  <a:lnTo>
                    <a:pt x="295" y="690"/>
                  </a:lnTo>
                  <a:lnTo>
                    <a:pt x="146" y="737"/>
                  </a:lnTo>
                  <a:lnTo>
                    <a:pt x="148" y="581"/>
                  </a:lnTo>
                  <a:lnTo>
                    <a:pt x="0" y="531"/>
                  </a:lnTo>
                  <a:lnTo>
                    <a:pt x="93" y="405"/>
                  </a:lnTo>
                  <a:lnTo>
                    <a:pt x="150" y="328"/>
                  </a:lnTo>
                  <a:lnTo>
                    <a:pt x="151" y="328"/>
                  </a:lnTo>
                  <a:lnTo>
                    <a:pt x="244" y="202"/>
                  </a:lnTo>
                  <a:lnTo>
                    <a:pt x="301" y="125"/>
                  </a:lnTo>
                  <a:lnTo>
                    <a:pt x="395" y="0"/>
                  </a:lnTo>
                  <a:lnTo>
                    <a:pt x="485" y="127"/>
                  </a:lnTo>
                  <a:lnTo>
                    <a:pt x="634" y="80"/>
                  </a:lnTo>
                  <a:lnTo>
                    <a:pt x="633" y="23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5" name="Google Shape;935;p34"/>
            <p:cNvSpPr/>
            <p:nvPr/>
          </p:nvSpPr>
          <p:spPr>
            <a:xfrm>
              <a:off x="8403840" y="3131280"/>
              <a:ext cx="184320" cy="205920"/>
            </a:xfrm>
            <a:custGeom>
              <a:avLst/>
              <a:gdLst/>
              <a:ahLst/>
              <a:cxnLst/>
              <a:rect l="l" t="t" r="r" b="b"/>
              <a:pathLst>
                <a:path w="512" h="572" extrusionOk="0">
                  <a:moveTo>
                    <a:pt x="425" y="1"/>
                  </a:moveTo>
                  <a:lnTo>
                    <a:pt x="512" y="288"/>
                  </a:lnTo>
                  <a:lnTo>
                    <a:pt x="391" y="450"/>
                  </a:lnTo>
                  <a:lnTo>
                    <a:pt x="0" y="572"/>
                  </a:lnTo>
                  <a:lnTo>
                    <a:pt x="5" y="163"/>
                  </a:lnTo>
                  <a:lnTo>
                    <a:pt x="126" y="0"/>
                  </a:lnTo>
                  <a:lnTo>
                    <a:pt x="425" y="1"/>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6" name="Google Shape;936;p34"/>
            <p:cNvSpPr/>
            <p:nvPr/>
          </p:nvSpPr>
          <p:spPr>
            <a:xfrm>
              <a:off x="8225640" y="3602880"/>
              <a:ext cx="174240" cy="256320"/>
            </a:xfrm>
            <a:custGeom>
              <a:avLst/>
              <a:gdLst/>
              <a:ahLst/>
              <a:cxnLst/>
              <a:rect l="l" t="t" r="r" b="b"/>
              <a:pathLst>
                <a:path w="484" h="712" extrusionOk="0">
                  <a:moveTo>
                    <a:pt x="3" y="328"/>
                  </a:moveTo>
                  <a:lnTo>
                    <a:pt x="247" y="0"/>
                  </a:lnTo>
                  <a:lnTo>
                    <a:pt x="484" y="333"/>
                  </a:lnTo>
                  <a:lnTo>
                    <a:pt x="481" y="534"/>
                  </a:lnTo>
                  <a:lnTo>
                    <a:pt x="239" y="712"/>
                  </a:lnTo>
                  <a:lnTo>
                    <a:pt x="0" y="529"/>
                  </a:lnTo>
                  <a:lnTo>
                    <a:pt x="3" y="328"/>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7" name="Google Shape;937;p34"/>
            <p:cNvSpPr/>
            <p:nvPr/>
          </p:nvSpPr>
          <p:spPr>
            <a:xfrm>
              <a:off x="8228160" y="3308400"/>
              <a:ext cx="175680" cy="294480"/>
            </a:xfrm>
            <a:custGeom>
              <a:avLst/>
              <a:gdLst/>
              <a:ahLst/>
              <a:cxnLst/>
              <a:rect l="l" t="t" r="r" b="b"/>
              <a:pathLst>
                <a:path w="488" h="818" extrusionOk="0">
                  <a:moveTo>
                    <a:pt x="488" y="80"/>
                  </a:moveTo>
                  <a:lnTo>
                    <a:pt x="487" y="237"/>
                  </a:lnTo>
                  <a:lnTo>
                    <a:pt x="486" y="333"/>
                  </a:lnTo>
                  <a:lnTo>
                    <a:pt x="484" y="490"/>
                  </a:lnTo>
                  <a:lnTo>
                    <a:pt x="483" y="586"/>
                  </a:lnTo>
                  <a:lnTo>
                    <a:pt x="483" y="586"/>
                  </a:lnTo>
                  <a:lnTo>
                    <a:pt x="481" y="742"/>
                  </a:lnTo>
                  <a:lnTo>
                    <a:pt x="333" y="692"/>
                  </a:lnTo>
                  <a:lnTo>
                    <a:pt x="240" y="818"/>
                  </a:lnTo>
                  <a:lnTo>
                    <a:pt x="149" y="690"/>
                  </a:lnTo>
                  <a:lnTo>
                    <a:pt x="0" y="737"/>
                  </a:lnTo>
                  <a:lnTo>
                    <a:pt x="2" y="581"/>
                  </a:lnTo>
                  <a:lnTo>
                    <a:pt x="3" y="484"/>
                  </a:lnTo>
                  <a:lnTo>
                    <a:pt x="4" y="328"/>
                  </a:lnTo>
                  <a:lnTo>
                    <a:pt x="5" y="328"/>
                  </a:lnTo>
                  <a:lnTo>
                    <a:pt x="6" y="231"/>
                  </a:lnTo>
                  <a:lnTo>
                    <a:pt x="7" y="75"/>
                  </a:lnTo>
                  <a:lnTo>
                    <a:pt x="155" y="125"/>
                  </a:lnTo>
                  <a:lnTo>
                    <a:pt x="249" y="0"/>
                  </a:lnTo>
                  <a:lnTo>
                    <a:pt x="339" y="127"/>
                  </a:lnTo>
                  <a:lnTo>
                    <a:pt x="488" y="80"/>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8" name="Google Shape;938;p34"/>
            <p:cNvSpPr/>
            <p:nvPr/>
          </p:nvSpPr>
          <p:spPr>
            <a:xfrm>
              <a:off x="8232480" y="3051720"/>
              <a:ext cx="173880" cy="256680"/>
            </a:xfrm>
            <a:custGeom>
              <a:avLst/>
              <a:gdLst/>
              <a:ahLst/>
              <a:cxnLst/>
              <a:rect l="l" t="t" r="r" b="b"/>
              <a:pathLst>
                <a:path w="483" h="713" extrusionOk="0">
                  <a:moveTo>
                    <a:pt x="481" y="384"/>
                  </a:moveTo>
                  <a:lnTo>
                    <a:pt x="237" y="713"/>
                  </a:lnTo>
                  <a:lnTo>
                    <a:pt x="0" y="379"/>
                  </a:lnTo>
                  <a:lnTo>
                    <a:pt x="2" y="176"/>
                  </a:lnTo>
                  <a:lnTo>
                    <a:pt x="244" y="0"/>
                  </a:lnTo>
                  <a:lnTo>
                    <a:pt x="483" y="182"/>
                  </a:lnTo>
                  <a:lnTo>
                    <a:pt x="481" y="38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9" name="Google Shape;939;p34"/>
            <p:cNvSpPr/>
            <p:nvPr/>
          </p:nvSpPr>
          <p:spPr>
            <a:xfrm>
              <a:off x="8260560" y="3361320"/>
              <a:ext cx="110880" cy="188280"/>
            </a:xfrm>
            <a:custGeom>
              <a:avLst/>
              <a:gdLst/>
              <a:ahLst/>
              <a:cxnLst/>
              <a:rect l="l" t="t" r="r" b="b"/>
              <a:pathLst>
                <a:path w="308" h="523" extrusionOk="0">
                  <a:moveTo>
                    <a:pt x="95" y="81"/>
                  </a:moveTo>
                  <a:lnTo>
                    <a:pt x="154" y="0"/>
                  </a:lnTo>
                  <a:lnTo>
                    <a:pt x="213" y="81"/>
                  </a:lnTo>
                  <a:lnTo>
                    <a:pt x="308" y="50"/>
                  </a:lnTo>
                  <a:lnTo>
                    <a:pt x="308" y="473"/>
                  </a:lnTo>
                  <a:lnTo>
                    <a:pt x="213" y="442"/>
                  </a:lnTo>
                  <a:lnTo>
                    <a:pt x="213" y="442"/>
                  </a:lnTo>
                  <a:lnTo>
                    <a:pt x="154" y="523"/>
                  </a:lnTo>
                  <a:lnTo>
                    <a:pt x="95" y="443"/>
                  </a:lnTo>
                  <a:lnTo>
                    <a:pt x="0" y="473"/>
                  </a:lnTo>
                  <a:lnTo>
                    <a:pt x="0" y="50"/>
                  </a:lnTo>
                  <a:lnTo>
                    <a:pt x="95" y="81"/>
                  </a:lnTo>
                  <a:close/>
                </a:path>
              </a:pathLst>
            </a:custGeom>
            <a:solidFill>
              <a:srgbClr val="54AAA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0" name="Google Shape;940;p34"/>
            <p:cNvSpPr/>
            <p:nvPr/>
          </p:nvSpPr>
          <p:spPr>
            <a:xfrm>
              <a:off x="8260560" y="3197160"/>
              <a:ext cx="110880" cy="164160"/>
            </a:xfrm>
            <a:custGeom>
              <a:avLst/>
              <a:gdLst/>
              <a:ahLst/>
              <a:cxnLst/>
              <a:rect l="l" t="t" r="r" b="b"/>
              <a:pathLst>
                <a:path w="308" h="456" extrusionOk="0">
                  <a:moveTo>
                    <a:pt x="308" y="244"/>
                  </a:moveTo>
                  <a:lnTo>
                    <a:pt x="154" y="456"/>
                  </a:lnTo>
                  <a:lnTo>
                    <a:pt x="0" y="244"/>
                  </a:lnTo>
                  <a:lnTo>
                    <a:pt x="0" y="116"/>
                  </a:lnTo>
                  <a:lnTo>
                    <a:pt x="154" y="0"/>
                  </a:lnTo>
                  <a:lnTo>
                    <a:pt x="308" y="116"/>
                  </a:lnTo>
                  <a:lnTo>
                    <a:pt x="308" y="244"/>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1" name="Google Shape;941;p34"/>
            <p:cNvSpPr/>
            <p:nvPr/>
          </p:nvSpPr>
          <p:spPr>
            <a:xfrm>
              <a:off x="8260560" y="3549600"/>
              <a:ext cx="110880" cy="164160"/>
            </a:xfrm>
            <a:custGeom>
              <a:avLst/>
              <a:gdLst/>
              <a:ahLst/>
              <a:cxnLst/>
              <a:rect l="l" t="t" r="r" b="b"/>
              <a:pathLst>
                <a:path w="308" h="456" extrusionOk="0">
                  <a:moveTo>
                    <a:pt x="0" y="212"/>
                  </a:moveTo>
                  <a:lnTo>
                    <a:pt x="154" y="0"/>
                  </a:lnTo>
                  <a:lnTo>
                    <a:pt x="308" y="212"/>
                  </a:lnTo>
                  <a:lnTo>
                    <a:pt x="308" y="342"/>
                  </a:lnTo>
                  <a:lnTo>
                    <a:pt x="154" y="456"/>
                  </a:lnTo>
                  <a:lnTo>
                    <a:pt x="0" y="342"/>
                  </a:lnTo>
                  <a:lnTo>
                    <a:pt x="0" y="212"/>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2" name="Google Shape;942;p34"/>
            <p:cNvSpPr/>
            <p:nvPr/>
          </p:nvSpPr>
          <p:spPr>
            <a:xfrm>
              <a:off x="8143920" y="3246480"/>
              <a:ext cx="116640" cy="132840"/>
            </a:xfrm>
            <a:custGeom>
              <a:avLst/>
              <a:gdLst/>
              <a:ahLst/>
              <a:cxnLst/>
              <a:rect l="l" t="t" r="r" b="b"/>
              <a:pathLst>
                <a:path w="324" h="369" extrusionOk="0">
                  <a:moveTo>
                    <a:pt x="324" y="107"/>
                  </a:moveTo>
                  <a:lnTo>
                    <a:pt x="324" y="369"/>
                  </a:lnTo>
                  <a:lnTo>
                    <a:pt x="75" y="288"/>
                  </a:lnTo>
                  <a:lnTo>
                    <a:pt x="0" y="184"/>
                  </a:lnTo>
                  <a:lnTo>
                    <a:pt x="57" y="0"/>
                  </a:lnTo>
                  <a:lnTo>
                    <a:pt x="249" y="3"/>
                  </a:lnTo>
                  <a:lnTo>
                    <a:pt x="324" y="107"/>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3" name="Google Shape;943;p34"/>
            <p:cNvSpPr/>
            <p:nvPr/>
          </p:nvSpPr>
          <p:spPr>
            <a:xfrm>
              <a:off x="8226360" y="3361320"/>
              <a:ext cx="179280" cy="188280"/>
            </a:xfrm>
            <a:custGeom>
              <a:avLst/>
              <a:gdLst/>
              <a:ahLst/>
              <a:cxnLst/>
              <a:rect l="l" t="t" r="r" b="b"/>
              <a:pathLst>
                <a:path w="498" h="523" extrusionOk="0">
                  <a:moveTo>
                    <a:pt x="498" y="343"/>
                  </a:moveTo>
                  <a:lnTo>
                    <a:pt x="403" y="373"/>
                  </a:lnTo>
                  <a:lnTo>
                    <a:pt x="403" y="473"/>
                  </a:lnTo>
                  <a:lnTo>
                    <a:pt x="308" y="442"/>
                  </a:lnTo>
                  <a:lnTo>
                    <a:pt x="308" y="442"/>
                  </a:lnTo>
                  <a:lnTo>
                    <a:pt x="249" y="523"/>
                  </a:lnTo>
                  <a:lnTo>
                    <a:pt x="190" y="443"/>
                  </a:lnTo>
                  <a:lnTo>
                    <a:pt x="154" y="392"/>
                  </a:lnTo>
                  <a:lnTo>
                    <a:pt x="95" y="312"/>
                  </a:lnTo>
                  <a:lnTo>
                    <a:pt x="59" y="262"/>
                  </a:lnTo>
                  <a:lnTo>
                    <a:pt x="0" y="181"/>
                  </a:lnTo>
                  <a:lnTo>
                    <a:pt x="95" y="150"/>
                  </a:lnTo>
                  <a:lnTo>
                    <a:pt x="95" y="50"/>
                  </a:lnTo>
                  <a:lnTo>
                    <a:pt x="190" y="81"/>
                  </a:lnTo>
                  <a:lnTo>
                    <a:pt x="249" y="0"/>
                  </a:lnTo>
                  <a:lnTo>
                    <a:pt x="308" y="81"/>
                  </a:lnTo>
                  <a:lnTo>
                    <a:pt x="344" y="131"/>
                  </a:lnTo>
                  <a:lnTo>
                    <a:pt x="403" y="212"/>
                  </a:lnTo>
                  <a:lnTo>
                    <a:pt x="439" y="262"/>
                  </a:lnTo>
                  <a:lnTo>
                    <a:pt x="498" y="343"/>
                  </a:lnTo>
                  <a:close/>
                </a:path>
              </a:pathLst>
            </a:custGeom>
            <a:solidFill>
              <a:srgbClr val="54AAA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4" name="Google Shape;944;p34"/>
            <p:cNvSpPr/>
            <p:nvPr/>
          </p:nvSpPr>
          <p:spPr>
            <a:xfrm>
              <a:off x="8371440" y="3531600"/>
              <a:ext cx="117000" cy="132840"/>
            </a:xfrm>
            <a:custGeom>
              <a:avLst/>
              <a:gdLst/>
              <a:ahLst/>
              <a:cxnLst/>
              <a:rect l="l" t="t" r="r" b="b"/>
              <a:pathLst>
                <a:path w="325" h="369" extrusionOk="0">
                  <a:moveTo>
                    <a:pt x="325" y="186"/>
                  </a:moveTo>
                  <a:lnTo>
                    <a:pt x="268" y="369"/>
                  </a:lnTo>
                  <a:lnTo>
                    <a:pt x="76" y="367"/>
                  </a:lnTo>
                  <a:lnTo>
                    <a:pt x="0" y="262"/>
                  </a:lnTo>
                  <a:lnTo>
                    <a:pt x="0" y="0"/>
                  </a:lnTo>
                  <a:lnTo>
                    <a:pt x="249" y="81"/>
                  </a:lnTo>
                  <a:lnTo>
                    <a:pt x="325" y="186"/>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5" name="Google Shape;945;p34"/>
            <p:cNvSpPr/>
            <p:nvPr/>
          </p:nvSpPr>
          <p:spPr>
            <a:xfrm>
              <a:off x="8070480" y="3335760"/>
              <a:ext cx="155880" cy="119880"/>
            </a:xfrm>
            <a:custGeom>
              <a:avLst/>
              <a:gdLst/>
              <a:ahLst/>
              <a:cxnLst/>
              <a:rect l="l" t="t" r="r" b="b"/>
              <a:pathLst>
                <a:path w="433" h="333" extrusionOk="0">
                  <a:moveTo>
                    <a:pt x="279" y="40"/>
                  </a:moveTo>
                  <a:lnTo>
                    <a:pt x="433" y="252"/>
                  </a:lnTo>
                  <a:lnTo>
                    <a:pt x="184" y="333"/>
                  </a:lnTo>
                  <a:lnTo>
                    <a:pt x="62" y="293"/>
                  </a:lnTo>
                  <a:lnTo>
                    <a:pt x="0" y="111"/>
                  </a:lnTo>
                  <a:lnTo>
                    <a:pt x="157" y="0"/>
                  </a:lnTo>
                  <a:lnTo>
                    <a:pt x="279" y="4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6" name="Google Shape;946;p34"/>
            <p:cNvSpPr/>
            <p:nvPr/>
          </p:nvSpPr>
          <p:spPr>
            <a:xfrm>
              <a:off x="8405640" y="3455640"/>
              <a:ext cx="155880" cy="119520"/>
            </a:xfrm>
            <a:custGeom>
              <a:avLst/>
              <a:gdLst/>
              <a:ahLst/>
              <a:cxnLst/>
              <a:rect l="l" t="t" r="r" b="b"/>
              <a:pathLst>
                <a:path w="433" h="332" extrusionOk="0">
                  <a:moveTo>
                    <a:pt x="433" y="221"/>
                  </a:moveTo>
                  <a:lnTo>
                    <a:pt x="277" y="332"/>
                  </a:lnTo>
                  <a:lnTo>
                    <a:pt x="154" y="292"/>
                  </a:lnTo>
                  <a:lnTo>
                    <a:pt x="0" y="81"/>
                  </a:lnTo>
                  <a:lnTo>
                    <a:pt x="249" y="0"/>
                  </a:lnTo>
                  <a:lnTo>
                    <a:pt x="372" y="40"/>
                  </a:lnTo>
                  <a:lnTo>
                    <a:pt x="433" y="221"/>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7" name="Google Shape;947;p34"/>
            <p:cNvSpPr/>
            <p:nvPr/>
          </p:nvSpPr>
          <p:spPr>
            <a:xfrm>
              <a:off x="8070480" y="3455640"/>
              <a:ext cx="155880" cy="119520"/>
            </a:xfrm>
            <a:custGeom>
              <a:avLst/>
              <a:gdLst/>
              <a:ahLst/>
              <a:cxnLst/>
              <a:rect l="l" t="t" r="r" b="b"/>
              <a:pathLst>
                <a:path w="433" h="332" extrusionOk="0">
                  <a:moveTo>
                    <a:pt x="184" y="0"/>
                  </a:moveTo>
                  <a:lnTo>
                    <a:pt x="433" y="80"/>
                  </a:lnTo>
                  <a:lnTo>
                    <a:pt x="279" y="292"/>
                  </a:lnTo>
                  <a:lnTo>
                    <a:pt x="157" y="332"/>
                  </a:lnTo>
                  <a:lnTo>
                    <a:pt x="0" y="221"/>
                  </a:lnTo>
                  <a:lnTo>
                    <a:pt x="62" y="39"/>
                  </a:lnTo>
                  <a:lnTo>
                    <a:pt x="184"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8" name="Google Shape;948;p34"/>
            <p:cNvSpPr/>
            <p:nvPr/>
          </p:nvSpPr>
          <p:spPr>
            <a:xfrm>
              <a:off x="8405640" y="3335760"/>
              <a:ext cx="155880" cy="119880"/>
            </a:xfrm>
            <a:custGeom>
              <a:avLst/>
              <a:gdLst/>
              <a:ahLst/>
              <a:cxnLst/>
              <a:rect l="l" t="t" r="r" b="b"/>
              <a:pathLst>
                <a:path w="433" h="333" extrusionOk="0">
                  <a:moveTo>
                    <a:pt x="433" y="111"/>
                  </a:moveTo>
                  <a:lnTo>
                    <a:pt x="372" y="293"/>
                  </a:lnTo>
                  <a:lnTo>
                    <a:pt x="249" y="333"/>
                  </a:lnTo>
                  <a:lnTo>
                    <a:pt x="0" y="252"/>
                  </a:lnTo>
                  <a:lnTo>
                    <a:pt x="154" y="40"/>
                  </a:lnTo>
                  <a:lnTo>
                    <a:pt x="277" y="0"/>
                  </a:lnTo>
                  <a:lnTo>
                    <a:pt x="433" y="111"/>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9" name="Google Shape;949;p34"/>
            <p:cNvSpPr/>
            <p:nvPr/>
          </p:nvSpPr>
          <p:spPr>
            <a:xfrm>
              <a:off x="8143920" y="3531600"/>
              <a:ext cx="116640" cy="132840"/>
            </a:xfrm>
            <a:custGeom>
              <a:avLst/>
              <a:gdLst/>
              <a:ahLst/>
              <a:cxnLst/>
              <a:rect l="l" t="t" r="r" b="b"/>
              <a:pathLst>
                <a:path w="324" h="369" extrusionOk="0">
                  <a:moveTo>
                    <a:pt x="75" y="81"/>
                  </a:moveTo>
                  <a:lnTo>
                    <a:pt x="324" y="0"/>
                  </a:lnTo>
                  <a:lnTo>
                    <a:pt x="324" y="262"/>
                  </a:lnTo>
                  <a:lnTo>
                    <a:pt x="249" y="366"/>
                  </a:lnTo>
                  <a:lnTo>
                    <a:pt x="57" y="369"/>
                  </a:lnTo>
                  <a:lnTo>
                    <a:pt x="0" y="185"/>
                  </a:lnTo>
                  <a:lnTo>
                    <a:pt x="75" y="81"/>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0" name="Google Shape;950;p34"/>
            <p:cNvSpPr/>
            <p:nvPr/>
          </p:nvSpPr>
          <p:spPr>
            <a:xfrm>
              <a:off x="8226360" y="3379320"/>
              <a:ext cx="179280" cy="152280"/>
            </a:xfrm>
            <a:custGeom>
              <a:avLst/>
              <a:gdLst/>
              <a:ahLst/>
              <a:cxnLst/>
              <a:rect l="l" t="t" r="r" b="b"/>
              <a:pathLst>
                <a:path w="498" h="423" extrusionOk="0">
                  <a:moveTo>
                    <a:pt x="439" y="212"/>
                  </a:moveTo>
                  <a:lnTo>
                    <a:pt x="498" y="293"/>
                  </a:lnTo>
                  <a:lnTo>
                    <a:pt x="403" y="323"/>
                  </a:lnTo>
                  <a:lnTo>
                    <a:pt x="403" y="423"/>
                  </a:lnTo>
                  <a:lnTo>
                    <a:pt x="308" y="392"/>
                  </a:lnTo>
                  <a:lnTo>
                    <a:pt x="308" y="392"/>
                  </a:lnTo>
                  <a:lnTo>
                    <a:pt x="249" y="373"/>
                  </a:lnTo>
                  <a:lnTo>
                    <a:pt x="154" y="342"/>
                  </a:lnTo>
                  <a:lnTo>
                    <a:pt x="95" y="323"/>
                  </a:lnTo>
                  <a:lnTo>
                    <a:pt x="0" y="292"/>
                  </a:lnTo>
                  <a:lnTo>
                    <a:pt x="59" y="212"/>
                  </a:lnTo>
                  <a:lnTo>
                    <a:pt x="0" y="131"/>
                  </a:lnTo>
                  <a:lnTo>
                    <a:pt x="95" y="100"/>
                  </a:lnTo>
                  <a:lnTo>
                    <a:pt x="95" y="0"/>
                  </a:lnTo>
                  <a:lnTo>
                    <a:pt x="190" y="31"/>
                  </a:lnTo>
                  <a:lnTo>
                    <a:pt x="249" y="50"/>
                  </a:lnTo>
                  <a:lnTo>
                    <a:pt x="344" y="81"/>
                  </a:lnTo>
                  <a:lnTo>
                    <a:pt x="403" y="100"/>
                  </a:lnTo>
                  <a:lnTo>
                    <a:pt x="498" y="131"/>
                  </a:lnTo>
                  <a:lnTo>
                    <a:pt x="439" y="212"/>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1" name="Google Shape;951;p34"/>
            <p:cNvSpPr/>
            <p:nvPr/>
          </p:nvSpPr>
          <p:spPr>
            <a:xfrm>
              <a:off x="8226360" y="3379320"/>
              <a:ext cx="179280" cy="152280"/>
            </a:xfrm>
            <a:custGeom>
              <a:avLst/>
              <a:gdLst/>
              <a:ahLst/>
              <a:cxnLst/>
              <a:rect l="l" t="t" r="r" b="b"/>
              <a:pathLst>
                <a:path w="498" h="423" extrusionOk="0">
                  <a:moveTo>
                    <a:pt x="439" y="212"/>
                  </a:moveTo>
                  <a:lnTo>
                    <a:pt x="498" y="293"/>
                  </a:lnTo>
                  <a:lnTo>
                    <a:pt x="403" y="323"/>
                  </a:lnTo>
                  <a:lnTo>
                    <a:pt x="344" y="343"/>
                  </a:lnTo>
                  <a:lnTo>
                    <a:pt x="249" y="373"/>
                  </a:lnTo>
                  <a:lnTo>
                    <a:pt x="190" y="393"/>
                  </a:lnTo>
                  <a:lnTo>
                    <a:pt x="95" y="423"/>
                  </a:lnTo>
                  <a:lnTo>
                    <a:pt x="95" y="323"/>
                  </a:lnTo>
                  <a:lnTo>
                    <a:pt x="0" y="292"/>
                  </a:lnTo>
                  <a:lnTo>
                    <a:pt x="59" y="212"/>
                  </a:lnTo>
                  <a:lnTo>
                    <a:pt x="0" y="131"/>
                  </a:lnTo>
                  <a:lnTo>
                    <a:pt x="95" y="100"/>
                  </a:lnTo>
                  <a:lnTo>
                    <a:pt x="154" y="81"/>
                  </a:lnTo>
                  <a:lnTo>
                    <a:pt x="154" y="81"/>
                  </a:lnTo>
                  <a:lnTo>
                    <a:pt x="249" y="50"/>
                  </a:lnTo>
                  <a:lnTo>
                    <a:pt x="308" y="31"/>
                  </a:lnTo>
                  <a:lnTo>
                    <a:pt x="403" y="0"/>
                  </a:lnTo>
                  <a:lnTo>
                    <a:pt x="403" y="100"/>
                  </a:lnTo>
                  <a:lnTo>
                    <a:pt x="498" y="131"/>
                  </a:lnTo>
                  <a:lnTo>
                    <a:pt x="439" y="212"/>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2" name="Google Shape;952;p34"/>
            <p:cNvSpPr/>
            <p:nvPr/>
          </p:nvSpPr>
          <p:spPr>
            <a:xfrm>
              <a:off x="8226360" y="3361320"/>
              <a:ext cx="179280" cy="188280"/>
            </a:xfrm>
            <a:custGeom>
              <a:avLst/>
              <a:gdLst/>
              <a:ahLst/>
              <a:cxnLst/>
              <a:rect l="l" t="t" r="r" b="b"/>
              <a:pathLst>
                <a:path w="498" h="523" extrusionOk="0">
                  <a:moveTo>
                    <a:pt x="498" y="181"/>
                  </a:moveTo>
                  <a:lnTo>
                    <a:pt x="439" y="262"/>
                  </a:lnTo>
                  <a:lnTo>
                    <a:pt x="403" y="312"/>
                  </a:lnTo>
                  <a:lnTo>
                    <a:pt x="344" y="393"/>
                  </a:lnTo>
                  <a:lnTo>
                    <a:pt x="308" y="442"/>
                  </a:lnTo>
                  <a:lnTo>
                    <a:pt x="308" y="442"/>
                  </a:lnTo>
                  <a:lnTo>
                    <a:pt x="249" y="523"/>
                  </a:lnTo>
                  <a:lnTo>
                    <a:pt x="190" y="443"/>
                  </a:lnTo>
                  <a:lnTo>
                    <a:pt x="95" y="473"/>
                  </a:lnTo>
                  <a:lnTo>
                    <a:pt x="95" y="373"/>
                  </a:lnTo>
                  <a:lnTo>
                    <a:pt x="0" y="342"/>
                  </a:lnTo>
                  <a:lnTo>
                    <a:pt x="59" y="262"/>
                  </a:lnTo>
                  <a:lnTo>
                    <a:pt x="95" y="212"/>
                  </a:lnTo>
                  <a:lnTo>
                    <a:pt x="154" y="131"/>
                  </a:lnTo>
                  <a:lnTo>
                    <a:pt x="154" y="131"/>
                  </a:lnTo>
                  <a:lnTo>
                    <a:pt x="190" y="81"/>
                  </a:lnTo>
                  <a:lnTo>
                    <a:pt x="249" y="0"/>
                  </a:lnTo>
                  <a:lnTo>
                    <a:pt x="308" y="81"/>
                  </a:lnTo>
                  <a:lnTo>
                    <a:pt x="403" y="50"/>
                  </a:lnTo>
                  <a:lnTo>
                    <a:pt x="403" y="150"/>
                  </a:lnTo>
                  <a:lnTo>
                    <a:pt x="498" y="181"/>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3" name="Google Shape;953;p34"/>
            <p:cNvSpPr/>
            <p:nvPr/>
          </p:nvSpPr>
          <p:spPr>
            <a:xfrm>
              <a:off x="8371440" y="3246480"/>
              <a:ext cx="117000" cy="132840"/>
            </a:xfrm>
            <a:custGeom>
              <a:avLst/>
              <a:gdLst/>
              <a:ahLst/>
              <a:cxnLst/>
              <a:rect l="l" t="t" r="r" b="b"/>
              <a:pathLst>
                <a:path w="325" h="369" extrusionOk="0">
                  <a:moveTo>
                    <a:pt x="249" y="288"/>
                  </a:moveTo>
                  <a:lnTo>
                    <a:pt x="0" y="369"/>
                  </a:lnTo>
                  <a:lnTo>
                    <a:pt x="0" y="107"/>
                  </a:lnTo>
                  <a:lnTo>
                    <a:pt x="76" y="2"/>
                  </a:lnTo>
                  <a:lnTo>
                    <a:pt x="268" y="0"/>
                  </a:lnTo>
                  <a:lnTo>
                    <a:pt x="325" y="183"/>
                  </a:lnTo>
                  <a:lnTo>
                    <a:pt x="249" y="288"/>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pic>
        <p:nvPicPr>
          <p:cNvPr id="2" name="Picture 1">
            <a:extLst>
              <a:ext uri="{FF2B5EF4-FFF2-40B4-BE49-F238E27FC236}">
                <a16:creationId xmlns:a16="http://schemas.microsoft.com/office/drawing/2014/main" id="{DA7434CF-4B4B-4815-839A-3417AC3850C2}"/>
              </a:ext>
            </a:extLst>
          </p:cNvPr>
          <p:cNvPicPr>
            <a:picLocks noChangeAspect="1"/>
          </p:cNvPicPr>
          <p:nvPr/>
        </p:nvPicPr>
        <p:blipFill>
          <a:blip r:embed="rId4"/>
          <a:stretch>
            <a:fillRect/>
          </a:stretch>
        </p:blipFill>
        <p:spPr>
          <a:xfrm>
            <a:off x="-188961" y="-179699"/>
            <a:ext cx="1786283" cy="1609483"/>
          </a:xfrm>
          <a:prstGeom prst="rect">
            <a:avLst/>
          </a:prstGeom>
        </p:spPr>
      </p:pic>
      <p:sp>
        <p:nvSpPr>
          <p:cNvPr id="109" name="Google Shape;853;p34">
            <a:extLst>
              <a:ext uri="{FF2B5EF4-FFF2-40B4-BE49-F238E27FC236}">
                <a16:creationId xmlns:a16="http://schemas.microsoft.com/office/drawing/2014/main" id="{63108537-729B-496C-9ED6-D17AB2F88309}"/>
              </a:ext>
            </a:extLst>
          </p:cNvPr>
          <p:cNvSpPr txBox="1">
            <a:spLocks/>
          </p:cNvSpPr>
          <p:nvPr/>
        </p:nvSpPr>
        <p:spPr>
          <a:xfrm>
            <a:off x="1826891" y="3752472"/>
            <a:ext cx="6035518" cy="49672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Raleway"/>
              <a:buNone/>
              <a:defRPr sz="2000" b="1" i="0" u="none" strike="noStrike" cap="none">
                <a:solidFill>
                  <a:schemeClr val="dk1"/>
                </a:solidFill>
                <a:latin typeface="PT Serif"/>
                <a:ea typeface="PT Serif"/>
                <a:cs typeface="PT Serif"/>
                <a:sym typeface="PT Serif"/>
              </a:defRPr>
            </a:lvl1pPr>
            <a:lvl2pPr marL="914400" marR="0" lvl="1" indent="-3175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175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175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175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175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175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175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175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en-US" sz="1600" dirty="0"/>
              <a:t>Sahih Bukhari, Volume 3, Book 34, Hadith 299</a:t>
            </a:r>
            <a:endParaRPr lang="en-GB"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923"/>
                                        </p:tgtEl>
                                        <p:attrNameLst>
                                          <p:attrName>style.visibility</p:attrName>
                                        </p:attrNameLst>
                                      </p:cBhvr>
                                      <p:to>
                                        <p:strVal val="visible"/>
                                      </p:to>
                                    </p:set>
                                    <p:anim calcmode="lin" valueType="num">
                                      <p:cBhvr additive="base">
                                        <p:cTn id="7" dur="500" fill="hold"/>
                                        <p:tgtEl>
                                          <p:spTgt spid="923"/>
                                        </p:tgtEl>
                                        <p:attrNameLst>
                                          <p:attrName>ppt_x</p:attrName>
                                        </p:attrNameLst>
                                      </p:cBhvr>
                                      <p:tavLst>
                                        <p:tav tm="0">
                                          <p:val>
                                            <p:strVal val="#ppt_x"/>
                                          </p:val>
                                        </p:tav>
                                        <p:tav tm="100000">
                                          <p:val>
                                            <p:strVal val="#ppt_x"/>
                                          </p:val>
                                        </p:tav>
                                      </p:tavLst>
                                    </p:anim>
                                    <p:anim calcmode="lin" valueType="num">
                                      <p:cBhvr additive="base">
                                        <p:cTn id="8" dur="500" fill="hold"/>
                                        <p:tgtEl>
                                          <p:spTgt spid="923"/>
                                        </p:tgtEl>
                                        <p:attrNameLst>
                                          <p:attrName>ppt_y</p:attrName>
                                        </p:attrNameLst>
                                      </p:cBhvr>
                                      <p:tavLst>
                                        <p:tav tm="0">
                                          <p:val>
                                            <p:strVal val="1+#ppt_h/2"/>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846"/>
                                        </p:tgtEl>
                                        <p:attrNameLst>
                                          <p:attrName>style.visibility</p:attrName>
                                        </p:attrNameLst>
                                      </p:cBhvr>
                                      <p:to>
                                        <p:strVal val="visible"/>
                                      </p:to>
                                    </p:set>
                                    <p:anim calcmode="lin" valueType="num">
                                      <p:cBhvr additive="base">
                                        <p:cTn id="11" dur="500" fill="hold"/>
                                        <p:tgtEl>
                                          <p:spTgt spid="846"/>
                                        </p:tgtEl>
                                        <p:attrNameLst>
                                          <p:attrName>ppt_x</p:attrName>
                                        </p:attrNameLst>
                                      </p:cBhvr>
                                      <p:tavLst>
                                        <p:tav tm="0">
                                          <p:val>
                                            <p:strVal val="1+#ppt_w/2"/>
                                          </p:val>
                                        </p:tav>
                                        <p:tav tm="100000">
                                          <p:val>
                                            <p:strVal val="#ppt_x"/>
                                          </p:val>
                                        </p:tav>
                                      </p:tavLst>
                                    </p:anim>
                                    <p:anim calcmode="lin" valueType="num">
                                      <p:cBhvr additive="base">
                                        <p:cTn id="12" dur="500" fill="hold"/>
                                        <p:tgtEl>
                                          <p:spTgt spid="84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0-#ppt_w/2"/>
                                          </p:val>
                                        </p:tav>
                                        <p:tav tm="100000">
                                          <p:val>
                                            <p:strVal val="#ppt_x"/>
                                          </p:val>
                                        </p:tav>
                                      </p:tavLst>
                                    </p:anim>
                                    <p:anim calcmode="lin" valueType="num">
                                      <p:cBhvr additive="base">
                                        <p:cTn id="17" dur="500" fill="hold"/>
                                        <p:tgtEl>
                                          <p:spTgt spid="2"/>
                                        </p:tgtEl>
                                        <p:attrNameLst>
                                          <p:attrName>ppt_y</p:attrName>
                                        </p:attrNameLst>
                                      </p:cBhvr>
                                      <p:tavLst>
                                        <p:tav tm="0">
                                          <p:val>
                                            <p:strVal val="#ppt_y"/>
                                          </p:val>
                                        </p:tav>
                                        <p:tav tm="100000">
                                          <p:val>
                                            <p:strVal val="#ppt_y"/>
                                          </p:val>
                                        </p:tav>
                                      </p:tavLst>
                                    </p:anim>
                                  </p:childTnLst>
                                </p:cTn>
                              </p:par>
                              <p:par>
                                <p:cTn id="18" presetID="2" presetClass="entr" presetSubtype="2" fill="hold" grpId="0" nodeType="withEffect">
                                  <p:stCondLst>
                                    <p:cond delay="0"/>
                                  </p:stCondLst>
                                  <p:childTnLst>
                                    <p:set>
                                      <p:cBhvr>
                                        <p:cTn id="19" dur="1" fill="hold">
                                          <p:stCondLst>
                                            <p:cond delay="0"/>
                                          </p:stCondLst>
                                        </p:cTn>
                                        <p:tgtEl>
                                          <p:spTgt spid="849"/>
                                        </p:tgtEl>
                                        <p:attrNameLst>
                                          <p:attrName>style.visibility</p:attrName>
                                        </p:attrNameLst>
                                      </p:cBhvr>
                                      <p:to>
                                        <p:strVal val="visible"/>
                                      </p:to>
                                    </p:set>
                                    <p:anim calcmode="lin" valueType="num">
                                      <p:cBhvr additive="base">
                                        <p:cTn id="20" dur="500" fill="hold"/>
                                        <p:tgtEl>
                                          <p:spTgt spid="849"/>
                                        </p:tgtEl>
                                        <p:attrNameLst>
                                          <p:attrName>ppt_x</p:attrName>
                                        </p:attrNameLst>
                                      </p:cBhvr>
                                      <p:tavLst>
                                        <p:tav tm="0">
                                          <p:val>
                                            <p:strVal val="1+#ppt_w/2"/>
                                          </p:val>
                                        </p:tav>
                                        <p:tav tm="100000">
                                          <p:val>
                                            <p:strVal val="#ppt_x"/>
                                          </p:val>
                                        </p:tav>
                                      </p:tavLst>
                                    </p:anim>
                                    <p:anim calcmode="lin" valueType="num">
                                      <p:cBhvr additive="base">
                                        <p:cTn id="21" dur="500" fill="hold"/>
                                        <p:tgtEl>
                                          <p:spTgt spid="849"/>
                                        </p:tgtEl>
                                        <p:attrNameLst>
                                          <p:attrName>ppt_y</p:attrName>
                                        </p:attrNameLst>
                                      </p:cBhvr>
                                      <p:tavLst>
                                        <p:tav tm="0">
                                          <p:val>
                                            <p:strVal val="#ppt_y"/>
                                          </p:val>
                                        </p:tav>
                                        <p:tav tm="100000">
                                          <p:val>
                                            <p:strVal val="#ppt_y"/>
                                          </p:val>
                                        </p:tav>
                                      </p:tavLst>
                                    </p:anim>
                                  </p:childTnLst>
                                </p:cTn>
                              </p:par>
                            </p:childTnLst>
                          </p:cTn>
                        </p:par>
                        <p:par>
                          <p:cTn id="22" fill="hold">
                            <p:stCondLst>
                              <p:cond delay="1000"/>
                            </p:stCondLst>
                            <p:childTnLst>
                              <p:par>
                                <p:cTn id="23" presetID="2" presetClass="entr" presetSubtype="8" fill="hold" grpId="0" nodeType="afterEffect">
                                  <p:stCondLst>
                                    <p:cond delay="0"/>
                                  </p:stCondLst>
                                  <p:childTnLst>
                                    <p:set>
                                      <p:cBhvr>
                                        <p:cTn id="24" dur="1" fill="hold">
                                          <p:stCondLst>
                                            <p:cond delay="0"/>
                                          </p:stCondLst>
                                        </p:cTn>
                                        <p:tgtEl>
                                          <p:spTgt spid="851">
                                            <p:txEl>
                                              <p:pRg st="0" end="0"/>
                                            </p:txEl>
                                          </p:spTgt>
                                        </p:tgtEl>
                                        <p:attrNameLst>
                                          <p:attrName>style.visibility</p:attrName>
                                        </p:attrNameLst>
                                      </p:cBhvr>
                                      <p:to>
                                        <p:strVal val="visible"/>
                                      </p:to>
                                    </p:set>
                                    <p:anim calcmode="lin" valueType="num">
                                      <p:cBhvr additive="base">
                                        <p:cTn id="25" dur="500" fill="hold"/>
                                        <p:tgtEl>
                                          <p:spTgt spid="851">
                                            <p:txEl>
                                              <p:pRg st="0" end="0"/>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85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851">
                                            <p:txEl>
                                              <p:pRg st="2" end="2"/>
                                            </p:txEl>
                                          </p:spTgt>
                                        </p:tgtEl>
                                        <p:attrNameLst>
                                          <p:attrName>style.visibility</p:attrName>
                                        </p:attrNameLst>
                                      </p:cBhvr>
                                      <p:to>
                                        <p:strVal val="visible"/>
                                      </p:to>
                                    </p:set>
                                    <p:anim calcmode="lin" valueType="num">
                                      <p:cBhvr additive="base">
                                        <p:cTn id="31" dur="500" fill="hold"/>
                                        <p:tgtEl>
                                          <p:spTgt spid="851">
                                            <p:txEl>
                                              <p:pRg st="2" end="2"/>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851">
                                            <p:txEl>
                                              <p:pRg st="2" end="2"/>
                                            </p:txEl>
                                          </p:spTgt>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853">
                                            <p:txEl>
                                              <p:pRg st="0" end="0"/>
                                            </p:txEl>
                                          </p:spTgt>
                                        </p:tgtEl>
                                        <p:attrNameLst>
                                          <p:attrName>style.visibility</p:attrName>
                                        </p:attrNameLst>
                                      </p:cBhvr>
                                      <p:to>
                                        <p:strVal val="visible"/>
                                      </p:to>
                                    </p:set>
                                    <p:anim calcmode="lin" valueType="num">
                                      <p:cBhvr additive="base">
                                        <p:cTn id="35" dur="500" fill="hold"/>
                                        <p:tgtEl>
                                          <p:spTgt spid="853">
                                            <p:txEl>
                                              <p:pRg st="0" end="0"/>
                                            </p:txEl>
                                          </p:spTgt>
                                        </p:tgtEl>
                                        <p:attrNameLst>
                                          <p:attrName>ppt_x</p:attrName>
                                        </p:attrNameLst>
                                      </p:cBhvr>
                                      <p:tavLst>
                                        <p:tav tm="0">
                                          <p:val>
                                            <p:strVal val="1+#ppt_w/2"/>
                                          </p:val>
                                        </p:tav>
                                        <p:tav tm="100000">
                                          <p:val>
                                            <p:strVal val="#ppt_x"/>
                                          </p:val>
                                        </p:tav>
                                      </p:tavLst>
                                    </p:anim>
                                    <p:anim calcmode="lin" valueType="num">
                                      <p:cBhvr additive="base">
                                        <p:cTn id="36" dur="500" fill="hold"/>
                                        <p:tgtEl>
                                          <p:spTgt spid="853">
                                            <p:txEl>
                                              <p:pRg st="0" end="0"/>
                                            </p:txEl>
                                          </p:spTgt>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109">
                                            <p:txEl>
                                              <p:pRg st="0" end="0"/>
                                            </p:txEl>
                                          </p:spTgt>
                                        </p:tgtEl>
                                        <p:attrNameLst>
                                          <p:attrName>style.visibility</p:attrName>
                                        </p:attrNameLst>
                                      </p:cBhvr>
                                      <p:to>
                                        <p:strVal val="visible"/>
                                      </p:to>
                                    </p:set>
                                    <p:anim calcmode="lin" valueType="num">
                                      <p:cBhvr additive="base">
                                        <p:cTn id="39" dur="500" fill="hold"/>
                                        <p:tgtEl>
                                          <p:spTgt spid="109">
                                            <p:txEl>
                                              <p:pRg st="0" end="0"/>
                                            </p:txEl>
                                          </p:spTgt>
                                        </p:tgtEl>
                                        <p:attrNameLst>
                                          <p:attrName>ppt_x</p:attrName>
                                        </p:attrNameLst>
                                      </p:cBhvr>
                                      <p:tavLst>
                                        <p:tav tm="0">
                                          <p:val>
                                            <p:strVal val="1+#ppt_w/2"/>
                                          </p:val>
                                        </p:tav>
                                        <p:tav tm="100000">
                                          <p:val>
                                            <p:strVal val="#ppt_x"/>
                                          </p:val>
                                        </p:tav>
                                      </p:tavLst>
                                    </p:anim>
                                    <p:anim calcmode="lin" valueType="num">
                                      <p:cBhvr additive="base">
                                        <p:cTn id="40" dur="500" fill="hold"/>
                                        <p:tgtEl>
                                          <p:spTgt spid="109">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9" grpId="0"/>
      <p:bldP spid="851" grpId="0" build="p"/>
      <p:bldP spid="853" grpId="0" build="p"/>
      <p:bldP spid="109"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5" name="Google Shape;625;p30"/>
          <p:cNvSpPr txBox="1">
            <a:spLocks noGrp="1"/>
          </p:cNvSpPr>
          <p:nvPr>
            <p:ph type="subTitle" idx="2"/>
          </p:nvPr>
        </p:nvSpPr>
        <p:spPr>
          <a:xfrm>
            <a:off x="2237419" y="1077896"/>
            <a:ext cx="5038856" cy="688586"/>
          </a:xfrm>
          <a:prstGeom prst="rect">
            <a:avLst/>
          </a:prstGeom>
        </p:spPr>
        <p:txBody>
          <a:bodyPr spcFirstLastPara="1" wrap="square" lIns="91425" tIns="91425" rIns="91425" bIns="91425" anchor="t" anchorCtr="0">
            <a:noAutofit/>
          </a:bodyPr>
          <a:lstStyle/>
          <a:p>
            <a:pPr marL="0" lvl="0" indent="0"/>
            <a:r>
              <a:rPr lang="en-US" dirty="0"/>
              <a:t>Interest, known as </a:t>
            </a:r>
            <a:r>
              <a:rPr lang="en-US" dirty="0" err="1"/>
              <a:t>Riba</a:t>
            </a:r>
            <a:r>
              <a:rPr lang="en-US" dirty="0"/>
              <a:t>, is prevalent in modern financial systems, manifesting in various forms such as loans, mortgages, and credit arrangements.</a:t>
            </a:r>
            <a:endParaRPr dirty="0"/>
          </a:p>
        </p:txBody>
      </p:sp>
      <p:sp>
        <p:nvSpPr>
          <p:cNvPr id="626" name="Google Shape;626;p30"/>
          <p:cNvSpPr txBox="1">
            <a:spLocks noGrp="1"/>
          </p:cNvSpPr>
          <p:nvPr>
            <p:ph type="subTitle" idx="3"/>
          </p:nvPr>
        </p:nvSpPr>
        <p:spPr>
          <a:xfrm>
            <a:off x="2256651" y="2137189"/>
            <a:ext cx="5421639" cy="1051884"/>
          </a:xfrm>
          <a:prstGeom prst="rect">
            <a:avLst/>
          </a:prstGeom>
        </p:spPr>
        <p:txBody>
          <a:bodyPr spcFirstLastPara="1" wrap="square" lIns="91425" tIns="91425" rIns="91425" bIns="91425" anchor="t" anchorCtr="0">
            <a:noAutofit/>
          </a:bodyPr>
          <a:lstStyle/>
          <a:p>
            <a:pPr marL="0" lvl="0" indent="0"/>
            <a:r>
              <a:rPr lang="en-US" dirty="0"/>
              <a:t>The effective cause behind the prohibition of </a:t>
            </a:r>
            <a:r>
              <a:rPr lang="en-US" dirty="0" err="1"/>
              <a:t>Riba</a:t>
            </a:r>
            <a:r>
              <a:rPr lang="en-US" dirty="0"/>
              <a:t> in Islam is to prevent exploitation and ensure economic justice. </a:t>
            </a:r>
            <a:r>
              <a:rPr lang="en-US" dirty="0" err="1"/>
              <a:t>Riba</a:t>
            </a:r>
            <a:r>
              <a:rPr lang="en-US" dirty="0"/>
              <a:t> leads to unfair advantages for lenders, exacerbating economic disparities and hindering the equitable distribution of wealth.</a:t>
            </a:r>
            <a:endParaRPr dirty="0"/>
          </a:p>
        </p:txBody>
      </p:sp>
      <p:sp>
        <p:nvSpPr>
          <p:cNvPr id="627" name="Google Shape;627;p30"/>
          <p:cNvSpPr txBox="1">
            <a:spLocks noGrp="1"/>
          </p:cNvSpPr>
          <p:nvPr>
            <p:ph type="subTitle" idx="4"/>
          </p:nvPr>
        </p:nvSpPr>
        <p:spPr>
          <a:xfrm>
            <a:off x="2198726" y="3529024"/>
            <a:ext cx="27177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Prohibited</a:t>
            </a:r>
            <a:endParaRPr dirty="0"/>
          </a:p>
        </p:txBody>
      </p:sp>
      <p:sp>
        <p:nvSpPr>
          <p:cNvPr id="629" name="Google Shape;629;p30"/>
          <p:cNvSpPr txBox="1">
            <a:spLocks noGrp="1"/>
          </p:cNvSpPr>
          <p:nvPr>
            <p:ph type="title" idx="6"/>
          </p:nvPr>
        </p:nvSpPr>
        <p:spPr>
          <a:xfrm>
            <a:off x="1190299" y="1962031"/>
            <a:ext cx="812447"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630" name="Google Shape;630;p30"/>
          <p:cNvSpPr txBox="1">
            <a:spLocks noGrp="1"/>
          </p:cNvSpPr>
          <p:nvPr>
            <p:ph type="title" idx="7"/>
          </p:nvPr>
        </p:nvSpPr>
        <p:spPr>
          <a:xfrm>
            <a:off x="1173816" y="849201"/>
            <a:ext cx="812447" cy="57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631" name="Google Shape;631;p30"/>
          <p:cNvSpPr txBox="1">
            <a:spLocks noGrp="1"/>
          </p:cNvSpPr>
          <p:nvPr>
            <p:ph type="title" idx="8"/>
          </p:nvPr>
        </p:nvSpPr>
        <p:spPr>
          <a:xfrm>
            <a:off x="1190300" y="3245614"/>
            <a:ext cx="812447"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633" name="Google Shape;633;p30"/>
          <p:cNvSpPr txBox="1">
            <a:spLocks noGrp="1"/>
          </p:cNvSpPr>
          <p:nvPr>
            <p:ph type="subTitle" idx="13"/>
          </p:nvPr>
        </p:nvSpPr>
        <p:spPr>
          <a:xfrm>
            <a:off x="2252891" y="1838572"/>
            <a:ext cx="2717700" cy="36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Illet</a:t>
            </a:r>
            <a:endParaRPr dirty="0"/>
          </a:p>
        </p:txBody>
      </p:sp>
      <p:sp>
        <p:nvSpPr>
          <p:cNvPr id="634" name="Google Shape;634;p30"/>
          <p:cNvSpPr txBox="1">
            <a:spLocks noGrp="1"/>
          </p:cNvSpPr>
          <p:nvPr>
            <p:ph type="subTitle" idx="14"/>
          </p:nvPr>
        </p:nvSpPr>
        <p:spPr>
          <a:xfrm>
            <a:off x="2177610" y="861712"/>
            <a:ext cx="2717700" cy="36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Fra’</a:t>
            </a:r>
            <a:endParaRPr dirty="0"/>
          </a:p>
        </p:txBody>
      </p:sp>
      <p:sp>
        <p:nvSpPr>
          <p:cNvPr id="635" name="Google Shape;635;p30"/>
          <p:cNvSpPr txBox="1">
            <a:spLocks noGrp="1"/>
          </p:cNvSpPr>
          <p:nvPr>
            <p:ph type="subTitle" idx="15"/>
          </p:nvPr>
        </p:nvSpPr>
        <p:spPr>
          <a:xfrm>
            <a:off x="2156494" y="3245614"/>
            <a:ext cx="2717700" cy="36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Hukam</a:t>
            </a:r>
            <a:endParaRPr dirty="0"/>
          </a:p>
        </p:txBody>
      </p:sp>
      <p:sp>
        <p:nvSpPr>
          <p:cNvPr id="636" name="Google Shape;636;p30"/>
          <p:cNvSpPr/>
          <p:nvPr/>
        </p:nvSpPr>
        <p:spPr>
          <a:xfrm flipH="1">
            <a:off x="7787873" y="0"/>
            <a:ext cx="1356000" cy="51435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pic>
        <p:nvPicPr>
          <p:cNvPr id="637" name="Google Shape;637;p30"/>
          <p:cNvPicPr preferRelativeResize="0"/>
          <p:nvPr/>
        </p:nvPicPr>
        <p:blipFill rotWithShape="1">
          <a:blip r:embed="rId3">
            <a:alphaModFix/>
          </a:blip>
          <a:srcRect r="85170"/>
          <a:stretch/>
        </p:blipFill>
        <p:spPr>
          <a:xfrm flipH="1">
            <a:off x="7787873" y="0"/>
            <a:ext cx="1356000" cy="5143500"/>
          </a:xfrm>
          <a:prstGeom prst="rect">
            <a:avLst/>
          </a:prstGeom>
          <a:noFill/>
          <a:ln w="19050" cap="flat" cmpd="sng">
            <a:solidFill>
              <a:schemeClr val="dk1"/>
            </a:solidFill>
            <a:prstDash val="solid"/>
            <a:round/>
            <a:headEnd type="none" w="sm" len="sm"/>
            <a:tailEnd type="none" w="sm" len="sm"/>
          </a:ln>
        </p:spPr>
      </p:pic>
      <p:grpSp>
        <p:nvGrpSpPr>
          <p:cNvPr id="638" name="Google Shape;638;p30"/>
          <p:cNvGrpSpPr/>
          <p:nvPr/>
        </p:nvGrpSpPr>
        <p:grpSpPr>
          <a:xfrm>
            <a:off x="7276275" y="-178546"/>
            <a:ext cx="2379705" cy="6149231"/>
            <a:chOff x="7276275" y="-178546"/>
            <a:chExt cx="2379705" cy="6149231"/>
          </a:xfrm>
        </p:grpSpPr>
        <p:grpSp>
          <p:nvGrpSpPr>
            <p:cNvPr id="639" name="Google Shape;639;p30"/>
            <p:cNvGrpSpPr/>
            <p:nvPr/>
          </p:nvGrpSpPr>
          <p:grpSpPr>
            <a:xfrm rot="-458346">
              <a:off x="7437708" y="3840263"/>
              <a:ext cx="2005992" cy="2005992"/>
              <a:chOff x="6694981" y="1739374"/>
              <a:chExt cx="1979676" cy="1979676"/>
            </a:xfrm>
          </p:grpSpPr>
          <p:sp>
            <p:nvSpPr>
              <p:cNvPr id="640" name="Google Shape;640;p30"/>
              <p:cNvSpPr/>
              <p:nvPr/>
            </p:nvSpPr>
            <p:spPr>
              <a:xfrm>
                <a:off x="6694981" y="1739374"/>
                <a:ext cx="1979676" cy="1979580"/>
              </a:xfrm>
              <a:custGeom>
                <a:avLst/>
                <a:gdLst/>
                <a:ahLst/>
                <a:cxnLst/>
                <a:rect l="l" t="t" r="r" b="b"/>
                <a:pathLst>
                  <a:path w="1979676" h="1979580" extrusionOk="0">
                    <a:moveTo>
                      <a:pt x="996029" y="4667"/>
                    </a:moveTo>
                    <a:cubicBezTo>
                      <a:pt x="1120331" y="97536"/>
                      <a:pt x="1210247" y="214979"/>
                      <a:pt x="1257014" y="344805"/>
                    </a:cubicBezTo>
                    <a:lnTo>
                      <a:pt x="1257205" y="344805"/>
                    </a:lnTo>
                    <a:cubicBezTo>
                      <a:pt x="1257205" y="344805"/>
                      <a:pt x="1257205" y="344900"/>
                      <a:pt x="1257205" y="344900"/>
                    </a:cubicBezTo>
                    <a:cubicBezTo>
                      <a:pt x="1382078" y="286131"/>
                      <a:pt x="1528667" y="266795"/>
                      <a:pt x="1682210" y="288989"/>
                    </a:cubicBezTo>
                    <a:lnTo>
                      <a:pt x="1689735" y="290036"/>
                    </a:lnTo>
                    <a:lnTo>
                      <a:pt x="1690783" y="297561"/>
                    </a:lnTo>
                    <a:cubicBezTo>
                      <a:pt x="1712976" y="451199"/>
                      <a:pt x="1693545" y="597789"/>
                      <a:pt x="1634871" y="722567"/>
                    </a:cubicBezTo>
                    <a:lnTo>
                      <a:pt x="1635062" y="722567"/>
                    </a:lnTo>
                    <a:cubicBezTo>
                      <a:pt x="1635062" y="722567"/>
                      <a:pt x="1634966" y="722852"/>
                      <a:pt x="1634966" y="722852"/>
                    </a:cubicBezTo>
                    <a:cubicBezTo>
                      <a:pt x="1764792" y="769620"/>
                      <a:pt x="1882235" y="859536"/>
                      <a:pt x="1975104" y="983837"/>
                    </a:cubicBezTo>
                    <a:lnTo>
                      <a:pt x="1979676" y="989933"/>
                    </a:lnTo>
                    <a:lnTo>
                      <a:pt x="1975104" y="996029"/>
                    </a:lnTo>
                    <a:cubicBezTo>
                      <a:pt x="1882235" y="1120331"/>
                      <a:pt x="1764792" y="1210247"/>
                      <a:pt x="1634966" y="1257014"/>
                    </a:cubicBezTo>
                    <a:lnTo>
                      <a:pt x="1634966" y="1257205"/>
                    </a:lnTo>
                    <a:cubicBezTo>
                      <a:pt x="1634966" y="1257205"/>
                      <a:pt x="1634871" y="1257205"/>
                      <a:pt x="1634871" y="1257205"/>
                    </a:cubicBezTo>
                    <a:cubicBezTo>
                      <a:pt x="1693545" y="1382078"/>
                      <a:pt x="1712976" y="1528667"/>
                      <a:pt x="1690783" y="1682210"/>
                    </a:cubicBezTo>
                    <a:lnTo>
                      <a:pt x="1689735" y="1689735"/>
                    </a:lnTo>
                    <a:lnTo>
                      <a:pt x="1682210" y="1690783"/>
                    </a:lnTo>
                    <a:cubicBezTo>
                      <a:pt x="1528667" y="1712976"/>
                      <a:pt x="1381982" y="1693640"/>
                      <a:pt x="1257205" y="1634871"/>
                    </a:cubicBezTo>
                    <a:lnTo>
                      <a:pt x="1257205" y="1635062"/>
                    </a:lnTo>
                    <a:cubicBezTo>
                      <a:pt x="1257205" y="1635062"/>
                      <a:pt x="1256919" y="1634966"/>
                      <a:pt x="1256919" y="1634966"/>
                    </a:cubicBezTo>
                    <a:cubicBezTo>
                      <a:pt x="1210151" y="1764792"/>
                      <a:pt x="1120235" y="1882140"/>
                      <a:pt x="995934" y="1975009"/>
                    </a:cubicBezTo>
                    <a:lnTo>
                      <a:pt x="989838" y="1979581"/>
                    </a:lnTo>
                    <a:lnTo>
                      <a:pt x="983742" y="1975009"/>
                    </a:lnTo>
                    <a:cubicBezTo>
                      <a:pt x="859441" y="1882140"/>
                      <a:pt x="769525" y="1764697"/>
                      <a:pt x="722757" y="1634966"/>
                    </a:cubicBezTo>
                    <a:lnTo>
                      <a:pt x="722567" y="1634966"/>
                    </a:lnTo>
                    <a:cubicBezTo>
                      <a:pt x="722567" y="1634966"/>
                      <a:pt x="722567" y="1634871"/>
                      <a:pt x="722567" y="1634871"/>
                    </a:cubicBezTo>
                    <a:cubicBezTo>
                      <a:pt x="597694" y="1693640"/>
                      <a:pt x="451104" y="1712976"/>
                      <a:pt x="297561" y="1690783"/>
                    </a:cubicBezTo>
                    <a:lnTo>
                      <a:pt x="290036" y="1689735"/>
                    </a:lnTo>
                    <a:lnTo>
                      <a:pt x="288989" y="1682210"/>
                    </a:lnTo>
                    <a:cubicBezTo>
                      <a:pt x="282988" y="1640777"/>
                      <a:pt x="280035" y="1599914"/>
                      <a:pt x="280035" y="1559909"/>
                    </a:cubicBezTo>
                    <a:cubicBezTo>
                      <a:pt x="280035" y="1451229"/>
                      <a:pt x="302133" y="1348454"/>
                      <a:pt x="344996" y="1257205"/>
                    </a:cubicBezTo>
                    <a:lnTo>
                      <a:pt x="344614" y="1257205"/>
                    </a:lnTo>
                    <a:cubicBezTo>
                      <a:pt x="344614" y="1257205"/>
                      <a:pt x="344710" y="1256919"/>
                      <a:pt x="344710" y="1256919"/>
                    </a:cubicBezTo>
                    <a:cubicBezTo>
                      <a:pt x="214884" y="1210151"/>
                      <a:pt x="97441" y="1120235"/>
                      <a:pt x="4572" y="995934"/>
                    </a:cubicBezTo>
                    <a:lnTo>
                      <a:pt x="0" y="989838"/>
                    </a:lnTo>
                    <a:lnTo>
                      <a:pt x="4572" y="983742"/>
                    </a:lnTo>
                    <a:cubicBezTo>
                      <a:pt x="97441" y="859441"/>
                      <a:pt x="214884" y="769525"/>
                      <a:pt x="344710" y="722757"/>
                    </a:cubicBezTo>
                    <a:lnTo>
                      <a:pt x="344710" y="722567"/>
                    </a:lnTo>
                    <a:cubicBezTo>
                      <a:pt x="344710" y="722567"/>
                      <a:pt x="344900" y="722471"/>
                      <a:pt x="344900" y="722471"/>
                    </a:cubicBezTo>
                    <a:cubicBezTo>
                      <a:pt x="302038" y="631222"/>
                      <a:pt x="279940" y="528542"/>
                      <a:pt x="279940" y="419767"/>
                    </a:cubicBezTo>
                    <a:cubicBezTo>
                      <a:pt x="279940" y="379667"/>
                      <a:pt x="282893" y="338804"/>
                      <a:pt x="288893" y="297466"/>
                    </a:cubicBezTo>
                    <a:lnTo>
                      <a:pt x="289941" y="289941"/>
                    </a:lnTo>
                    <a:lnTo>
                      <a:pt x="297466" y="288893"/>
                    </a:lnTo>
                    <a:cubicBezTo>
                      <a:pt x="451009" y="266700"/>
                      <a:pt x="597694" y="286036"/>
                      <a:pt x="722471" y="344805"/>
                    </a:cubicBezTo>
                    <a:lnTo>
                      <a:pt x="722471" y="344614"/>
                    </a:lnTo>
                    <a:cubicBezTo>
                      <a:pt x="722471" y="344614"/>
                      <a:pt x="722757" y="344710"/>
                      <a:pt x="722757" y="344710"/>
                    </a:cubicBezTo>
                    <a:cubicBezTo>
                      <a:pt x="769525" y="214884"/>
                      <a:pt x="859441" y="97536"/>
                      <a:pt x="983742" y="4572"/>
                    </a:cubicBezTo>
                    <a:lnTo>
                      <a:pt x="989838" y="0"/>
                    </a:lnTo>
                    <a:lnTo>
                      <a:pt x="995934" y="457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30"/>
              <p:cNvSpPr/>
              <p:nvPr/>
            </p:nvSpPr>
            <p:spPr>
              <a:xfrm>
                <a:off x="6695077" y="1739470"/>
                <a:ext cx="1979580" cy="1979580"/>
              </a:xfrm>
              <a:custGeom>
                <a:avLst/>
                <a:gdLst/>
                <a:ahLst/>
                <a:cxnLst/>
                <a:rect l="l" t="t" r="r" b="b"/>
                <a:pathLst>
                  <a:path w="1979580" h="1979580" extrusionOk="0">
                    <a:moveTo>
                      <a:pt x="989838" y="0"/>
                    </a:moveTo>
                    <a:lnTo>
                      <a:pt x="983742" y="4572"/>
                    </a:lnTo>
                    <a:cubicBezTo>
                      <a:pt x="859441" y="97441"/>
                      <a:pt x="769525" y="214884"/>
                      <a:pt x="722757" y="344710"/>
                    </a:cubicBezTo>
                    <a:lnTo>
                      <a:pt x="722567" y="344710"/>
                    </a:lnTo>
                    <a:cubicBezTo>
                      <a:pt x="722567" y="344710"/>
                      <a:pt x="722567" y="344805"/>
                      <a:pt x="722567" y="344805"/>
                    </a:cubicBezTo>
                    <a:cubicBezTo>
                      <a:pt x="597694" y="286036"/>
                      <a:pt x="451104" y="266700"/>
                      <a:pt x="297561" y="288893"/>
                    </a:cubicBezTo>
                    <a:lnTo>
                      <a:pt x="290036" y="289941"/>
                    </a:lnTo>
                    <a:lnTo>
                      <a:pt x="288989" y="297466"/>
                    </a:lnTo>
                    <a:cubicBezTo>
                      <a:pt x="282988" y="338804"/>
                      <a:pt x="280035" y="379762"/>
                      <a:pt x="280035" y="419767"/>
                    </a:cubicBezTo>
                    <a:cubicBezTo>
                      <a:pt x="280035" y="528447"/>
                      <a:pt x="302133" y="631222"/>
                      <a:pt x="344996" y="722471"/>
                    </a:cubicBezTo>
                    <a:lnTo>
                      <a:pt x="344615" y="722471"/>
                    </a:lnTo>
                    <a:cubicBezTo>
                      <a:pt x="344615" y="722471"/>
                      <a:pt x="344710" y="722757"/>
                      <a:pt x="344710" y="722757"/>
                    </a:cubicBezTo>
                    <a:cubicBezTo>
                      <a:pt x="214884" y="769525"/>
                      <a:pt x="97441" y="859441"/>
                      <a:pt x="4572" y="983742"/>
                    </a:cubicBezTo>
                    <a:lnTo>
                      <a:pt x="0" y="989838"/>
                    </a:lnTo>
                    <a:lnTo>
                      <a:pt x="4572" y="995934"/>
                    </a:lnTo>
                    <a:cubicBezTo>
                      <a:pt x="97441" y="1120235"/>
                      <a:pt x="214884" y="1210151"/>
                      <a:pt x="344710" y="1256919"/>
                    </a:cubicBezTo>
                    <a:lnTo>
                      <a:pt x="344710" y="1257110"/>
                    </a:lnTo>
                    <a:cubicBezTo>
                      <a:pt x="344710" y="1257110"/>
                      <a:pt x="344900" y="1257205"/>
                      <a:pt x="344900" y="1257205"/>
                    </a:cubicBezTo>
                    <a:cubicBezTo>
                      <a:pt x="302038" y="1348454"/>
                      <a:pt x="279940" y="1451229"/>
                      <a:pt x="279940" y="1559909"/>
                    </a:cubicBezTo>
                    <a:cubicBezTo>
                      <a:pt x="279940" y="1600010"/>
                      <a:pt x="282893" y="1640872"/>
                      <a:pt x="288893" y="1682210"/>
                    </a:cubicBezTo>
                    <a:lnTo>
                      <a:pt x="289941" y="1689735"/>
                    </a:lnTo>
                    <a:lnTo>
                      <a:pt x="297466" y="1690783"/>
                    </a:lnTo>
                    <a:cubicBezTo>
                      <a:pt x="451009" y="1712976"/>
                      <a:pt x="597694" y="1693640"/>
                      <a:pt x="722471" y="1634871"/>
                    </a:cubicBezTo>
                    <a:lnTo>
                      <a:pt x="722471" y="1635062"/>
                    </a:lnTo>
                    <a:cubicBezTo>
                      <a:pt x="722471" y="1635062"/>
                      <a:pt x="722757" y="1634966"/>
                      <a:pt x="722757" y="1634966"/>
                    </a:cubicBezTo>
                    <a:cubicBezTo>
                      <a:pt x="769525" y="1764792"/>
                      <a:pt x="859441" y="1882140"/>
                      <a:pt x="983742" y="1975009"/>
                    </a:cubicBezTo>
                    <a:lnTo>
                      <a:pt x="989838" y="1979581"/>
                    </a:lnTo>
                    <a:lnTo>
                      <a:pt x="995934" y="1975009"/>
                    </a:lnTo>
                    <a:cubicBezTo>
                      <a:pt x="1120235" y="1882140"/>
                      <a:pt x="1210151" y="1764697"/>
                      <a:pt x="1256919" y="1634966"/>
                    </a:cubicBezTo>
                    <a:lnTo>
                      <a:pt x="1257110" y="1634966"/>
                    </a:lnTo>
                    <a:cubicBezTo>
                      <a:pt x="1257110" y="1634966"/>
                      <a:pt x="1257110" y="1634871"/>
                      <a:pt x="1257110" y="1634871"/>
                    </a:cubicBezTo>
                    <a:cubicBezTo>
                      <a:pt x="1381982" y="1693640"/>
                      <a:pt x="1528572" y="1712976"/>
                      <a:pt x="1682115" y="1690783"/>
                    </a:cubicBezTo>
                    <a:lnTo>
                      <a:pt x="1689640" y="1689735"/>
                    </a:lnTo>
                    <a:lnTo>
                      <a:pt x="1690688" y="1682210"/>
                    </a:lnTo>
                    <a:cubicBezTo>
                      <a:pt x="1712881" y="1528572"/>
                      <a:pt x="1693450" y="1381982"/>
                      <a:pt x="1634776" y="1257205"/>
                    </a:cubicBezTo>
                    <a:lnTo>
                      <a:pt x="1634966" y="1257205"/>
                    </a:lnTo>
                    <a:cubicBezTo>
                      <a:pt x="1634966" y="1257205"/>
                      <a:pt x="1634871" y="1256919"/>
                      <a:pt x="1634871" y="1256919"/>
                    </a:cubicBezTo>
                    <a:cubicBezTo>
                      <a:pt x="1764697" y="1210151"/>
                      <a:pt x="1882140" y="1120235"/>
                      <a:pt x="1975009" y="995934"/>
                    </a:cubicBezTo>
                    <a:lnTo>
                      <a:pt x="1979581" y="989838"/>
                    </a:lnTo>
                    <a:lnTo>
                      <a:pt x="1975009" y="983742"/>
                    </a:lnTo>
                    <a:cubicBezTo>
                      <a:pt x="1882140" y="859441"/>
                      <a:pt x="1764697" y="769525"/>
                      <a:pt x="1634871" y="722757"/>
                    </a:cubicBezTo>
                    <a:lnTo>
                      <a:pt x="1634871" y="722567"/>
                    </a:lnTo>
                    <a:cubicBezTo>
                      <a:pt x="1634871" y="722567"/>
                      <a:pt x="1634776" y="722567"/>
                      <a:pt x="1634776" y="722567"/>
                    </a:cubicBezTo>
                    <a:cubicBezTo>
                      <a:pt x="1693545" y="597694"/>
                      <a:pt x="1712881" y="451104"/>
                      <a:pt x="1690688" y="297561"/>
                    </a:cubicBezTo>
                    <a:lnTo>
                      <a:pt x="1689640" y="290036"/>
                    </a:lnTo>
                    <a:lnTo>
                      <a:pt x="1682115" y="288989"/>
                    </a:lnTo>
                    <a:cubicBezTo>
                      <a:pt x="1528572" y="266795"/>
                      <a:pt x="1381887" y="286131"/>
                      <a:pt x="1257110" y="344900"/>
                    </a:cubicBezTo>
                    <a:lnTo>
                      <a:pt x="1257110" y="344710"/>
                    </a:lnTo>
                    <a:cubicBezTo>
                      <a:pt x="1257110" y="344710"/>
                      <a:pt x="1256824" y="344805"/>
                      <a:pt x="1256824" y="344805"/>
                    </a:cubicBezTo>
                    <a:cubicBezTo>
                      <a:pt x="1210056" y="214979"/>
                      <a:pt x="1120140" y="97631"/>
                      <a:pt x="995839" y="4667"/>
                    </a:cubicBezTo>
                    <a:lnTo>
                      <a:pt x="989743" y="95"/>
                    </a:lnTo>
                    <a:close/>
                    <a:moveTo>
                      <a:pt x="989838" y="3620"/>
                    </a:moveTo>
                    <a:lnTo>
                      <a:pt x="994220" y="6858"/>
                    </a:lnTo>
                    <a:cubicBezTo>
                      <a:pt x="1117759" y="99155"/>
                      <a:pt x="1207675" y="216313"/>
                      <a:pt x="1254252" y="345567"/>
                    </a:cubicBezTo>
                    <a:lnTo>
                      <a:pt x="1255586" y="348710"/>
                    </a:lnTo>
                    <a:lnTo>
                      <a:pt x="1258538" y="347282"/>
                    </a:lnTo>
                    <a:cubicBezTo>
                      <a:pt x="1382935" y="288798"/>
                      <a:pt x="1529334" y="269558"/>
                      <a:pt x="1681925" y="291656"/>
                    </a:cubicBezTo>
                    <a:lnTo>
                      <a:pt x="1687259" y="292418"/>
                    </a:lnTo>
                    <a:lnTo>
                      <a:pt x="1688021" y="297752"/>
                    </a:lnTo>
                    <a:cubicBezTo>
                      <a:pt x="1693926" y="338614"/>
                      <a:pt x="1696879" y="379571"/>
                      <a:pt x="1696879" y="419386"/>
                    </a:cubicBezTo>
                    <a:cubicBezTo>
                      <a:pt x="1696879" y="528447"/>
                      <a:pt x="1675162" y="629984"/>
                      <a:pt x="1632299" y="721138"/>
                    </a:cubicBezTo>
                    <a:lnTo>
                      <a:pt x="1631442" y="723424"/>
                    </a:lnTo>
                    <a:lnTo>
                      <a:pt x="1630966" y="724281"/>
                    </a:lnTo>
                    <a:lnTo>
                      <a:pt x="1634014" y="725424"/>
                    </a:lnTo>
                    <a:cubicBezTo>
                      <a:pt x="1763363" y="772001"/>
                      <a:pt x="1880521" y="861917"/>
                      <a:pt x="1972723" y="985457"/>
                    </a:cubicBezTo>
                    <a:lnTo>
                      <a:pt x="1975961" y="989743"/>
                    </a:lnTo>
                    <a:lnTo>
                      <a:pt x="1972723" y="994029"/>
                    </a:lnTo>
                    <a:cubicBezTo>
                      <a:pt x="1880426" y="1117568"/>
                      <a:pt x="1763268" y="1207484"/>
                      <a:pt x="1633918" y="1254062"/>
                    </a:cubicBezTo>
                    <a:lnTo>
                      <a:pt x="1630775" y="1255490"/>
                    </a:lnTo>
                    <a:lnTo>
                      <a:pt x="1632109" y="1258348"/>
                    </a:lnTo>
                    <a:cubicBezTo>
                      <a:pt x="1674971" y="1349502"/>
                      <a:pt x="1696688" y="1450943"/>
                      <a:pt x="1696688" y="1560100"/>
                    </a:cubicBezTo>
                    <a:cubicBezTo>
                      <a:pt x="1696688" y="1600010"/>
                      <a:pt x="1693736" y="1640872"/>
                      <a:pt x="1687830" y="1681734"/>
                    </a:cubicBezTo>
                    <a:lnTo>
                      <a:pt x="1687068" y="1687068"/>
                    </a:lnTo>
                    <a:lnTo>
                      <a:pt x="1681734" y="1687830"/>
                    </a:lnTo>
                    <a:cubicBezTo>
                      <a:pt x="1529143" y="1709928"/>
                      <a:pt x="1382744" y="1690688"/>
                      <a:pt x="1258348" y="1632204"/>
                    </a:cubicBezTo>
                    <a:lnTo>
                      <a:pt x="1256348" y="1631442"/>
                    </a:lnTo>
                    <a:lnTo>
                      <a:pt x="1255205" y="1630871"/>
                    </a:lnTo>
                    <a:lnTo>
                      <a:pt x="1254062" y="1634014"/>
                    </a:lnTo>
                    <a:cubicBezTo>
                      <a:pt x="1207484" y="1763363"/>
                      <a:pt x="1117568" y="1880521"/>
                      <a:pt x="994029" y="1972723"/>
                    </a:cubicBezTo>
                    <a:lnTo>
                      <a:pt x="989648" y="1975961"/>
                    </a:lnTo>
                    <a:lnTo>
                      <a:pt x="985266" y="1972723"/>
                    </a:lnTo>
                    <a:cubicBezTo>
                      <a:pt x="861727" y="1880426"/>
                      <a:pt x="771811" y="1763268"/>
                      <a:pt x="725234" y="1634014"/>
                    </a:cubicBezTo>
                    <a:lnTo>
                      <a:pt x="724090" y="1631537"/>
                    </a:lnTo>
                    <a:lnTo>
                      <a:pt x="723900" y="1630871"/>
                    </a:lnTo>
                    <a:lnTo>
                      <a:pt x="720947" y="1632299"/>
                    </a:lnTo>
                    <a:cubicBezTo>
                      <a:pt x="596551" y="1690783"/>
                      <a:pt x="450151" y="1710023"/>
                      <a:pt x="297561" y="1687925"/>
                    </a:cubicBezTo>
                    <a:lnTo>
                      <a:pt x="292227" y="1687163"/>
                    </a:lnTo>
                    <a:lnTo>
                      <a:pt x="291465" y="1681829"/>
                    </a:lnTo>
                    <a:cubicBezTo>
                      <a:pt x="285560" y="1640872"/>
                      <a:pt x="282512" y="1599819"/>
                      <a:pt x="282512" y="1559909"/>
                    </a:cubicBezTo>
                    <a:cubicBezTo>
                      <a:pt x="282512" y="1451134"/>
                      <a:pt x="304324" y="1349788"/>
                      <a:pt x="347282" y="1258443"/>
                    </a:cubicBezTo>
                    <a:lnTo>
                      <a:pt x="348139" y="1255967"/>
                    </a:lnTo>
                    <a:lnTo>
                      <a:pt x="348425" y="1255300"/>
                    </a:lnTo>
                    <a:lnTo>
                      <a:pt x="345376" y="1254157"/>
                    </a:lnTo>
                    <a:cubicBezTo>
                      <a:pt x="216027" y="1207580"/>
                      <a:pt x="98870" y="1117664"/>
                      <a:pt x="6572" y="994124"/>
                    </a:cubicBezTo>
                    <a:lnTo>
                      <a:pt x="3334" y="989743"/>
                    </a:lnTo>
                    <a:lnTo>
                      <a:pt x="6572" y="985457"/>
                    </a:lnTo>
                    <a:cubicBezTo>
                      <a:pt x="98870" y="861917"/>
                      <a:pt x="216027" y="772001"/>
                      <a:pt x="345281" y="725424"/>
                    </a:cubicBezTo>
                    <a:lnTo>
                      <a:pt x="347472" y="724472"/>
                    </a:lnTo>
                    <a:lnTo>
                      <a:pt x="348520" y="724090"/>
                    </a:lnTo>
                    <a:lnTo>
                      <a:pt x="347091" y="721138"/>
                    </a:lnTo>
                    <a:cubicBezTo>
                      <a:pt x="304133" y="629888"/>
                      <a:pt x="282321" y="528447"/>
                      <a:pt x="282321" y="419672"/>
                    </a:cubicBezTo>
                    <a:cubicBezTo>
                      <a:pt x="282321" y="379762"/>
                      <a:pt x="285274" y="338709"/>
                      <a:pt x="291275" y="297752"/>
                    </a:cubicBezTo>
                    <a:lnTo>
                      <a:pt x="292037" y="292418"/>
                    </a:lnTo>
                    <a:lnTo>
                      <a:pt x="297371" y="291656"/>
                    </a:lnTo>
                    <a:cubicBezTo>
                      <a:pt x="449961" y="269558"/>
                      <a:pt x="596360" y="288798"/>
                      <a:pt x="720757" y="347282"/>
                    </a:cubicBezTo>
                    <a:lnTo>
                      <a:pt x="722757" y="348044"/>
                    </a:lnTo>
                    <a:lnTo>
                      <a:pt x="723900" y="348615"/>
                    </a:lnTo>
                    <a:lnTo>
                      <a:pt x="725043" y="345472"/>
                    </a:lnTo>
                    <a:cubicBezTo>
                      <a:pt x="771620" y="216122"/>
                      <a:pt x="861536" y="98965"/>
                      <a:pt x="985076" y="6763"/>
                    </a:cubicBezTo>
                    <a:lnTo>
                      <a:pt x="989457" y="352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30"/>
              <p:cNvSpPr/>
              <p:nvPr/>
            </p:nvSpPr>
            <p:spPr>
              <a:xfrm>
                <a:off x="6720413" y="1764901"/>
                <a:ext cx="1928907" cy="1928621"/>
              </a:xfrm>
              <a:custGeom>
                <a:avLst/>
                <a:gdLst/>
                <a:ahLst/>
                <a:cxnLst/>
                <a:rect l="l" t="t" r="r" b="b"/>
                <a:pathLst>
                  <a:path w="1928907" h="1928621" extrusionOk="0">
                    <a:moveTo>
                      <a:pt x="1216914" y="349377"/>
                    </a:moveTo>
                    <a:cubicBezTo>
                      <a:pt x="1217867" y="348901"/>
                      <a:pt x="1218819" y="348329"/>
                      <a:pt x="1219867" y="347853"/>
                    </a:cubicBezTo>
                    <a:cubicBezTo>
                      <a:pt x="1220153" y="348710"/>
                      <a:pt x="1220438" y="349663"/>
                      <a:pt x="1220724" y="350520"/>
                    </a:cubicBezTo>
                    <a:cubicBezTo>
                      <a:pt x="1224439" y="362426"/>
                      <a:pt x="1227868" y="374523"/>
                      <a:pt x="1230821" y="386620"/>
                    </a:cubicBezTo>
                    <a:cubicBezTo>
                      <a:pt x="1231297" y="388525"/>
                      <a:pt x="1231773" y="390430"/>
                      <a:pt x="1232154" y="392335"/>
                    </a:cubicBezTo>
                    <a:cubicBezTo>
                      <a:pt x="1235012" y="404527"/>
                      <a:pt x="1237488" y="416719"/>
                      <a:pt x="1239584" y="429006"/>
                    </a:cubicBezTo>
                    <a:cubicBezTo>
                      <a:pt x="1239869" y="430816"/>
                      <a:pt x="1240155" y="432721"/>
                      <a:pt x="1240441" y="434531"/>
                    </a:cubicBezTo>
                    <a:cubicBezTo>
                      <a:pt x="1242441" y="446913"/>
                      <a:pt x="1244060" y="459391"/>
                      <a:pt x="1245203" y="471869"/>
                    </a:cubicBezTo>
                    <a:cubicBezTo>
                      <a:pt x="1245394" y="473583"/>
                      <a:pt x="1245489" y="475202"/>
                      <a:pt x="1245584" y="476822"/>
                    </a:cubicBezTo>
                    <a:cubicBezTo>
                      <a:pt x="1246632" y="489585"/>
                      <a:pt x="1247394" y="502349"/>
                      <a:pt x="1247680" y="515112"/>
                    </a:cubicBezTo>
                    <a:cubicBezTo>
                      <a:pt x="1247680" y="516446"/>
                      <a:pt x="1247680" y="517684"/>
                      <a:pt x="1247680" y="519017"/>
                    </a:cubicBezTo>
                    <a:cubicBezTo>
                      <a:pt x="1247870" y="532257"/>
                      <a:pt x="1247680" y="545402"/>
                      <a:pt x="1246918" y="558641"/>
                    </a:cubicBezTo>
                    <a:cubicBezTo>
                      <a:pt x="1246918" y="559308"/>
                      <a:pt x="1246823" y="559975"/>
                      <a:pt x="1246727" y="560546"/>
                    </a:cubicBezTo>
                    <a:cubicBezTo>
                      <a:pt x="1245965" y="573786"/>
                      <a:pt x="1244727" y="587121"/>
                      <a:pt x="1243013" y="600361"/>
                    </a:cubicBezTo>
                    <a:cubicBezTo>
                      <a:pt x="1243013" y="601027"/>
                      <a:pt x="1242822" y="601790"/>
                      <a:pt x="1242727" y="602456"/>
                    </a:cubicBezTo>
                    <a:cubicBezTo>
                      <a:pt x="1241012" y="615696"/>
                      <a:pt x="1238726" y="628936"/>
                      <a:pt x="1236059" y="642080"/>
                    </a:cubicBezTo>
                    <a:cubicBezTo>
                      <a:pt x="1235774" y="643319"/>
                      <a:pt x="1235583" y="644557"/>
                      <a:pt x="1235393" y="645700"/>
                    </a:cubicBezTo>
                    <a:cubicBezTo>
                      <a:pt x="1232726" y="658559"/>
                      <a:pt x="1229582" y="671322"/>
                      <a:pt x="1226058" y="684086"/>
                    </a:cubicBezTo>
                    <a:cubicBezTo>
                      <a:pt x="1225772" y="685038"/>
                      <a:pt x="1225582" y="686086"/>
                      <a:pt x="1225296" y="687038"/>
                    </a:cubicBezTo>
                    <a:cubicBezTo>
                      <a:pt x="1222058" y="687991"/>
                      <a:pt x="1218819" y="689134"/>
                      <a:pt x="1215581" y="690182"/>
                    </a:cubicBezTo>
                    <a:cubicBezTo>
                      <a:pt x="1211675" y="691420"/>
                      <a:pt x="1207770" y="692658"/>
                      <a:pt x="1203865" y="693992"/>
                    </a:cubicBezTo>
                    <a:cubicBezTo>
                      <a:pt x="1199674" y="695420"/>
                      <a:pt x="1195483" y="697040"/>
                      <a:pt x="1191292" y="698564"/>
                    </a:cubicBezTo>
                    <a:cubicBezTo>
                      <a:pt x="1187482" y="699897"/>
                      <a:pt x="1183767" y="701231"/>
                      <a:pt x="1179957" y="702755"/>
                    </a:cubicBezTo>
                    <a:cubicBezTo>
                      <a:pt x="1175671" y="704374"/>
                      <a:pt x="1171385" y="706184"/>
                      <a:pt x="1167194" y="707993"/>
                    </a:cubicBezTo>
                    <a:cubicBezTo>
                      <a:pt x="1163574" y="709517"/>
                      <a:pt x="1159955" y="710946"/>
                      <a:pt x="1156335" y="712470"/>
                    </a:cubicBezTo>
                    <a:cubicBezTo>
                      <a:pt x="1151954" y="714375"/>
                      <a:pt x="1147667" y="716375"/>
                      <a:pt x="1143286" y="718375"/>
                    </a:cubicBezTo>
                    <a:cubicBezTo>
                      <a:pt x="1139857" y="719900"/>
                      <a:pt x="1136428" y="721424"/>
                      <a:pt x="1132999" y="723138"/>
                    </a:cubicBezTo>
                    <a:cubicBezTo>
                      <a:pt x="1128522" y="725329"/>
                      <a:pt x="1124045" y="727615"/>
                      <a:pt x="1119569" y="729901"/>
                    </a:cubicBezTo>
                    <a:cubicBezTo>
                      <a:pt x="1116425" y="731520"/>
                      <a:pt x="1113187" y="733044"/>
                      <a:pt x="1110044" y="734759"/>
                    </a:cubicBezTo>
                    <a:cubicBezTo>
                      <a:pt x="1105281" y="737235"/>
                      <a:pt x="1100614" y="739902"/>
                      <a:pt x="1095947" y="742474"/>
                    </a:cubicBezTo>
                    <a:cubicBezTo>
                      <a:pt x="1093089" y="744093"/>
                      <a:pt x="1090136" y="745617"/>
                      <a:pt x="1087279" y="747236"/>
                    </a:cubicBezTo>
                    <a:cubicBezTo>
                      <a:pt x="1082040" y="750284"/>
                      <a:pt x="1076897" y="753427"/>
                      <a:pt x="1071753" y="756571"/>
                    </a:cubicBezTo>
                    <a:cubicBezTo>
                      <a:pt x="1069467" y="758000"/>
                      <a:pt x="1067181" y="759238"/>
                      <a:pt x="1064990" y="760667"/>
                    </a:cubicBezTo>
                    <a:cubicBezTo>
                      <a:pt x="1057561" y="765334"/>
                      <a:pt x="1050322" y="770096"/>
                      <a:pt x="1042988" y="775049"/>
                    </a:cubicBezTo>
                    <a:cubicBezTo>
                      <a:pt x="1041368" y="766382"/>
                      <a:pt x="1039559" y="757809"/>
                      <a:pt x="1037654" y="749332"/>
                    </a:cubicBezTo>
                    <a:cubicBezTo>
                      <a:pt x="1036987" y="746570"/>
                      <a:pt x="1036320" y="743807"/>
                      <a:pt x="1035653" y="741045"/>
                    </a:cubicBezTo>
                    <a:cubicBezTo>
                      <a:pt x="1034320" y="735330"/>
                      <a:pt x="1032891" y="729615"/>
                      <a:pt x="1031462" y="723995"/>
                    </a:cubicBezTo>
                    <a:cubicBezTo>
                      <a:pt x="1030605" y="720757"/>
                      <a:pt x="1029557" y="717518"/>
                      <a:pt x="1028700" y="714280"/>
                    </a:cubicBezTo>
                    <a:cubicBezTo>
                      <a:pt x="1027271" y="709232"/>
                      <a:pt x="1025843" y="704088"/>
                      <a:pt x="1024319" y="699040"/>
                    </a:cubicBezTo>
                    <a:cubicBezTo>
                      <a:pt x="1023271" y="695516"/>
                      <a:pt x="1022033" y="692087"/>
                      <a:pt x="1020889" y="688562"/>
                    </a:cubicBezTo>
                    <a:cubicBezTo>
                      <a:pt x="1019366" y="683895"/>
                      <a:pt x="1017841" y="679228"/>
                      <a:pt x="1016222" y="674561"/>
                    </a:cubicBezTo>
                    <a:cubicBezTo>
                      <a:pt x="1014984" y="670941"/>
                      <a:pt x="1013555" y="667322"/>
                      <a:pt x="1012222" y="663702"/>
                    </a:cubicBezTo>
                    <a:cubicBezTo>
                      <a:pt x="1010603" y="659321"/>
                      <a:pt x="1008983" y="654939"/>
                      <a:pt x="1007269" y="650558"/>
                    </a:cubicBezTo>
                    <a:cubicBezTo>
                      <a:pt x="1005840" y="646843"/>
                      <a:pt x="1004221" y="643223"/>
                      <a:pt x="1002697" y="639604"/>
                    </a:cubicBezTo>
                    <a:cubicBezTo>
                      <a:pt x="1000982" y="635413"/>
                      <a:pt x="999173" y="631127"/>
                      <a:pt x="997363" y="627031"/>
                    </a:cubicBezTo>
                    <a:cubicBezTo>
                      <a:pt x="995744" y="623316"/>
                      <a:pt x="993934" y="619697"/>
                      <a:pt x="992219" y="615982"/>
                    </a:cubicBezTo>
                    <a:cubicBezTo>
                      <a:pt x="990314" y="611981"/>
                      <a:pt x="988505" y="607981"/>
                      <a:pt x="986600" y="603980"/>
                    </a:cubicBezTo>
                    <a:cubicBezTo>
                      <a:pt x="984790" y="600266"/>
                      <a:pt x="982789" y="596551"/>
                      <a:pt x="980885" y="592836"/>
                    </a:cubicBezTo>
                    <a:cubicBezTo>
                      <a:pt x="979361" y="589883"/>
                      <a:pt x="977932" y="586835"/>
                      <a:pt x="976313" y="583978"/>
                    </a:cubicBezTo>
                    <a:cubicBezTo>
                      <a:pt x="979741" y="577787"/>
                      <a:pt x="983456" y="571691"/>
                      <a:pt x="987171" y="565690"/>
                    </a:cubicBezTo>
                    <a:cubicBezTo>
                      <a:pt x="990219" y="560642"/>
                      <a:pt x="993172" y="555403"/>
                      <a:pt x="996315" y="550450"/>
                    </a:cubicBezTo>
                    <a:cubicBezTo>
                      <a:pt x="1000792" y="543401"/>
                      <a:pt x="1005745" y="536734"/>
                      <a:pt x="1010507" y="529971"/>
                    </a:cubicBezTo>
                    <a:cubicBezTo>
                      <a:pt x="1013651" y="525494"/>
                      <a:pt x="1016699" y="520827"/>
                      <a:pt x="1019937" y="516446"/>
                    </a:cubicBezTo>
                    <a:cubicBezTo>
                      <a:pt x="1025366" y="509207"/>
                      <a:pt x="1031177" y="502253"/>
                      <a:pt x="1036891" y="495300"/>
                    </a:cubicBezTo>
                    <a:cubicBezTo>
                      <a:pt x="1039844" y="491681"/>
                      <a:pt x="1042702" y="487871"/>
                      <a:pt x="1045750" y="484346"/>
                    </a:cubicBezTo>
                    <a:cubicBezTo>
                      <a:pt x="1054703" y="474059"/>
                      <a:pt x="1063943" y="464058"/>
                      <a:pt x="1073563" y="454438"/>
                    </a:cubicBezTo>
                    <a:cubicBezTo>
                      <a:pt x="1083659" y="444341"/>
                      <a:pt x="1094232" y="434626"/>
                      <a:pt x="1105091" y="425291"/>
                    </a:cubicBezTo>
                    <a:cubicBezTo>
                      <a:pt x="1105948" y="424529"/>
                      <a:pt x="1106805" y="423767"/>
                      <a:pt x="1107758" y="422910"/>
                    </a:cubicBezTo>
                    <a:cubicBezTo>
                      <a:pt x="1118140" y="414052"/>
                      <a:pt x="1128903" y="405670"/>
                      <a:pt x="1139857" y="397478"/>
                    </a:cubicBezTo>
                    <a:cubicBezTo>
                      <a:pt x="1141286" y="396431"/>
                      <a:pt x="1142714" y="395287"/>
                      <a:pt x="1144143" y="394335"/>
                    </a:cubicBezTo>
                    <a:cubicBezTo>
                      <a:pt x="1154906" y="386525"/>
                      <a:pt x="1166051" y="379095"/>
                      <a:pt x="1177290" y="372047"/>
                    </a:cubicBezTo>
                    <a:cubicBezTo>
                      <a:pt x="1179100" y="370904"/>
                      <a:pt x="1180814" y="369856"/>
                      <a:pt x="1182624" y="368713"/>
                    </a:cubicBezTo>
                    <a:cubicBezTo>
                      <a:pt x="1193864" y="361855"/>
                      <a:pt x="1205389" y="355378"/>
                      <a:pt x="1217105" y="349187"/>
                    </a:cubicBezTo>
                    <a:close/>
                    <a:moveTo>
                      <a:pt x="941927" y="565690"/>
                    </a:moveTo>
                    <a:cubicBezTo>
                      <a:pt x="945642" y="571786"/>
                      <a:pt x="949357" y="577787"/>
                      <a:pt x="952786" y="584073"/>
                    </a:cubicBezTo>
                    <a:cubicBezTo>
                      <a:pt x="951262" y="587026"/>
                      <a:pt x="949738" y="589979"/>
                      <a:pt x="948214" y="592931"/>
                    </a:cubicBezTo>
                    <a:cubicBezTo>
                      <a:pt x="946309" y="596646"/>
                      <a:pt x="944309" y="600361"/>
                      <a:pt x="942499" y="604075"/>
                    </a:cubicBezTo>
                    <a:cubicBezTo>
                      <a:pt x="940594" y="607981"/>
                      <a:pt x="938689" y="612077"/>
                      <a:pt x="936879" y="616077"/>
                    </a:cubicBezTo>
                    <a:cubicBezTo>
                      <a:pt x="935164" y="619792"/>
                      <a:pt x="933355" y="623411"/>
                      <a:pt x="931736" y="627221"/>
                    </a:cubicBezTo>
                    <a:cubicBezTo>
                      <a:pt x="929926" y="631317"/>
                      <a:pt x="928211" y="635508"/>
                      <a:pt x="926402" y="639699"/>
                    </a:cubicBezTo>
                    <a:cubicBezTo>
                      <a:pt x="924878" y="643414"/>
                      <a:pt x="923258" y="647033"/>
                      <a:pt x="921830" y="650748"/>
                    </a:cubicBezTo>
                    <a:cubicBezTo>
                      <a:pt x="920115" y="655130"/>
                      <a:pt x="918496" y="659511"/>
                      <a:pt x="916877" y="663893"/>
                    </a:cubicBezTo>
                    <a:cubicBezTo>
                      <a:pt x="915543" y="667512"/>
                      <a:pt x="914114" y="671132"/>
                      <a:pt x="912876" y="674751"/>
                    </a:cubicBezTo>
                    <a:cubicBezTo>
                      <a:pt x="911257" y="679323"/>
                      <a:pt x="909828" y="683990"/>
                      <a:pt x="908304" y="688658"/>
                    </a:cubicBezTo>
                    <a:cubicBezTo>
                      <a:pt x="907161" y="692182"/>
                      <a:pt x="905923" y="695706"/>
                      <a:pt x="904780" y="699230"/>
                    </a:cubicBezTo>
                    <a:cubicBezTo>
                      <a:pt x="903256" y="704183"/>
                      <a:pt x="901922" y="709136"/>
                      <a:pt x="900494" y="714089"/>
                    </a:cubicBezTo>
                    <a:cubicBezTo>
                      <a:pt x="899541" y="717423"/>
                      <a:pt x="898493" y="720757"/>
                      <a:pt x="897636" y="724091"/>
                    </a:cubicBezTo>
                    <a:cubicBezTo>
                      <a:pt x="896112" y="729710"/>
                      <a:pt x="894779" y="735330"/>
                      <a:pt x="893445" y="740950"/>
                    </a:cubicBezTo>
                    <a:cubicBezTo>
                      <a:pt x="892778" y="743807"/>
                      <a:pt x="892016" y="746570"/>
                      <a:pt x="891350" y="749427"/>
                    </a:cubicBezTo>
                    <a:cubicBezTo>
                      <a:pt x="889445" y="757904"/>
                      <a:pt x="887635" y="766477"/>
                      <a:pt x="886016" y="775145"/>
                    </a:cubicBezTo>
                    <a:cubicBezTo>
                      <a:pt x="878777" y="770192"/>
                      <a:pt x="871442" y="765429"/>
                      <a:pt x="864013" y="760762"/>
                    </a:cubicBezTo>
                    <a:cubicBezTo>
                      <a:pt x="861727" y="759333"/>
                      <a:pt x="859441" y="758000"/>
                      <a:pt x="857250" y="756666"/>
                    </a:cubicBezTo>
                    <a:cubicBezTo>
                      <a:pt x="852107" y="753523"/>
                      <a:pt x="846963" y="750284"/>
                      <a:pt x="841724" y="747332"/>
                    </a:cubicBezTo>
                    <a:cubicBezTo>
                      <a:pt x="838867" y="745712"/>
                      <a:pt x="836009" y="744188"/>
                      <a:pt x="833057" y="742569"/>
                    </a:cubicBezTo>
                    <a:cubicBezTo>
                      <a:pt x="828389" y="739997"/>
                      <a:pt x="823722" y="737330"/>
                      <a:pt x="818960" y="734854"/>
                    </a:cubicBezTo>
                    <a:cubicBezTo>
                      <a:pt x="815816" y="733139"/>
                      <a:pt x="812578" y="731615"/>
                      <a:pt x="809435" y="729996"/>
                    </a:cubicBezTo>
                    <a:cubicBezTo>
                      <a:pt x="804958" y="727710"/>
                      <a:pt x="800481" y="725424"/>
                      <a:pt x="796004" y="723233"/>
                    </a:cubicBezTo>
                    <a:cubicBezTo>
                      <a:pt x="792575" y="721614"/>
                      <a:pt x="789146" y="720090"/>
                      <a:pt x="785717" y="718471"/>
                    </a:cubicBezTo>
                    <a:cubicBezTo>
                      <a:pt x="781336" y="716471"/>
                      <a:pt x="777050" y="714470"/>
                      <a:pt x="772668" y="712565"/>
                    </a:cubicBezTo>
                    <a:cubicBezTo>
                      <a:pt x="769049" y="711041"/>
                      <a:pt x="765429" y="709613"/>
                      <a:pt x="761810" y="708089"/>
                    </a:cubicBezTo>
                    <a:cubicBezTo>
                      <a:pt x="757523" y="706374"/>
                      <a:pt x="753332" y="704564"/>
                      <a:pt x="749046" y="702850"/>
                    </a:cubicBezTo>
                    <a:cubicBezTo>
                      <a:pt x="745331" y="701421"/>
                      <a:pt x="741521" y="700088"/>
                      <a:pt x="737711" y="698659"/>
                    </a:cubicBezTo>
                    <a:cubicBezTo>
                      <a:pt x="733520" y="697135"/>
                      <a:pt x="729329" y="695516"/>
                      <a:pt x="725043" y="694087"/>
                    </a:cubicBezTo>
                    <a:cubicBezTo>
                      <a:pt x="721138" y="692753"/>
                      <a:pt x="717233" y="691515"/>
                      <a:pt x="713327" y="690277"/>
                    </a:cubicBezTo>
                    <a:cubicBezTo>
                      <a:pt x="710089" y="689229"/>
                      <a:pt x="706850" y="688086"/>
                      <a:pt x="703612" y="687134"/>
                    </a:cubicBezTo>
                    <a:cubicBezTo>
                      <a:pt x="703326" y="686181"/>
                      <a:pt x="703040" y="685133"/>
                      <a:pt x="702850" y="684181"/>
                    </a:cubicBezTo>
                    <a:cubicBezTo>
                      <a:pt x="699326" y="671417"/>
                      <a:pt x="696182" y="658749"/>
                      <a:pt x="693515" y="645890"/>
                    </a:cubicBezTo>
                    <a:cubicBezTo>
                      <a:pt x="693230" y="644557"/>
                      <a:pt x="693039" y="643223"/>
                      <a:pt x="692753" y="641795"/>
                    </a:cubicBezTo>
                    <a:cubicBezTo>
                      <a:pt x="690182" y="628745"/>
                      <a:pt x="687896" y="615696"/>
                      <a:pt x="686181" y="602647"/>
                    </a:cubicBezTo>
                    <a:cubicBezTo>
                      <a:pt x="686086" y="601694"/>
                      <a:pt x="685991" y="600837"/>
                      <a:pt x="685895" y="599885"/>
                    </a:cubicBezTo>
                    <a:cubicBezTo>
                      <a:pt x="684276" y="587026"/>
                      <a:pt x="683038" y="574072"/>
                      <a:pt x="682276" y="561213"/>
                    </a:cubicBezTo>
                    <a:cubicBezTo>
                      <a:pt x="682276" y="560261"/>
                      <a:pt x="682085" y="559308"/>
                      <a:pt x="682085" y="558356"/>
                    </a:cubicBezTo>
                    <a:cubicBezTo>
                      <a:pt x="681419" y="545402"/>
                      <a:pt x="681133" y="532448"/>
                      <a:pt x="681323" y="519589"/>
                    </a:cubicBezTo>
                    <a:cubicBezTo>
                      <a:pt x="681323" y="517970"/>
                      <a:pt x="681323" y="516446"/>
                      <a:pt x="681323" y="514826"/>
                    </a:cubicBezTo>
                    <a:cubicBezTo>
                      <a:pt x="681609" y="502253"/>
                      <a:pt x="682276" y="489776"/>
                      <a:pt x="683324" y="477298"/>
                    </a:cubicBezTo>
                    <a:cubicBezTo>
                      <a:pt x="683514" y="475393"/>
                      <a:pt x="683609" y="473488"/>
                      <a:pt x="683800" y="471583"/>
                    </a:cubicBezTo>
                    <a:cubicBezTo>
                      <a:pt x="684943" y="459296"/>
                      <a:pt x="686562" y="447104"/>
                      <a:pt x="688467" y="434912"/>
                    </a:cubicBezTo>
                    <a:cubicBezTo>
                      <a:pt x="688753" y="432816"/>
                      <a:pt x="689134" y="430816"/>
                      <a:pt x="689420" y="428720"/>
                    </a:cubicBezTo>
                    <a:cubicBezTo>
                      <a:pt x="691515" y="416624"/>
                      <a:pt x="693896" y="404527"/>
                      <a:pt x="696754" y="392525"/>
                    </a:cubicBezTo>
                    <a:cubicBezTo>
                      <a:pt x="697230" y="390430"/>
                      <a:pt x="697706" y="388430"/>
                      <a:pt x="698183" y="386334"/>
                    </a:cubicBezTo>
                    <a:cubicBezTo>
                      <a:pt x="701135" y="374333"/>
                      <a:pt x="704469" y="362426"/>
                      <a:pt x="708184" y="350520"/>
                    </a:cubicBezTo>
                    <a:cubicBezTo>
                      <a:pt x="708470" y="349568"/>
                      <a:pt x="708755" y="348710"/>
                      <a:pt x="709041" y="347758"/>
                    </a:cubicBezTo>
                    <a:cubicBezTo>
                      <a:pt x="709994" y="348234"/>
                      <a:pt x="710946" y="348806"/>
                      <a:pt x="711994" y="349282"/>
                    </a:cubicBezTo>
                    <a:cubicBezTo>
                      <a:pt x="723710" y="355473"/>
                      <a:pt x="735235" y="361950"/>
                      <a:pt x="746474" y="368808"/>
                    </a:cubicBezTo>
                    <a:cubicBezTo>
                      <a:pt x="748284" y="369856"/>
                      <a:pt x="749999" y="370999"/>
                      <a:pt x="751808" y="372142"/>
                    </a:cubicBezTo>
                    <a:cubicBezTo>
                      <a:pt x="763143" y="379190"/>
                      <a:pt x="774192" y="386620"/>
                      <a:pt x="784955" y="394430"/>
                    </a:cubicBezTo>
                    <a:cubicBezTo>
                      <a:pt x="786384" y="395478"/>
                      <a:pt x="787813" y="396526"/>
                      <a:pt x="789241" y="397574"/>
                    </a:cubicBezTo>
                    <a:cubicBezTo>
                      <a:pt x="800195" y="405670"/>
                      <a:pt x="810959" y="414147"/>
                      <a:pt x="821341" y="423005"/>
                    </a:cubicBezTo>
                    <a:cubicBezTo>
                      <a:pt x="822198" y="423767"/>
                      <a:pt x="823055" y="424529"/>
                      <a:pt x="824008" y="425387"/>
                    </a:cubicBezTo>
                    <a:cubicBezTo>
                      <a:pt x="834866" y="434721"/>
                      <a:pt x="845344" y="444437"/>
                      <a:pt x="855536" y="454533"/>
                    </a:cubicBezTo>
                    <a:cubicBezTo>
                      <a:pt x="865156" y="464153"/>
                      <a:pt x="874395" y="474155"/>
                      <a:pt x="883349" y="484442"/>
                    </a:cubicBezTo>
                    <a:cubicBezTo>
                      <a:pt x="886397" y="487966"/>
                      <a:pt x="889159" y="491681"/>
                      <a:pt x="892112" y="495300"/>
                    </a:cubicBezTo>
                    <a:cubicBezTo>
                      <a:pt x="897922" y="502253"/>
                      <a:pt x="903732" y="509207"/>
                      <a:pt x="909161" y="516541"/>
                    </a:cubicBezTo>
                    <a:cubicBezTo>
                      <a:pt x="912400" y="520922"/>
                      <a:pt x="915448" y="525494"/>
                      <a:pt x="918591" y="529971"/>
                    </a:cubicBezTo>
                    <a:cubicBezTo>
                      <a:pt x="923354" y="536734"/>
                      <a:pt x="928307" y="543497"/>
                      <a:pt x="932783" y="550545"/>
                    </a:cubicBezTo>
                    <a:cubicBezTo>
                      <a:pt x="935927" y="555498"/>
                      <a:pt x="938879" y="560642"/>
                      <a:pt x="941927" y="565690"/>
                    </a:cubicBezTo>
                    <a:close/>
                    <a:moveTo>
                      <a:pt x="526923" y="680942"/>
                    </a:moveTo>
                    <a:cubicBezTo>
                      <a:pt x="540544" y="680942"/>
                      <a:pt x="554165" y="681419"/>
                      <a:pt x="567785" y="682466"/>
                    </a:cubicBezTo>
                    <a:cubicBezTo>
                      <a:pt x="572072" y="682752"/>
                      <a:pt x="576358" y="683419"/>
                      <a:pt x="580739" y="683800"/>
                    </a:cubicBezTo>
                    <a:cubicBezTo>
                      <a:pt x="590074" y="684657"/>
                      <a:pt x="599408" y="685514"/>
                      <a:pt x="608743" y="686848"/>
                    </a:cubicBezTo>
                    <a:cubicBezTo>
                      <a:pt x="613886" y="687610"/>
                      <a:pt x="618935" y="688658"/>
                      <a:pt x="623983" y="689515"/>
                    </a:cubicBezTo>
                    <a:cubicBezTo>
                      <a:pt x="632460" y="690944"/>
                      <a:pt x="641033" y="692372"/>
                      <a:pt x="649510" y="694182"/>
                    </a:cubicBezTo>
                    <a:cubicBezTo>
                      <a:pt x="655034" y="695325"/>
                      <a:pt x="660464" y="696849"/>
                      <a:pt x="665893" y="698278"/>
                    </a:cubicBezTo>
                    <a:cubicBezTo>
                      <a:pt x="673037" y="699992"/>
                      <a:pt x="680180" y="701707"/>
                      <a:pt x="687229" y="703707"/>
                    </a:cubicBezTo>
                    <a:cubicBezTo>
                      <a:pt x="688181" y="706946"/>
                      <a:pt x="689324" y="710089"/>
                      <a:pt x="690277" y="713232"/>
                    </a:cubicBezTo>
                    <a:cubicBezTo>
                      <a:pt x="691515" y="717233"/>
                      <a:pt x="692753" y="721233"/>
                      <a:pt x="694087" y="725138"/>
                    </a:cubicBezTo>
                    <a:cubicBezTo>
                      <a:pt x="695516" y="729234"/>
                      <a:pt x="697039" y="733330"/>
                      <a:pt x="698468" y="737425"/>
                    </a:cubicBezTo>
                    <a:cubicBezTo>
                      <a:pt x="699897" y="741331"/>
                      <a:pt x="701231" y="745236"/>
                      <a:pt x="702755" y="749141"/>
                    </a:cubicBezTo>
                    <a:cubicBezTo>
                      <a:pt x="704374" y="753332"/>
                      <a:pt x="706088" y="757428"/>
                      <a:pt x="707803" y="761524"/>
                    </a:cubicBezTo>
                    <a:cubicBezTo>
                      <a:pt x="709327" y="765239"/>
                      <a:pt x="710851" y="769049"/>
                      <a:pt x="712470" y="772763"/>
                    </a:cubicBezTo>
                    <a:cubicBezTo>
                      <a:pt x="714280" y="776954"/>
                      <a:pt x="716280" y="781145"/>
                      <a:pt x="718185" y="785336"/>
                    </a:cubicBezTo>
                    <a:cubicBezTo>
                      <a:pt x="719804" y="788956"/>
                      <a:pt x="721424" y="792575"/>
                      <a:pt x="723138" y="796100"/>
                    </a:cubicBezTo>
                    <a:cubicBezTo>
                      <a:pt x="725234" y="800386"/>
                      <a:pt x="727424" y="804672"/>
                      <a:pt x="729520" y="808863"/>
                    </a:cubicBezTo>
                    <a:cubicBezTo>
                      <a:pt x="731234" y="812292"/>
                      <a:pt x="732949" y="815721"/>
                      <a:pt x="734663" y="819055"/>
                    </a:cubicBezTo>
                    <a:cubicBezTo>
                      <a:pt x="737045" y="823627"/>
                      <a:pt x="739616" y="828104"/>
                      <a:pt x="742093" y="832580"/>
                    </a:cubicBezTo>
                    <a:cubicBezTo>
                      <a:pt x="743807" y="835628"/>
                      <a:pt x="745427" y="838676"/>
                      <a:pt x="747141" y="841724"/>
                    </a:cubicBezTo>
                    <a:cubicBezTo>
                      <a:pt x="750094" y="846868"/>
                      <a:pt x="753332" y="852011"/>
                      <a:pt x="756476" y="857155"/>
                    </a:cubicBezTo>
                    <a:cubicBezTo>
                      <a:pt x="757904" y="859441"/>
                      <a:pt x="759238" y="861727"/>
                      <a:pt x="760666" y="864013"/>
                    </a:cubicBezTo>
                    <a:cubicBezTo>
                      <a:pt x="765334" y="871442"/>
                      <a:pt x="770096" y="878681"/>
                      <a:pt x="775049" y="886016"/>
                    </a:cubicBezTo>
                    <a:cubicBezTo>
                      <a:pt x="766382" y="887635"/>
                      <a:pt x="757904" y="889445"/>
                      <a:pt x="749332" y="891350"/>
                    </a:cubicBezTo>
                    <a:cubicBezTo>
                      <a:pt x="746284" y="892016"/>
                      <a:pt x="743331" y="892874"/>
                      <a:pt x="740378" y="893540"/>
                    </a:cubicBezTo>
                    <a:cubicBezTo>
                      <a:pt x="734949" y="894874"/>
                      <a:pt x="729520" y="896112"/>
                      <a:pt x="724091" y="897541"/>
                    </a:cubicBezTo>
                    <a:cubicBezTo>
                      <a:pt x="720471" y="898493"/>
                      <a:pt x="716947" y="899636"/>
                      <a:pt x="713327" y="900589"/>
                    </a:cubicBezTo>
                    <a:cubicBezTo>
                      <a:pt x="708565" y="901922"/>
                      <a:pt x="703898" y="903256"/>
                      <a:pt x="699135" y="904685"/>
                    </a:cubicBezTo>
                    <a:cubicBezTo>
                      <a:pt x="695420" y="905827"/>
                      <a:pt x="691706" y="907161"/>
                      <a:pt x="687991" y="908304"/>
                    </a:cubicBezTo>
                    <a:cubicBezTo>
                      <a:pt x="683514" y="909733"/>
                      <a:pt x="679133" y="911162"/>
                      <a:pt x="674656" y="912686"/>
                    </a:cubicBezTo>
                    <a:cubicBezTo>
                      <a:pt x="670846" y="914019"/>
                      <a:pt x="667131" y="915448"/>
                      <a:pt x="663321" y="916877"/>
                    </a:cubicBezTo>
                    <a:cubicBezTo>
                      <a:pt x="659035" y="918496"/>
                      <a:pt x="654844" y="920020"/>
                      <a:pt x="650653" y="921639"/>
                    </a:cubicBezTo>
                    <a:cubicBezTo>
                      <a:pt x="646843" y="923163"/>
                      <a:pt x="643128" y="924782"/>
                      <a:pt x="639413" y="926306"/>
                    </a:cubicBezTo>
                    <a:cubicBezTo>
                      <a:pt x="635318" y="928021"/>
                      <a:pt x="631127" y="929735"/>
                      <a:pt x="627126" y="931545"/>
                    </a:cubicBezTo>
                    <a:cubicBezTo>
                      <a:pt x="623411" y="933164"/>
                      <a:pt x="619792" y="934974"/>
                      <a:pt x="616077" y="936689"/>
                    </a:cubicBezTo>
                    <a:cubicBezTo>
                      <a:pt x="612077" y="938594"/>
                      <a:pt x="607981" y="940403"/>
                      <a:pt x="603980" y="942404"/>
                    </a:cubicBezTo>
                    <a:cubicBezTo>
                      <a:pt x="600361" y="944213"/>
                      <a:pt x="596741" y="946118"/>
                      <a:pt x="593122" y="947928"/>
                    </a:cubicBezTo>
                    <a:cubicBezTo>
                      <a:pt x="590074" y="949452"/>
                      <a:pt x="587026" y="950976"/>
                      <a:pt x="583978" y="952595"/>
                    </a:cubicBezTo>
                    <a:cubicBezTo>
                      <a:pt x="577787" y="949166"/>
                      <a:pt x="571786" y="945452"/>
                      <a:pt x="565785" y="941832"/>
                    </a:cubicBezTo>
                    <a:cubicBezTo>
                      <a:pt x="560642" y="938784"/>
                      <a:pt x="555403" y="935831"/>
                      <a:pt x="550450" y="932593"/>
                    </a:cubicBezTo>
                    <a:cubicBezTo>
                      <a:pt x="543592" y="928211"/>
                      <a:pt x="537115" y="923449"/>
                      <a:pt x="530543" y="918782"/>
                    </a:cubicBezTo>
                    <a:cubicBezTo>
                      <a:pt x="525875" y="915448"/>
                      <a:pt x="521018" y="912400"/>
                      <a:pt x="516541" y="908971"/>
                    </a:cubicBezTo>
                    <a:cubicBezTo>
                      <a:pt x="509397" y="903542"/>
                      <a:pt x="502539" y="897827"/>
                      <a:pt x="495586" y="892112"/>
                    </a:cubicBezTo>
                    <a:cubicBezTo>
                      <a:pt x="491966" y="889064"/>
                      <a:pt x="488156" y="886301"/>
                      <a:pt x="484537" y="883158"/>
                    </a:cubicBezTo>
                    <a:cubicBezTo>
                      <a:pt x="474250" y="874205"/>
                      <a:pt x="464249" y="864965"/>
                      <a:pt x="454628" y="855345"/>
                    </a:cubicBezTo>
                    <a:cubicBezTo>
                      <a:pt x="444437" y="845153"/>
                      <a:pt x="434626" y="834485"/>
                      <a:pt x="425291" y="823627"/>
                    </a:cubicBezTo>
                    <a:cubicBezTo>
                      <a:pt x="424625" y="822865"/>
                      <a:pt x="423958" y="822103"/>
                      <a:pt x="423291" y="821341"/>
                    </a:cubicBezTo>
                    <a:cubicBezTo>
                      <a:pt x="414338" y="810863"/>
                      <a:pt x="405860" y="800005"/>
                      <a:pt x="397669" y="788956"/>
                    </a:cubicBezTo>
                    <a:cubicBezTo>
                      <a:pt x="396716" y="787622"/>
                      <a:pt x="395669" y="786289"/>
                      <a:pt x="394716" y="784955"/>
                    </a:cubicBezTo>
                    <a:cubicBezTo>
                      <a:pt x="386810" y="774097"/>
                      <a:pt x="379381" y="762952"/>
                      <a:pt x="372237" y="751523"/>
                    </a:cubicBezTo>
                    <a:cubicBezTo>
                      <a:pt x="371189" y="749808"/>
                      <a:pt x="370142" y="748189"/>
                      <a:pt x="369094" y="746474"/>
                    </a:cubicBezTo>
                    <a:cubicBezTo>
                      <a:pt x="362141" y="735140"/>
                      <a:pt x="355664" y="723614"/>
                      <a:pt x="349472" y="711803"/>
                    </a:cubicBezTo>
                    <a:cubicBezTo>
                      <a:pt x="348996" y="710851"/>
                      <a:pt x="348520" y="709898"/>
                      <a:pt x="347948" y="708946"/>
                    </a:cubicBezTo>
                    <a:cubicBezTo>
                      <a:pt x="350044" y="708279"/>
                      <a:pt x="352044" y="707612"/>
                      <a:pt x="354140" y="706946"/>
                    </a:cubicBezTo>
                    <a:cubicBezTo>
                      <a:pt x="357664" y="705898"/>
                      <a:pt x="361188" y="704850"/>
                      <a:pt x="364712" y="703802"/>
                    </a:cubicBezTo>
                    <a:cubicBezTo>
                      <a:pt x="368808" y="702659"/>
                      <a:pt x="372904" y="701516"/>
                      <a:pt x="377000" y="700469"/>
                    </a:cubicBezTo>
                    <a:cubicBezTo>
                      <a:pt x="380524" y="699516"/>
                      <a:pt x="383953" y="698659"/>
                      <a:pt x="387477" y="697802"/>
                    </a:cubicBezTo>
                    <a:cubicBezTo>
                      <a:pt x="391668" y="696754"/>
                      <a:pt x="395859" y="695801"/>
                      <a:pt x="400050" y="694944"/>
                    </a:cubicBezTo>
                    <a:cubicBezTo>
                      <a:pt x="403479" y="694182"/>
                      <a:pt x="407003" y="693420"/>
                      <a:pt x="410432" y="692658"/>
                    </a:cubicBezTo>
                    <a:cubicBezTo>
                      <a:pt x="414719" y="691801"/>
                      <a:pt x="419005" y="691039"/>
                      <a:pt x="423291" y="690277"/>
                    </a:cubicBezTo>
                    <a:cubicBezTo>
                      <a:pt x="426720" y="689705"/>
                      <a:pt x="430149" y="689039"/>
                      <a:pt x="433578" y="688467"/>
                    </a:cubicBezTo>
                    <a:cubicBezTo>
                      <a:pt x="437960" y="687800"/>
                      <a:pt x="442341" y="687134"/>
                      <a:pt x="446818" y="686562"/>
                    </a:cubicBezTo>
                    <a:cubicBezTo>
                      <a:pt x="450151" y="686086"/>
                      <a:pt x="453485" y="685610"/>
                      <a:pt x="456819" y="685229"/>
                    </a:cubicBezTo>
                    <a:cubicBezTo>
                      <a:pt x="461486" y="684657"/>
                      <a:pt x="466154" y="684276"/>
                      <a:pt x="470821" y="683800"/>
                    </a:cubicBezTo>
                    <a:cubicBezTo>
                      <a:pt x="473964" y="683514"/>
                      <a:pt x="477012" y="683133"/>
                      <a:pt x="480155" y="682847"/>
                    </a:cubicBezTo>
                    <a:cubicBezTo>
                      <a:pt x="485394" y="682466"/>
                      <a:pt x="490538" y="682181"/>
                      <a:pt x="495776" y="681895"/>
                    </a:cubicBezTo>
                    <a:cubicBezTo>
                      <a:pt x="498348" y="681800"/>
                      <a:pt x="501015" y="681514"/>
                      <a:pt x="503587" y="681419"/>
                    </a:cubicBezTo>
                    <a:cubicBezTo>
                      <a:pt x="511397" y="681133"/>
                      <a:pt x="519208" y="680942"/>
                      <a:pt x="527018" y="680942"/>
                    </a:cubicBezTo>
                    <a:close/>
                    <a:moveTo>
                      <a:pt x="565404" y="987076"/>
                    </a:moveTo>
                    <a:cubicBezTo>
                      <a:pt x="571595" y="983361"/>
                      <a:pt x="577787" y="979551"/>
                      <a:pt x="584073" y="976027"/>
                    </a:cubicBezTo>
                    <a:cubicBezTo>
                      <a:pt x="586931" y="977551"/>
                      <a:pt x="589883" y="978980"/>
                      <a:pt x="592836" y="980504"/>
                    </a:cubicBezTo>
                    <a:cubicBezTo>
                      <a:pt x="596646" y="982409"/>
                      <a:pt x="600361" y="984409"/>
                      <a:pt x="604171" y="986314"/>
                    </a:cubicBezTo>
                    <a:cubicBezTo>
                      <a:pt x="607981" y="988219"/>
                      <a:pt x="611981" y="990029"/>
                      <a:pt x="615791" y="991838"/>
                    </a:cubicBezTo>
                    <a:cubicBezTo>
                      <a:pt x="619601" y="993648"/>
                      <a:pt x="623316" y="995458"/>
                      <a:pt x="627221" y="997077"/>
                    </a:cubicBezTo>
                    <a:cubicBezTo>
                      <a:pt x="631222" y="998887"/>
                      <a:pt x="635222" y="1000506"/>
                      <a:pt x="639318" y="1002221"/>
                    </a:cubicBezTo>
                    <a:cubicBezTo>
                      <a:pt x="643128" y="1003840"/>
                      <a:pt x="646938" y="1005459"/>
                      <a:pt x="650843" y="1006983"/>
                    </a:cubicBezTo>
                    <a:cubicBezTo>
                      <a:pt x="654939" y="1008602"/>
                      <a:pt x="659130" y="1010126"/>
                      <a:pt x="663321" y="1011650"/>
                    </a:cubicBezTo>
                    <a:cubicBezTo>
                      <a:pt x="667131" y="1013079"/>
                      <a:pt x="670941" y="1014603"/>
                      <a:pt x="674846" y="1015937"/>
                    </a:cubicBezTo>
                    <a:cubicBezTo>
                      <a:pt x="679228" y="1017461"/>
                      <a:pt x="683609" y="1018889"/>
                      <a:pt x="687991" y="1020318"/>
                    </a:cubicBezTo>
                    <a:cubicBezTo>
                      <a:pt x="691801" y="1021556"/>
                      <a:pt x="695516" y="1022890"/>
                      <a:pt x="699326" y="1024033"/>
                    </a:cubicBezTo>
                    <a:cubicBezTo>
                      <a:pt x="703993" y="1025462"/>
                      <a:pt x="708660" y="1026795"/>
                      <a:pt x="713423" y="1028129"/>
                    </a:cubicBezTo>
                    <a:cubicBezTo>
                      <a:pt x="717042" y="1029176"/>
                      <a:pt x="720566" y="1030224"/>
                      <a:pt x="724281" y="1031272"/>
                    </a:cubicBezTo>
                    <a:cubicBezTo>
                      <a:pt x="729520" y="1032700"/>
                      <a:pt x="734854" y="1033939"/>
                      <a:pt x="740188" y="1035177"/>
                    </a:cubicBezTo>
                    <a:cubicBezTo>
                      <a:pt x="743331" y="1035939"/>
                      <a:pt x="746474" y="1036796"/>
                      <a:pt x="749618" y="1037463"/>
                    </a:cubicBezTo>
                    <a:cubicBezTo>
                      <a:pt x="758095" y="1039368"/>
                      <a:pt x="766667" y="1041178"/>
                      <a:pt x="775240" y="1042797"/>
                    </a:cubicBezTo>
                    <a:cubicBezTo>
                      <a:pt x="770287" y="1050036"/>
                      <a:pt x="765524" y="1057370"/>
                      <a:pt x="760857" y="1064800"/>
                    </a:cubicBezTo>
                    <a:cubicBezTo>
                      <a:pt x="759428" y="1067086"/>
                      <a:pt x="758095" y="1069372"/>
                      <a:pt x="756666" y="1071658"/>
                    </a:cubicBezTo>
                    <a:cubicBezTo>
                      <a:pt x="753523" y="1076801"/>
                      <a:pt x="750380" y="1081945"/>
                      <a:pt x="747332" y="1087088"/>
                    </a:cubicBezTo>
                    <a:cubicBezTo>
                      <a:pt x="745617" y="1090136"/>
                      <a:pt x="743998" y="1093184"/>
                      <a:pt x="742283" y="1096232"/>
                    </a:cubicBezTo>
                    <a:cubicBezTo>
                      <a:pt x="739807" y="1100709"/>
                      <a:pt x="737235" y="1105186"/>
                      <a:pt x="734854" y="1109758"/>
                    </a:cubicBezTo>
                    <a:cubicBezTo>
                      <a:pt x="733044" y="1113187"/>
                      <a:pt x="731425" y="1116521"/>
                      <a:pt x="729710" y="1119950"/>
                    </a:cubicBezTo>
                    <a:cubicBezTo>
                      <a:pt x="727520" y="1124236"/>
                      <a:pt x="725329" y="1128427"/>
                      <a:pt x="723329" y="1132713"/>
                    </a:cubicBezTo>
                    <a:cubicBezTo>
                      <a:pt x="721614" y="1136333"/>
                      <a:pt x="719995" y="1139857"/>
                      <a:pt x="718376" y="1143476"/>
                    </a:cubicBezTo>
                    <a:cubicBezTo>
                      <a:pt x="716471" y="1147667"/>
                      <a:pt x="714470" y="1151858"/>
                      <a:pt x="712661" y="1156049"/>
                    </a:cubicBezTo>
                    <a:cubicBezTo>
                      <a:pt x="711041" y="1159764"/>
                      <a:pt x="709517" y="1163574"/>
                      <a:pt x="707993" y="1167289"/>
                    </a:cubicBezTo>
                    <a:cubicBezTo>
                      <a:pt x="706279" y="1171385"/>
                      <a:pt x="704564" y="1175480"/>
                      <a:pt x="702945" y="1179671"/>
                    </a:cubicBezTo>
                    <a:cubicBezTo>
                      <a:pt x="701421" y="1183577"/>
                      <a:pt x="700088" y="1187482"/>
                      <a:pt x="698659" y="1191387"/>
                    </a:cubicBezTo>
                    <a:cubicBezTo>
                      <a:pt x="697135" y="1195483"/>
                      <a:pt x="695611" y="1199579"/>
                      <a:pt x="694277" y="1203674"/>
                    </a:cubicBezTo>
                    <a:cubicBezTo>
                      <a:pt x="692944" y="1207580"/>
                      <a:pt x="691706" y="1211580"/>
                      <a:pt x="690467" y="1215580"/>
                    </a:cubicBezTo>
                    <a:cubicBezTo>
                      <a:pt x="689420" y="1218724"/>
                      <a:pt x="688372" y="1221962"/>
                      <a:pt x="687419" y="1225105"/>
                    </a:cubicBezTo>
                    <a:cubicBezTo>
                      <a:pt x="680276" y="1227106"/>
                      <a:pt x="673227" y="1228820"/>
                      <a:pt x="666083" y="1230535"/>
                    </a:cubicBezTo>
                    <a:cubicBezTo>
                      <a:pt x="660654" y="1231868"/>
                      <a:pt x="655130" y="1233392"/>
                      <a:pt x="649700" y="1234535"/>
                    </a:cubicBezTo>
                    <a:cubicBezTo>
                      <a:pt x="641223" y="1236345"/>
                      <a:pt x="632651" y="1237679"/>
                      <a:pt x="624173" y="1239203"/>
                    </a:cubicBezTo>
                    <a:cubicBezTo>
                      <a:pt x="619125" y="1240060"/>
                      <a:pt x="613982" y="1241203"/>
                      <a:pt x="608933" y="1241870"/>
                    </a:cubicBezTo>
                    <a:cubicBezTo>
                      <a:pt x="599599" y="1243203"/>
                      <a:pt x="590264" y="1244060"/>
                      <a:pt x="580930" y="1244918"/>
                    </a:cubicBezTo>
                    <a:cubicBezTo>
                      <a:pt x="576644" y="1245299"/>
                      <a:pt x="572357" y="1245965"/>
                      <a:pt x="567976" y="1246251"/>
                    </a:cubicBezTo>
                    <a:cubicBezTo>
                      <a:pt x="554355" y="1247204"/>
                      <a:pt x="540734" y="1247775"/>
                      <a:pt x="527114" y="1247775"/>
                    </a:cubicBezTo>
                    <a:cubicBezTo>
                      <a:pt x="519303" y="1247775"/>
                      <a:pt x="511493" y="1247585"/>
                      <a:pt x="503682" y="1247299"/>
                    </a:cubicBezTo>
                    <a:cubicBezTo>
                      <a:pt x="501015" y="1247204"/>
                      <a:pt x="498443" y="1247013"/>
                      <a:pt x="495776" y="1246823"/>
                    </a:cubicBezTo>
                    <a:cubicBezTo>
                      <a:pt x="490633" y="1246537"/>
                      <a:pt x="485394" y="1246251"/>
                      <a:pt x="480251" y="1245870"/>
                    </a:cubicBezTo>
                    <a:cubicBezTo>
                      <a:pt x="477107" y="1245584"/>
                      <a:pt x="473964" y="1245299"/>
                      <a:pt x="470821" y="1244918"/>
                    </a:cubicBezTo>
                    <a:cubicBezTo>
                      <a:pt x="466154" y="1244441"/>
                      <a:pt x="461582" y="1244060"/>
                      <a:pt x="456914" y="1243489"/>
                    </a:cubicBezTo>
                    <a:cubicBezTo>
                      <a:pt x="453581" y="1243108"/>
                      <a:pt x="450247" y="1242536"/>
                      <a:pt x="446913" y="1242155"/>
                    </a:cubicBezTo>
                    <a:cubicBezTo>
                      <a:pt x="442532" y="1241584"/>
                      <a:pt x="438055" y="1240917"/>
                      <a:pt x="433673" y="1240250"/>
                    </a:cubicBezTo>
                    <a:cubicBezTo>
                      <a:pt x="430244" y="1239679"/>
                      <a:pt x="426815" y="1239107"/>
                      <a:pt x="423386" y="1238441"/>
                    </a:cubicBezTo>
                    <a:cubicBezTo>
                      <a:pt x="419100" y="1237679"/>
                      <a:pt x="414814" y="1236917"/>
                      <a:pt x="410527" y="1236059"/>
                    </a:cubicBezTo>
                    <a:cubicBezTo>
                      <a:pt x="407003" y="1235393"/>
                      <a:pt x="403574" y="1234535"/>
                      <a:pt x="400050" y="1233773"/>
                    </a:cubicBezTo>
                    <a:cubicBezTo>
                      <a:pt x="395859" y="1232821"/>
                      <a:pt x="391668" y="1231868"/>
                      <a:pt x="387572" y="1230916"/>
                    </a:cubicBezTo>
                    <a:cubicBezTo>
                      <a:pt x="384048" y="1230059"/>
                      <a:pt x="380524" y="1229106"/>
                      <a:pt x="377000" y="1228249"/>
                    </a:cubicBezTo>
                    <a:cubicBezTo>
                      <a:pt x="372904" y="1227201"/>
                      <a:pt x="368808" y="1226058"/>
                      <a:pt x="364712" y="1224915"/>
                    </a:cubicBezTo>
                    <a:cubicBezTo>
                      <a:pt x="361188" y="1223867"/>
                      <a:pt x="357664" y="1222820"/>
                      <a:pt x="354140" y="1221772"/>
                    </a:cubicBezTo>
                    <a:cubicBezTo>
                      <a:pt x="352044" y="1221105"/>
                      <a:pt x="350044" y="1220438"/>
                      <a:pt x="347948" y="1219772"/>
                    </a:cubicBezTo>
                    <a:cubicBezTo>
                      <a:pt x="348425" y="1218819"/>
                      <a:pt x="348901" y="1217867"/>
                      <a:pt x="349377" y="1216914"/>
                    </a:cubicBezTo>
                    <a:cubicBezTo>
                      <a:pt x="355568" y="1205103"/>
                      <a:pt x="362141" y="1193578"/>
                      <a:pt x="368999" y="1182243"/>
                    </a:cubicBezTo>
                    <a:cubicBezTo>
                      <a:pt x="370046" y="1180529"/>
                      <a:pt x="371094" y="1178814"/>
                      <a:pt x="372237" y="1177100"/>
                    </a:cubicBezTo>
                    <a:cubicBezTo>
                      <a:pt x="379381" y="1165670"/>
                      <a:pt x="386810" y="1154525"/>
                      <a:pt x="394716" y="1143667"/>
                    </a:cubicBezTo>
                    <a:cubicBezTo>
                      <a:pt x="395669" y="1142333"/>
                      <a:pt x="396716" y="1141000"/>
                      <a:pt x="397669" y="1139666"/>
                    </a:cubicBezTo>
                    <a:cubicBezTo>
                      <a:pt x="405860" y="1128617"/>
                      <a:pt x="414338" y="1117759"/>
                      <a:pt x="423291" y="1107281"/>
                    </a:cubicBezTo>
                    <a:cubicBezTo>
                      <a:pt x="423958" y="1106519"/>
                      <a:pt x="424625" y="1105757"/>
                      <a:pt x="425387" y="1104995"/>
                    </a:cubicBezTo>
                    <a:cubicBezTo>
                      <a:pt x="434816" y="1094137"/>
                      <a:pt x="444532" y="1083469"/>
                      <a:pt x="454724" y="1073277"/>
                    </a:cubicBezTo>
                    <a:cubicBezTo>
                      <a:pt x="464344" y="1063657"/>
                      <a:pt x="474345" y="1054418"/>
                      <a:pt x="484632" y="1045464"/>
                    </a:cubicBezTo>
                    <a:cubicBezTo>
                      <a:pt x="487871" y="1042607"/>
                      <a:pt x="491395" y="1040035"/>
                      <a:pt x="494729" y="1037273"/>
                    </a:cubicBezTo>
                    <a:cubicBezTo>
                      <a:pt x="501968" y="1031272"/>
                      <a:pt x="509111" y="1025271"/>
                      <a:pt x="516636" y="1019651"/>
                    </a:cubicBezTo>
                    <a:cubicBezTo>
                      <a:pt x="520922" y="1016508"/>
                      <a:pt x="525399" y="1013555"/>
                      <a:pt x="529685" y="1010507"/>
                    </a:cubicBezTo>
                    <a:cubicBezTo>
                      <a:pt x="536639" y="1005650"/>
                      <a:pt x="543401" y="1000601"/>
                      <a:pt x="550545" y="996029"/>
                    </a:cubicBezTo>
                    <a:cubicBezTo>
                      <a:pt x="555403" y="992886"/>
                      <a:pt x="560451" y="990124"/>
                      <a:pt x="565309" y="987076"/>
                    </a:cubicBezTo>
                    <a:close/>
                    <a:moveTo>
                      <a:pt x="702850" y="1244537"/>
                    </a:moveTo>
                    <a:cubicBezTo>
                      <a:pt x="703136" y="1243584"/>
                      <a:pt x="703421" y="1242536"/>
                      <a:pt x="703612" y="1241584"/>
                    </a:cubicBezTo>
                    <a:cubicBezTo>
                      <a:pt x="706850" y="1240631"/>
                      <a:pt x="710089" y="1239488"/>
                      <a:pt x="713327" y="1238441"/>
                    </a:cubicBezTo>
                    <a:cubicBezTo>
                      <a:pt x="717233" y="1237202"/>
                      <a:pt x="721138" y="1235964"/>
                      <a:pt x="725043" y="1234630"/>
                    </a:cubicBezTo>
                    <a:cubicBezTo>
                      <a:pt x="729234" y="1233202"/>
                      <a:pt x="733425" y="1231583"/>
                      <a:pt x="737711" y="1230059"/>
                    </a:cubicBezTo>
                    <a:cubicBezTo>
                      <a:pt x="741521" y="1228725"/>
                      <a:pt x="745236" y="1227392"/>
                      <a:pt x="749046" y="1225868"/>
                    </a:cubicBezTo>
                    <a:cubicBezTo>
                      <a:pt x="753332" y="1224248"/>
                      <a:pt x="757619" y="1222439"/>
                      <a:pt x="761810" y="1220724"/>
                    </a:cubicBezTo>
                    <a:cubicBezTo>
                      <a:pt x="765429" y="1219200"/>
                      <a:pt x="769049" y="1217771"/>
                      <a:pt x="772668" y="1216247"/>
                    </a:cubicBezTo>
                    <a:cubicBezTo>
                      <a:pt x="777050" y="1214342"/>
                      <a:pt x="781336" y="1212342"/>
                      <a:pt x="785717" y="1210342"/>
                    </a:cubicBezTo>
                    <a:cubicBezTo>
                      <a:pt x="789146" y="1208723"/>
                      <a:pt x="792575" y="1207294"/>
                      <a:pt x="796004" y="1205579"/>
                    </a:cubicBezTo>
                    <a:cubicBezTo>
                      <a:pt x="800481" y="1203389"/>
                      <a:pt x="804958" y="1201103"/>
                      <a:pt x="809435" y="1198817"/>
                    </a:cubicBezTo>
                    <a:cubicBezTo>
                      <a:pt x="812578" y="1197197"/>
                      <a:pt x="815816" y="1195673"/>
                      <a:pt x="818960" y="1193959"/>
                    </a:cubicBezTo>
                    <a:cubicBezTo>
                      <a:pt x="823722" y="1191482"/>
                      <a:pt x="828389" y="1188815"/>
                      <a:pt x="833057" y="1186244"/>
                    </a:cubicBezTo>
                    <a:cubicBezTo>
                      <a:pt x="835914" y="1184624"/>
                      <a:pt x="838867" y="1183100"/>
                      <a:pt x="841724" y="1181481"/>
                    </a:cubicBezTo>
                    <a:cubicBezTo>
                      <a:pt x="846963" y="1178433"/>
                      <a:pt x="852107" y="1175290"/>
                      <a:pt x="857250" y="1172147"/>
                    </a:cubicBezTo>
                    <a:cubicBezTo>
                      <a:pt x="859536" y="1170718"/>
                      <a:pt x="861822" y="1169480"/>
                      <a:pt x="864013" y="1168051"/>
                    </a:cubicBezTo>
                    <a:cubicBezTo>
                      <a:pt x="871442" y="1163384"/>
                      <a:pt x="878777" y="1158621"/>
                      <a:pt x="886016" y="1153668"/>
                    </a:cubicBezTo>
                    <a:cubicBezTo>
                      <a:pt x="887635" y="1162336"/>
                      <a:pt x="889445" y="1170813"/>
                      <a:pt x="891350" y="1179386"/>
                    </a:cubicBezTo>
                    <a:cubicBezTo>
                      <a:pt x="892016" y="1182243"/>
                      <a:pt x="892778" y="1185005"/>
                      <a:pt x="893445" y="1187863"/>
                    </a:cubicBezTo>
                    <a:cubicBezTo>
                      <a:pt x="894779" y="1193483"/>
                      <a:pt x="896112" y="1199102"/>
                      <a:pt x="897636" y="1204722"/>
                    </a:cubicBezTo>
                    <a:cubicBezTo>
                      <a:pt x="898493" y="1208056"/>
                      <a:pt x="899541" y="1211390"/>
                      <a:pt x="900494" y="1214723"/>
                    </a:cubicBezTo>
                    <a:cubicBezTo>
                      <a:pt x="901922" y="1219676"/>
                      <a:pt x="903256" y="1224629"/>
                      <a:pt x="904780" y="1229582"/>
                    </a:cubicBezTo>
                    <a:cubicBezTo>
                      <a:pt x="905923" y="1233107"/>
                      <a:pt x="907066" y="1236631"/>
                      <a:pt x="908304" y="1240155"/>
                    </a:cubicBezTo>
                    <a:cubicBezTo>
                      <a:pt x="909828" y="1244822"/>
                      <a:pt x="911257" y="1249394"/>
                      <a:pt x="912876" y="1254062"/>
                    </a:cubicBezTo>
                    <a:cubicBezTo>
                      <a:pt x="914114" y="1257681"/>
                      <a:pt x="915543" y="1261301"/>
                      <a:pt x="916877" y="1264920"/>
                    </a:cubicBezTo>
                    <a:cubicBezTo>
                      <a:pt x="918496" y="1269301"/>
                      <a:pt x="920115" y="1273683"/>
                      <a:pt x="921830" y="1278065"/>
                    </a:cubicBezTo>
                    <a:cubicBezTo>
                      <a:pt x="923258" y="1281779"/>
                      <a:pt x="924878" y="1285399"/>
                      <a:pt x="926402" y="1289114"/>
                    </a:cubicBezTo>
                    <a:cubicBezTo>
                      <a:pt x="928116" y="1293305"/>
                      <a:pt x="929831" y="1297496"/>
                      <a:pt x="931736" y="1301591"/>
                    </a:cubicBezTo>
                    <a:cubicBezTo>
                      <a:pt x="933355" y="1305306"/>
                      <a:pt x="935164" y="1309021"/>
                      <a:pt x="936879" y="1312736"/>
                    </a:cubicBezTo>
                    <a:cubicBezTo>
                      <a:pt x="938784" y="1316736"/>
                      <a:pt x="940594" y="1320737"/>
                      <a:pt x="942499" y="1324737"/>
                    </a:cubicBezTo>
                    <a:cubicBezTo>
                      <a:pt x="944309" y="1328452"/>
                      <a:pt x="946309" y="1332167"/>
                      <a:pt x="948214" y="1335881"/>
                    </a:cubicBezTo>
                    <a:cubicBezTo>
                      <a:pt x="949738" y="1338834"/>
                      <a:pt x="951166" y="1341882"/>
                      <a:pt x="952786" y="1344740"/>
                    </a:cubicBezTo>
                    <a:cubicBezTo>
                      <a:pt x="949262" y="1351026"/>
                      <a:pt x="945547" y="1357027"/>
                      <a:pt x="941927" y="1363123"/>
                    </a:cubicBezTo>
                    <a:cubicBezTo>
                      <a:pt x="938879" y="1368171"/>
                      <a:pt x="936022" y="1373315"/>
                      <a:pt x="932783" y="1378268"/>
                    </a:cubicBezTo>
                    <a:cubicBezTo>
                      <a:pt x="928211" y="1385316"/>
                      <a:pt x="923354" y="1392079"/>
                      <a:pt x="918496" y="1398842"/>
                    </a:cubicBezTo>
                    <a:cubicBezTo>
                      <a:pt x="915353" y="1403318"/>
                      <a:pt x="912305" y="1407890"/>
                      <a:pt x="909066" y="1412272"/>
                    </a:cubicBezTo>
                    <a:cubicBezTo>
                      <a:pt x="903541" y="1419606"/>
                      <a:pt x="897731" y="1426559"/>
                      <a:pt x="891921" y="1433608"/>
                    </a:cubicBezTo>
                    <a:cubicBezTo>
                      <a:pt x="888968" y="1437132"/>
                      <a:pt x="886206" y="1440847"/>
                      <a:pt x="883253" y="1444371"/>
                    </a:cubicBezTo>
                    <a:cubicBezTo>
                      <a:pt x="874300" y="1454658"/>
                      <a:pt x="865061" y="1464659"/>
                      <a:pt x="855440" y="1474280"/>
                    </a:cubicBezTo>
                    <a:cubicBezTo>
                      <a:pt x="845344" y="1484376"/>
                      <a:pt x="834771" y="1494092"/>
                      <a:pt x="823913" y="1503426"/>
                    </a:cubicBezTo>
                    <a:cubicBezTo>
                      <a:pt x="823055" y="1504188"/>
                      <a:pt x="822198" y="1504950"/>
                      <a:pt x="821246" y="1505807"/>
                    </a:cubicBezTo>
                    <a:cubicBezTo>
                      <a:pt x="810863" y="1514666"/>
                      <a:pt x="800100" y="1523048"/>
                      <a:pt x="789146" y="1531239"/>
                    </a:cubicBezTo>
                    <a:cubicBezTo>
                      <a:pt x="787718" y="1532287"/>
                      <a:pt x="786289" y="1533430"/>
                      <a:pt x="784860" y="1534382"/>
                    </a:cubicBezTo>
                    <a:cubicBezTo>
                      <a:pt x="774097" y="1542193"/>
                      <a:pt x="762953" y="1549622"/>
                      <a:pt x="751713" y="1556671"/>
                    </a:cubicBezTo>
                    <a:cubicBezTo>
                      <a:pt x="749903" y="1557814"/>
                      <a:pt x="748189" y="1558862"/>
                      <a:pt x="746379" y="1560005"/>
                    </a:cubicBezTo>
                    <a:cubicBezTo>
                      <a:pt x="735139" y="1566863"/>
                      <a:pt x="723614" y="1573340"/>
                      <a:pt x="711899" y="1579531"/>
                    </a:cubicBezTo>
                    <a:cubicBezTo>
                      <a:pt x="710946" y="1580007"/>
                      <a:pt x="709994" y="1580579"/>
                      <a:pt x="708946" y="1581055"/>
                    </a:cubicBezTo>
                    <a:cubicBezTo>
                      <a:pt x="708660" y="1580198"/>
                      <a:pt x="708374" y="1579245"/>
                      <a:pt x="708089" y="1578388"/>
                    </a:cubicBezTo>
                    <a:cubicBezTo>
                      <a:pt x="704374" y="1566482"/>
                      <a:pt x="701040" y="1554480"/>
                      <a:pt x="698087" y="1542383"/>
                    </a:cubicBezTo>
                    <a:cubicBezTo>
                      <a:pt x="697611" y="1540478"/>
                      <a:pt x="697135" y="1538478"/>
                      <a:pt x="696754" y="1536573"/>
                    </a:cubicBezTo>
                    <a:cubicBezTo>
                      <a:pt x="693896" y="1524476"/>
                      <a:pt x="691420" y="1512284"/>
                      <a:pt x="689324" y="1499997"/>
                    </a:cubicBezTo>
                    <a:cubicBezTo>
                      <a:pt x="689039" y="1498092"/>
                      <a:pt x="688753" y="1496187"/>
                      <a:pt x="688467" y="1494377"/>
                    </a:cubicBezTo>
                    <a:cubicBezTo>
                      <a:pt x="686467" y="1481995"/>
                      <a:pt x="684848" y="1469612"/>
                      <a:pt x="683705" y="1457135"/>
                    </a:cubicBezTo>
                    <a:cubicBezTo>
                      <a:pt x="683514" y="1455420"/>
                      <a:pt x="683419" y="1453705"/>
                      <a:pt x="683324" y="1451991"/>
                    </a:cubicBezTo>
                    <a:cubicBezTo>
                      <a:pt x="682276" y="1439323"/>
                      <a:pt x="681514" y="1426559"/>
                      <a:pt x="681228" y="1413891"/>
                    </a:cubicBezTo>
                    <a:cubicBezTo>
                      <a:pt x="681228" y="1412558"/>
                      <a:pt x="681228" y="1411224"/>
                      <a:pt x="681228" y="1409795"/>
                    </a:cubicBezTo>
                    <a:cubicBezTo>
                      <a:pt x="681038" y="1396651"/>
                      <a:pt x="681228" y="1383506"/>
                      <a:pt x="681990" y="1370362"/>
                    </a:cubicBezTo>
                    <a:cubicBezTo>
                      <a:pt x="681990" y="1369600"/>
                      <a:pt x="682085" y="1368838"/>
                      <a:pt x="682181" y="1368171"/>
                    </a:cubicBezTo>
                    <a:cubicBezTo>
                      <a:pt x="682943" y="1355026"/>
                      <a:pt x="684181" y="1341787"/>
                      <a:pt x="685895" y="1328642"/>
                    </a:cubicBezTo>
                    <a:cubicBezTo>
                      <a:pt x="685991" y="1327880"/>
                      <a:pt x="686086" y="1327118"/>
                      <a:pt x="686181" y="1326356"/>
                    </a:cubicBezTo>
                    <a:cubicBezTo>
                      <a:pt x="687896" y="1313212"/>
                      <a:pt x="690182" y="1299972"/>
                      <a:pt x="692849" y="1286923"/>
                    </a:cubicBezTo>
                    <a:cubicBezTo>
                      <a:pt x="693134" y="1285685"/>
                      <a:pt x="693325" y="1284351"/>
                      <a:pt x="693611" y="1283113"/>
                    </a:cubicBezTo>
                    <a:cubicBezTo>
                      <a:pt x="696278" y="1270254"/>
                      <a:pt x="699421" y="1257491"/>
                      <a:pt x="702945" y="1244727"/>
                    </a:cubicBezTo>
                    <a:close/>
                    <a:moveTo>
                      <a:pt x="986981" y="1363028"/>
                    </a:moveTo>
                    <a:cubicBezTo>
                      <a:pt x="983266" y="1356932"/>
                      <a:pt x="979551" y="1350931"/>
                      <a:pt x="976122" y="1344644"/>
                    </a:cubicBezTo>
                    <a:cubicBezTo>
                      <a:pt x="977646" y="1341692"/>
                      <a:pt x="979170" y="1338739"/>
                      <a:pt x="980694" y="1335786"/>
                    </a:cubicBezTo>
                    <a:cubicBezTo>
                      <a:pt x="982599" y="1332071"/>
                      <a:pt x="984599" y="1328357"/>
                      <a:pt x="986409" y="1324642"/>
                    </a:cubicBezTo>
                    <a:cubicBezTo>
                      <a:pt x="988314" y="1320641"/>
                      <a:pt x="990219" y="1316641"/>
                      <a:pt x="992029" y="1312640"/>
                    </a:cubicBezTo>
                    <a:cubicBezTo>
                      <a:pt x="993743" y="1308926"/>
                      <a:pt x="995458" y="1305306"/>
                      <a:pt x="997172" y="1301591"/>
                    </a:cubicBezTo>
                    <a:cubicBezTo>
                      <a:pt x="998982" y="1297400"/>
                      <a:pt x="1000697" y="1293209"/>
                      <a:pt x="1002506" y="1289018"/>
                    </a:cubicBezTo>
                    <a:cubicBezTo>
                      <a:pt x="1004030" y="1285399"/>
                      <a:pt x="1005650" y="1281779"/>
                      <a:pt x="1007078" y="1278065"/>
                    </a:cubicBezTo>
                    <a:cubicBezTo>
                      <a:pt x="1008793" y="1273683"/>
                      <a:pt x="1010412" y="1269301"/>
                      <a:pt x="1012031" y="1264920"/>
                    </a:cubicBezTo>
                    <a:cubicBezTo>
                      <a:pt x="1013365" y="1261301"/>
                      <a:pt x="1014794" y="1257681"/>
                      <a:pt x="1016032" y="1254062"/>
                    </a:cubicBezTo>
                    <a:cubicBezTo>
                      <a:pt x="1017651" y="1249490"/>
                      <a:pt x="1019175" y="1244727"/>
                      <a:pt x="1020699" y="1240060"/>
                    </a:cubicBezTo>
                    <a:cubicBezTo>
                      <a:pt x="1021842" y="1236536"/>
                      <a:pt x="1023080" y="1233107"/>
                      <a:pt x="1024128" y="1229582"/>
                    </a:cubicBezTo>
                    <a:cubicBezTo>
                      <a:pt x="1025652" y="1224534"/>
                      <a:pt x="1027081" y="1219486"/>
                      <a:pt x="1028510" y="1214342"/>
                    </a:cubicBezTo>
                    <a:cubicBezTo>
                      <a:pt x="1029462" y="1211104"/>
                      <a:pt x="1030414" y="1207865"/>
                      <a:pt x="1031272" y="1204627"/>
                    </a:cubicBezTo>
                    <a:cubicBezTo>
                      <a:pt x="1032796" y="1199007"/>
                      <a:pt x="1034129" y="1193292"/>
                      <a:pt x="1035463" y="1187577"/>
                    </a:cubicBezTo>
                    <a:cubicBezTo>
                      <a:pt x="1036130" y="1184815"/>
                      <a:pt x="1036891" y="1182053"/>
                      <a:pt x="1037463" y="1179290"/>
                    </a:cubicBezTo>
                    <a:cubicBezTo>
                      <a:pt x="1039368" y="1170813"/>
                      <a:pt x="1041178" y="1162241"/>
                      <a:pt x="1042797" y="1153573"/>
                    </a:cubicBezTo>
                    <a:cubicBezTo>
                      <a:pt x="1050036" y="1158526"/>
                      <a:pt x="1057370" y="1163288"/>
                      <a:pt x="1064800" y="1167956"/>
                    </a:cubicBezTo>
                    <a:cubicBezTo>
                      <a:pt x="1067086" y="1169384"/>
                      <a:pt x="1069372" y="1170718"/>
                      <a:pt x="1071563" y="1172051"/>
                    </a:cubicBezTo>
                    <a:cubicBezTo>
                      <a:pt x="1076706" y="1175195"/>
                      <a:pt x="1081850" y="1178433"/>
                      <a:pt x="1087088" y="1181386"/>
                    </a:cubicBezTo>
                    <a:cubicBezTo>
                      <a:pt x="1089946" y="1183005"/>
                      <a:pt x="1092803" y="1184529"/>
                      <a:pt x="1095756" y="1186148"/>
                    </a:cubicBezTo>
                    <a:cubicBezTo>
                      <a:pt x="1100423" y="1188720"/>
                      <a:pt x="1105091" y="1191387"/>
                      <a:pt x="1109853" y="1193864"/>
                    </a:cubicBezTo>
                    <a:cubicBezTo>
                      <a:pt x="1112996" y="1195483"/>
                      <a:pt x="1116235" y="1197102"/>
                      <a:pt x="1119378" y="1198721"/>
                    </a:cubicBezTo>
                    <a:cubicBezTo>
                      <a:pt x="1123855" y="1201007"/>
                      <a:pt x="1128332" y="1203293"/>
                      <a:pt x="1132808" y="1205484"/>
                    </a:cubicBezTo>
                    <a:cubicBezTo>
                      <a:pt x="1136237" y="1207103"/>
                      <a:pt x="1139666" y="1208627"/>
                      <a:pt x="1143095" y="1210247"/>
                    </a:cubicBezTo>
                    <a:cubicBezTo>
                      <a:pt x="1147477" y="1212247"/>
                      <a:pt x="1151763" y="1214247"/>
                      <a:pt x="1156145" y="1216152"/>
                    </a:cubicBezTo>
                    <a:cubicBezTo>
                      <a:pt x="1159764" y="1217676"/>
                      <a:pt x="1163384" y="1219105"/>
                      <a:pt x="1167003" y="1220629"/>
                    </a:cubicBezTo>
                    <a:cubicBezTo>
                      <a:pt x="1171289" y="1222343"/>
                      <a:pt x="1175480" y="1224153"/>
                      <a:pt x="1179767" y="1225772"/>
                    </a:cubicBezTo>
                    <a:cubicBezTo>
                      <a:pt x="1183481" y="1227201"/>
                      <a:pt x="1187291" y="1228535"/>
                      <a:pt x="1191101" y="1229963"/>
                    </a:cubicBezTo>
                    <a:cubicBezTo>
                      <a:pt x="1195292" y="1231487"/>
                      <a:pt x="1199483" y="1233107"/>
                      <a:pt x="1203674" y="1234535"/>
                    </a:cubicBezTo>
                    <a:cubicBezTo>
                      <a:pt x="1207580" y="1235869"/>
                      <a:pt x="1211485" y="1237107"/>
                      <a:pt x="1215390" y="1238345"/>
                    </a:cubicBezTo>
                    <a:cubicBezTo>
                      <a:pt x="1218629" y="1239393"/>
                      <a:pt x="1221867" y="1240536"/>
                      <a:pt x="1225106" y="1241489"/>
                    </a:cubicBezTo>
                    <a:cubicBezTo>
                      <a:pt x="1225391" y="1242441"/>
                      <a:pt x="1225677" y="1243489"/>
                      <a:pt x="1225868" y="1244441"/>
                    </a:cubicBezTo>
                    <a:cubicBezTo>
                      <a:pt x="1229392" y="1257205"/>
                      <a:pt x="1232535" y="1269968"/>
                      <a:pt x="1235202" y="1282827"/>
                    </a:cubicBezTo>
                    <a:cubicBezTo>
                      <a:pt x="1235488" y="1284065"/>
                      <a:pt x="1235678" y="1285399"/>
                      <a:pt x="1235964" y="1286637"/>
                    </a:cubicBezTo>
                    <a:cubicBezTo>
                      <a:pt x="1238631" y="1299782"/>
                      <a:pt x="1240822" y="1312926"/>
                      <a:pt x="1242536" y="1326071"/>
                    </a:cubicBezTo>
                    <a:cubicBezTo>
                      <a:pt x="1242632" y="1326833"/>
                      <a:pt x="1242727" y="1327690"/>
                      <a:pt x="1242822" y="1328452"/>
                    </a:cubicBezTo>
                    <a:cubicBezTo>
                      <a:pt x="1244441" y="1341501"/>
                      <a:pt x="1245680" y="1354646"/>
                      <a:pt x="1246442" y="1367695"/>
                    </a:cubicBezTo>
                    <a:cubicBezTo>
                      <a:pt x="1246442" y="1368552"/>
                      <a:pt x="1246537" y="1369314"/>
                      <a:pt x="1246632" y="1370171"/>
                    </a:cubicBezTo>
                    <a:cubicBezTo>
                      <a:pt x="1247394" y="1383221"/>
                      <a:pt x="1247585" y="1396270"/>
                      <a:pt x="1247394" y="1409319"/>
                    </a:cubicBezTo>
                    <a:cubicBezTo>
                      <a:pt x="1247394" y="1410748"/>
                      <a:pt x="1247394" y="1412272"/>
                      <a:pt x="1247394" y="1413701"/>
                    </a:cubicBezTo>
                    <a:cubicBezTo>
                      <a:pt x="1247108" y="1426369"/>
                      <a:pt x="1246442" y="1438942"/>
                      <a:pt x="1245394" y="1451515"/>
                    </a:cubicBezTo>
                    <a:cubicBezTo>
                      <a:pt x="1245203" y="1453325"/>
                      <a:pt x="1245108" y="1455134"/>
                      <a:pt x="1244918" y="1456944"/>
                    </a:cubicBezTo>
                    <a:cubicBezTo>
                      <a:pt x="1243775" y="1469326"/>
                      <a:pt x="1242155" y="1481614"/>
                      <a:pt x="1240250" y="1493901"/>
                    </a:cubicBezTo>
                    <a:cubicBezTo>
                      <a:pt x="1239965" y="1495901"/>
                      <a:pt x="1239679" y="1497901"/>
                      <a:pt x="1239298" y="1499902"/>
                    </a:cubicBezTo>
                    <a:cubicBezTo>
                      <a:pt x="1237202" y="1512094"/>
                      <a:pt x="1234726" y="1524191"/>
                      <a:pt x="1231964" y="1536192"/>
                    </a:cubicBezTo>
                    <a:cubicBezTo>
                      <a:pt x="1231487" y="1538192"/>
                      <a:pt x="1231011" y="1540193"/>
                      <a:pt x="1230535" y="1542193"/>
                    </a:cubicBezTo>
                    <a:cubicBezTo>
                      <a:pt x="1227582" y="1554194"/>
                      <a:pt x="1224248" y="1566196"/>
                      <a:pt x="1220534" y="1578102"/>
                    </a:cubicBezTo>
                    <a:cubicBezTo>
                      <a:pt x="1220248" y="1578959"/>
                      <a:pt x="1219962" y="1579912"/>
                      <a:pt x="1219676" y="1580769"/>
                    </a:cubicBezTo>
                    <a:cubicBezTo>
                      <a:pt x="1218724" y="1580293"/>
                      <a:pt x="1217676" y="1579721"/>
                      <a:pt x="1216724" y="1579245"/>
                    </a:cubicBezTo>
                    <a:cubicBezTo>
                      <a:pt x="1205008" y="1573054"/>
                      <a:pt x="1193483" y="1566577"/>
                      <a:pt x="1182243" y="1559719"/>
                    </a:cubicBezTo>
                    <a:cubicBezTo>
                      <a:pt x="1180433" y="1558671"/>
                      <a:pt x="1178719" y="1557528"/>
                      <a:pt x="1176909" y="1556385"/>
                    </a:cubicBezTo>
                    <a:cubicBezTo>
                      <a:pt x="1165574" y="1549337"/>
                      <a:pt x="1154525" y="1541907"/>
                      <a:pt x="1143762" y="1534097"/>
                    </a:cubicBezTo>
                    <a:cubicBezTo>
                      <a:pt x="1142333" y="1533049"/>
                      <a:pt x="1140905" y="1532001"/>
                      <a:pt x="1139476" y="1530953"/>
                    </a:cubicBezTo>
                    <a:cubicBezTo>
                      <a:pt x="1128522" y="1522857"/>
                      <a:pt x="1117759" y="1514380"/>
                      <a:pt x="1107377" y="1505522"/>
                    </a:cubicBezTo>
                    <a:cubicBezTo>
                      <a:pt x="1106519" y="1504760"/>
                      <a:pt x="1105662" y="1503998"/>
                      <a:pt x="1104710" y="1503140"/>
                    </a:cubicBezTo>
                    <a:cubicBezTo>
                      <a:pt x="1093851" y="1493806"/>
                      <a:pt x="1083374" y="1484090"/>
                      <a:pt x="1073182" y="1473994"/>
                    </a:cubicBezTo>
                    <a:cubicBezTo>
                      <a:pt x="1063562" y="1464374"/>
                      <a:pt x="1054322" y="1454372"/>
                      <a:pt x="1045369" y="1444085"/>
                    </a:cubicBezTo>
                    <a:cubicBezTo>
                      <a:pt x="1042321" y="1440561"/>
                      <a:pt x="1039559" y="1436846"/>
                      <a:pt x="1036606" y="1433227"/>
                    </a:cubicBezTo>
                    <a:cubicBezTo>
                      <a:pt x="1030891" y="1426274"/>
                      <a:pt x="1024985" y="1419320"/>
                      <a:pt x="1019556" y="1411986"/>
                    </a:cubicBezTo>
                    <a:cubicBezTo>
                      <a:pt x="1016318" y="1407605"/>
                      <a:pt x="1013270" y="1403033"/>
                      <a:pt x="1010126" y="1398556"/>
                    </a:cubicBezTo>
                    <a:cubicBezTo>
                      <a:pt x="1005364" y="1391793"/>
                      <a:pt x="1000411" y="1385030"/>
                      <a:pt x="995934" y="1378077"/>
                    </a:cubicBezTo>
                    <a:cubicBezTo>
                      <a:pt x="992696" y="1373124"/>
                      <a:pt x="989838" y="1367980"/>
                      <a:pt x="986790" y="1362932"/>
                    </a:cubicBezTo>
                    <a:close/>
                    <a:moveTo>
                      <a:pt x="1401985" y="1247775"/>
                    </a:moveTo>
                    <a:cubicBezTo>
                      <a:pt x="1388364" y="1247775"/>
                      <a:pt x="1374743" y="1247299"/>
                      <a:pt x="1361123" y="1246251"/>
                    </a:cubicBezTo>
                    <a:cubicBezTo>
                      <a:pt x="1356836" y="1245965"/>
                      <a:pt x="1352550" y="1245299"/>
                      <a:pt x="1348169" y="1244918"/>
                    </a:cubicBezTo>
                    <a:cubicBezTo>
                      <a:pt x="1338834" y="1244060"/>
                      <a:pt x="1329500" y="1243203"/>
                      <a:pt x="1320165" y="1241870"/>
                    </a:cubicBezTo>
                    <a:cubicBezTo>
                      <a:pt x="1315022" y="1241108"/>
                      <a:pt x="1309973" y="1240060"/>
                      <a:pt x="1304925" y="1239203"/>
                    </a:cubicBezTo>
                    <a:cubicBezTo>
                      <a:pt x="1296448" y="1237774"/>
                      <a:pt x="1287875" y="1236345"/>
                      <a:pt x="1279398" y="1234535"/>
                    </a:cubicBezTo>
                    <a:cubicBezTo>
                      <a:pt x="1273874" y="1233392"/>
                      <a:pt x="1268444" y="1231868"/>
                      <a:pt x="1263015" y="1230535"/>
                    </a:cubicBezTo>
                    <a:cubicBezTo>
                      <a:pt x="1255871" y="1228820"/>
                      <a:pt x="1248728" y="1227106"/>
                      <a:pt x="1241679" y="1225105"/>
                    </a:cubicBezTo>
                    <a:cubicBezTo>
                      <a:pt x="1240727" y="1221867"/>
                      <a:pt x="1239584" y="1218724"/>
                      <a:pt x="1238536" y="1215485"/>
                    </a:cubicBezTo>
                    <a:cubicBezTo>
                      <a:pt x="1237298" y="1211580"/>
                      <a:pt x="1236059" y="1207580"/>
                      <a:pt x="1234726" y="1203770"/>
                    </a:cubicBezTo>
                    <a:cubicBezTo>
                      <a:pt x="1233297" y="1199579"/>
                      <a:pt x="1231678" y="1195388"/>
                      <a:pt x="1230154" y="1191197"/>
                    </a:cubicBezTo>
                    <a:cubicBezTo>
                      <a:pt x="1228820" y="1187387"/>
                      <a:pt x="1227487" y="1183672"/>
                      <a:pt x="1225963" y="1179862"/>
                    </a:cubicBezTo>
                    <a:cubicBezTo>
                      <a:pt x="1224344" y="1175576"/>
                      <a:pt x="1222534" y="1171289"/>
                      <a:pt x="1220724" y="1167098"/>
                    </a:cubicBezTo>
                    <a:cubicBezTo>
                      <a:pt x="1219200" y="1163479"/>
                      <a:pt x="1217771" y="1159859"/>
                      <a:pt x="1216247" y="1156240"/>
                    </a:cubicBezTo>
                    <a:cubicBezTo>
                      <a:pt x="1214342" y="1151858"/>
                      <a:pt x="1212342" y="1147572"/>
                      <a:pt x="1210342" y="1143191"/>
                    </a:cubicBezTo>
                    <a:cubicBezTo>
                      <a:pt x="1208818" y="1139762"/>
                      <a:pt x="1207294" y="1136333"/>
                      <a:pt x="1205579" y="1132904"/>
                    </a:cubicBezTo>
                    <a:cubicBezTo>
                      <a:pt x="1203389" y="1128427"/>
                      <a:pt x="1201103" y="1123950"/>
                      <a:pt x="1198817" y="1119473"/>
                    </a:cubicBezTo>
                    <a:cubicBezTo>
                      <a:pt x="1197197" y="1116235"/>
                      <a:pt x="1195673" y="1113092"/>
                      <a:pt x="1193959" y="1109853"/>
                    </a:cubicBezTo>
                    <a:cubicBezTo>
                      <a:pt x="1191482" y="1105091"/>
                      <a:pt x="1188815" y="1100519"/>
                      <a:pt x="1186244" y="1095756"/>
                    </a:cubicBezTo>
                    <a:cubicBezTo>
                      <a:pt x="1184624" y="1092899"/>
                      <a:pt x="1183100" y="1089946"/>
                      <a:pt x="1181481" y="1087088"/>
                    </a:cubicBezTo>
                    <a:cubicBezTo>
                      <a:pt x="1178433" y="1081850"/>
                      <a:pt x="1175290" y="1076706"/>
                      <a:pt x="1172051" y="1071467"/>
                    </a:cubicBezTo>
                    <a:cubicBezTo>
                      <a:pt x="1170718" y="1069277"/>
                      <a:pt x="1169384" y="1066991"/>
                      <a:pt x="1167956" y="1064705"/>
                    </a:cubicBezTo>
                    <a:cubicBezTo>
                      <a:pt x="1163288" y="1057275"/>
                      <a:pt x="1158526" y="1049941"/>
                      <a:pt x="1153573" y="1042702"/>
                    </a:cubicBezTo>
                    <a:cubicBezTo>
                      <a:pt x="1162145" y="1041083"/>
                      <a:pt x="1170718" y="1039273"/>
                      <a:pt x="1179195" y="1037368"/>
                    </a:cubicBezTo>
                    <a:cubicBezTo>
                      <a:pt x="1182338" y="1036606"/>
                      <a:pt x="1185482" y="1035844"/>
                      <a:pt x="1188625" y="1035082"/>
                    </a:cubicBezTo>
                    <a:cubicBezTo>
                      <a:pt x="1193959" y="1033748"/>
                      <a:pt x="1199293" y="1032510"/>
                      <a:pt x="1204532" y="1031177"/>
                    </a:cubicBezTo>
                    <a:cubicBezTo>
                      <a:pt x="1208151" y="1030224"/>
                      <a:pt x="1211771" y="1029081"/>
                      <a:pt x="1215390" y="1028033"/>
                    </a:cubicBezTo>
                    <a:cubicBezTo>
                      <a:pt x="1220057" y="1026700"/>
                      <a:pt x="1224820" y="1025366"/>
                      <a:pt x="1229487" y="1023938"/>
                    </a:cubicBezTo>
                    <a:cubicBezTo>
                      <a:pt x="1233297" y="1022795"/>
                      <a:pt x="1237012" y="1021461"/>
                      <a:pt x="1240822" y="1020223"/>
                    </a:cubicBezTo>
                    <a:cubicBezTo>
                      <a:pt x="1245203" y="1018794"/>
                      <a:pt x="1249680" y="1017365"/>
                      <a:pt x="1253966" y="1015841"/>
                    </a:cubicBezTo>
                    <a:cubicBezTo>
                      <a:pt x="1257872" y="1014508"/>
                      <a:pt x="1261586" y="1012984"/>
                      <a:pt x="1265492" y="1011555"/>
                    </a:cubicBezTo>
                    <a:cubicBezTo>
                      <a:pt x="1269683" y="1010031"/>
                      <a:pt x="1273874" y="1008507"/>
                      <a:pt x="1277969" y="1006793"/>
                    </a:cubicBezTo>
                    <a:cubicBezTo>
                      <a:pt x="1281875" y="1005269"/>
                      <a:pt x="1285589" y="1003649"/>
                      <a:pt x="1289494" y="1002030"/>
                    </a:cubicBezTo>
                    <a:cubicBezTo>
                      <a:pt x="1293495" y="1000316"/>
                      <a:pt x="1297591" y="998696"/>
                      <a:pt x="1301591" y="996887"/>
                    </a:cubicBezTo>
                    <a:cubicBezTo>
                      <a:pt x="1305401" y="995172"/>
                      <a:pt x="1309211" y="993362"/>
                      <a:pt x="1313021" y="991648"/>
                    </a:cubicBezTo>
                    <a:cubicBezTo>
                      <a:pt x="1316927" y="989838"/>
                      <a:pt x="1320832" y="988028"/>
                      <a:pt x="1324642" y="986123"/>
                    </a:cubicBezTo>
                    <a:cubicBezTo>
                      <a:pt x="1328452" y="984218"/>
                      <a:pt x="1332167" y="982313"/>
                      <a:pt x="1335977" y="980313"/>
                    </a:cubicBezTo>
                    <a:cubicBezTo>
                      <a:pt x="1338929" y="978789"/>
                      <a:pt x="1341882" y="977360"/>
                      <a:pt x="1344740" y="975836"/>
                    </a:cubicBezTo>
                    <a:cubicBezTo>
                      <a:pt x="1351121" y="979361"/>
                      <a:pt x="1357217" y="983171"/>
                      <a:pt x="1363409" y="986885"/>
                    </a:cubicBezTo>
                    <a:cubicBezTo>
                      <a:pt x="1368362" y="989838"/>
                      <a:pt x="1373410" y="992696"/>
                      <a:pt x="1378172" y="995839"/>
                    </a:cubicBezTo>
                    <a:cubicBezTo>
                      <a:pt x="1385316" y="1000411"/>
                      <a:pt x="1392174" y="1005459"/>
                      <a:pt x="1399032" y="1010317"/>
                    </a:cubicBezTo>
                    <a:cubicBezTo>
                      <a:pt x="1403414" y="1013365"/>
                      <a:pt x="1407890" y="1016318"/>
                      <a:pt x="1412081" y="1019461"/>
                    </a:cubicBezTo>
                    <a:cubicBezTo>
                      <a:pt x="1419606" y="1025081"/>
                      <a:pt x="1426750" y="1031081"/>
                      <a:pt x="1433989" y="1037082"/>
                    </a:cubicBezTo>
                    <a:cubicBezTo>
                      <a:pt x="1437323" y="1039844"/>
                      <a:pt x="1440847" y="1042416"/>
                      <a:pt x="1444085" y="1045274"/>
                    </a:cubicBezTo>
                    <a:cubicBezTo>
                      <a:pt x="1454372" y="1054227"/>
                      <a:pt x="1464374" y="1063466"/>
                      <a:pt x="1473994" y="1073087"/>
                    </a:cubicBezTo>
                    <a:cubicBezTo>
                      <a:pt x="1484186" y="1083278"/>
                      <a:pt x="1493901" y="1093851"/>
                      <a:pt x="1503331" y="1104805"/>
                    </a:cubicBezTo>
                    <a:cubicBezTo>
                      <a:pt x="1503998" y="1105567"/>
                      <a:pt x="1504760" y="1106329"/>
                      <a:pt x="1505426" y="1107186"/>
                    </a:cubicBezTo>
                    <a:cubicBezTo>
                      <a:pt x="1514380" y="1117664"/>
                      <a:pt x="1522857" y="1128522"/>
                      <a:pt x="1531049" y="1139571"/>
                    </a:cubicBezTo>
                    <a:cubicBezTo>
                      <a:pt x="1532001" y="1140905"/>
                      <a:pt x="1533049" y="1142238"/>
                      <a:pt x="1534001" y="1143572"/>
                    </a:cubicBezTo>
                    <a:cubicBezTo>
                      <a:pt x="1541907" y="1154430"/>
                      <a:pt x="1549337" y="1165574"/>
                      <a:pt x="1556480" y="1177004"/>
                    </a:cubicBezTo>
                    <a:cubicBezTo>
                      <a:pt x="1557528" y="1178719"/>
                      <a:pt x="1558671" y="1180433"/>
                      <a:pt x="1559719" y="1182148"/>
                    </a:cubicBezTo>
                    <a:cubicBezTo>
                      <a:pt x="1566672" y="1193483"/>
                      <a:pt x="1573149" y="1205008"/>
                      <a:pt x="1579340" y="1216819"/>
                    </a:cubicBezTo>
                    <a:cubicBezTo>
                      <a:pt x="1579817" y="1217771"/>
                      <a:pt x="1580293" y="1218724"/>
                      <a:pt x="1580769" y="1219676"/>
                    </a:cubicBezTo>
                    <a:cubicBezTo>
                      <a:pt x="1578674" y="1220343"/>
                      <a:pt x="1576673" y="1221010"/>
                      <a:pt x="1574578" y="1221676"/>
                    </a:cubicBezTo>
                    <a:cubicBezTo>
                      <a:pt x="1571054" y="1222724"/>
                      <a:pt x="1567529" y="1223772"/>
                      <a:pt x="1564005" y="1224820"/>
                    </a:cubicBezTo>
                    <a:cubicBezTo>
                      <a:pt x="1559909" y="1225963"/>
                      <a:pt x="1555814" y="1227106"/>
                      <a:pt x="1551718" y="1228154"/>
                    </a:cubicBezTo>
                    <a:cubicBezTo>
                      <a:pt x="1548194" y="1229106"/>
                      <a:pt x="1544669" y="1229963"/>
                      <a:pt x="1541145" y="1230821"/>
                    </a:cubicBezTo>
                    <a:cubicBezTo>
                      <a:pt x="1536954" y="1231868"/>
                      <a:pt x="1532858" y="1232821"/>
                      <a:pt x="1528667" y="1233678"/>
                    </a:cubicBezTo>
                    <a:cubicBezTo>
                      <a:pt x="1525238" y="1234440"/>
                      <a:pt x="1521714" y="1235202"/>
                      <a:pt x="1518190" y="1235964"/>
                    </a:cubicBezTo>
                    <a:cubicBezTo>
                      <a:pt x="1513904" y="1236821"/>
                      <a:pt x="1509617" y="1237583"/>
                      <a:pt x="1505331" y="1238345"/>
                    </a:cubicBezTo>
                    <a:cubicBezTo>
                      <a:pt x="1501902" y="1238917"/>
                      <a:pt x="1498473" y="1239584"/>
                      <a:pt x="1495044" y="1240155"/>
                    </a:cubicBezTo>
                    <a:cubicBezTo>
                      <a:pt x="1490663" y="1240822"/>
                      <a:pt x="1486281" y="1241489"/>
                      <a:pt x="1481804" y="1242060"/>
                    </a:cubicBezTo>
                    <a:cubicBezTo>
                      <a:pt x="1478471" y="1242536"/>
                      <a:pt x="1475137" y="1243013"/>
                      <a:pt x="1471803" y="1243394"/>
                    </a:cubicBezTo>
                    <a:cubicBezTo>
                      <a:pt x="1467136" y="1243965"/>
                      <a:pt x="1462564" y="1244346"/>
                      <a:pt x="1457897" y="1244822"/>
                    </a:cubicBezTo>
                    <a:cubicBezTo>
                      <a:pt x="1454753" y="1245108"/>
                      <a:pt x="1451610" y="1245489"/>
                      <a:pt x="1448467" y="1245775"/>
                    </a:cubicBezTo>
                    <a:cubicBezTo>
                      <a:pt x="1443323" y="1246156"/>
                      <a:pt x="1438180" y="1246442"/>
                      <a:pt x="1432941" y="1246727"/>
                    </a:cubicBezTo>
                    <a:cubicBezTo>
                      <a:pt x="1430274" y="1246823"/>
                      <a:pt x="1427702" y="1247108"/>
                      <a:pt x="1425035" y="1247204"/>
                    </a:cubicBezTo>
                    <a:cubicBezTo>
                      <a:pt x="1417225" y="1247489"/>
                      <a:pt x="1409414" y="1247680"/>
                      <a:pt x="1401604" y="1247680"/>
                    </a:cubicBezTo>
                    <a:close/>
                    <a:moveTo>
                      <a:pt x="1363028" y="941832"/>
                    </a:moveTo>
                    <a:cubicBezTo>
                      <a:pt x="1357027" y="945452"/>
                      <a:pt x="1351026" y="949166"/>
                      <a:pt x="1344835" y="952595"/>
                    </a:cubicBezTo>
                    <a:cubicBezTo>
                      <a:pt x="1341787" y="950976"/>
                      <a:pt x="1338739" y="949452"/>
                      <a:pt x="1335691" y="947928"/>
                    </a:cubicBezTo>
                    <a:cubicBezTo>
                      <a:pt x="1332071" y="946023"/>
                      <a:pt x="1328452" y="944213"/>
                      <a:pt x="1324832" y="942404"/>
                    </a:cubicBezTo>
                    <a:cubicBezTo>
                      <a:pt x="1320832" y="940403"/>
                      <a:pt x="1316831" y="938594"/>
                      <a:pt x="1312736" y="936689"/>
                    </a:cubicBezTo>
                    <a:cubicBezTo>
                      <a:pt x="1309021" y="934974"/>
                      <a:pt x="1305401" y="933260"/>
                      <a:pt x="1301687" y="931545"/>
                    </a:cubicBezTo>
                    <a:cubicBezTo>
                      <a:pt x="1297591" y="929735"/>
                      <a:pt x="1293495" y="928021"/>
                      <a:pt x="1289399" y="926306"/>
                    </a:cubicBezTo>
                    <a:cubicBezTo>
                      <a:pt x="1285589" y="924687"/>
                      <a:pt x="1281875" y="923068"/>
                      <a:pt x="1278065" y="921639"/>
                    </a:cubicBezTo>
                    <a:cubicBezTo>
                      <a:pt x="1273874" y="920020"/>
                      <a:pt x="1269587" y="918400"/>
                      <a:pt x="1265396" y="916877"/>
                    </a:cubicBezTo>
                    <a:cubicBezTo>
                      <a:pt x="1261586" y="915448"/>
                      <a:pt x="1257872" y="914019"/>
                      <a:pt x="1254062" y="912686"/>
                    </a:cubicBezTo>
                    <a:cubicBezTo>
                      <a:pt x="1249680" y="911162"/>
                      <a:pt x="1245203" y="909733"/>
                      <a:pt x="1240727" y="908304"/>
                    </a:cubicBezTo>
                    <a:cubicBezTo>
                      <a:pt x="1237012" y="907066"/>
                      <a:pt x="1233297" y="905827"/>
                      <a:pt x="1229582" y="904685"/>
                    </a:cubicBezTo>
                    <a:cubicBezTo>
                      <a:pt x="1224915" y="903256"/>
                      <a:pt x="1220153" y="901922"/>
                      <a:pt x="1215390" y="900589"/>
                    </a:cubicBezTo>
                    <a:cubicBezTo>
                      <a:pt x="1211771" y="899541"/>
                      <a:pt x="1208246" y="898493"/>
                      <a:pt x="1204627" y="897541"/>
                    </a:cubicBezTo>
                    <a:cubicBezTo>
                      <a:pt x="1199198" y="896112"/>
                      <a:pt x="1193768" y="894779"/>
                      <a:pt x="1188339" y="893540"/>
                    </a:cubicBezTo>
                    <a:cubicBezTo>
                      <a:pt x="1185291" y="892778"/>
                      <a:pt x="1182338" y="892016"/>
                      <a:pt x="1179386" y="891350"/>
                    </a:cubicBezTo>
                    <a:cubicBezTo>
                      <a:pt x="1170908" y="889445"/>
                      <a:pt x="1162336" y="887635"/>
                      <a:pt x="1153668" y="886016"/>
                    </a:cubicBezTo>
                    <a:cubicBezTo>
                      <a:pt x="1158621" y="878777"/>
                      <a:pt x="1163479" y="871442"/>
                      <a:pt x="1168051" y="864013"/>
                    </a:cubicBezTo>
                    <a:cubicBezTo>
                      <a:pt x="1169480" y="861822"/>
                      <a:pt x="1170718" y="859536"/>
                      <a:pt x="1172147" y="857250"/>
                    </a:cubicBezTo>
                    <a:cubicBezTo>
                      <a:pt x="1175290" y="852107"/>
                      <a:pt x="1178528" y="846868"/>
                      <a:pt x="1181576" y="841629"/>
                    </a:cubicBezTo>
                    <a:cubicBezTo>
                      <a:pt x="1183196" y="838772"/>
                      <a:pt x="1184720" y="835914"/>
                      <a:pt x="1186339" y="832961"/>
                    </a:cubicBezTo>
                    <a:cubicBezTo>
                      <a:pt x="1188911" y="828294"/>
                      <a:pt x="1191578" y="823627"/>
                      <a:pt x="1194054" y="818864"/>
                    </a:cubicBezTo>
                    <a:cubicBezTo>
                      <a:pt x="1195769" y="815721"/>
                      <a:pt x="1197293" y="812483"/>
                      <a:pt x="1198912" y="809244"/>
                    </a:cubicBezTo>
                    <a:cubicBezTo>
                      <a:pt x="1201198" y="804767"/>
                      <a:pt x="1203484" y="800291"/>
                      <a:pt x="1205675" y="795814"/>
                    </a:cubicBezTo>
                    <a:cubicBezTo>
                      <a:pt x="1207294" y="792385"/>
                      <a:pt x="1208818" y="788956"/>
                      <a:pt x="1210437" y="785527"/>
                    </a:cubicBezTo>
                    <a:cubicBezTo>
                      <a:pt x="1212437" y="781145"/>
                      <a:pt x="1214438" y="776859"/>
                      <a:pt x="1216343" y="772477"/>
                    </a:cubicBezTo>
                    <a:cubicBezTo>
                      <a:pt x="1217867" y="768858"/>
                      <a:pt x="1219295" y="765239"/>
                      <a:pt x="1220819" y="761619"/>
                    </a:cubicBezTo>
                    <a:cubicBezTo>
                      <a:pt x="1222534" y="757333"/>
                      <a:pt x="1224344" y="753142"/>
                      <a:pt x="1226058" y="748856"/>
                    </a:cubicBezTo>
                    <a:cubicBezTo>
                      <a:pt x="1227487" y="745141"/>
                      <a:pt x="1228820" y="741331"/>
                      <a:pt x="1230249" y="737521"/>
                    </a:cubicBezTo>
                    <a:cubicBezTo>
                      <a:pt x="1231773" y="733330"/>
                      <a:pt x="1233297" y="729139"/>
                      <a:pt x="1234821" y="724948"/>
                    </a:cubicBezTo>
                    <a:cubicBezTo>
                      <a:pt x="1236155" y="721043"/>
                      <a:pt x="1237393" y="717137"/>
                      <a:pt x="1238631" y="713232"/>
                    </a:cubicBezTo>
                    <a:cubicBezTo>
                      <a:pt x="1239679" y="709994"/>
                      <a:pt x="1240727" y="706850"/>
                      <a:pt x="1241774" y="703612"/>
                    </a:cubicBezTo>
                    <a:cubicBezTo>
                      <a:pt x="1248918" y="701612"/>
                      <a:pt x="1255967" y="699897"/>
                      <a:pt x="1263110" y="698183"/>
                    </a:cubicBezTo>
                    <a:cubicBezTo>
                      <a:pt x="1268540" y="696849"/>
                      <a:pt x="1274064" y="695325"/>
                      <a:pt x="1279493" y="694087"/>
                    </a:cubicBezTo>
                    <a:cubicBezTo>
                      <a:pt x="1287971" y="692277"/>
                      <a:pt x="1296448" y="690944"/>
                      <a:pt x="1305020" y="689420"/>
                    </a:cubicBezTo>
                    <a:cubicBezTo>
                      <a:pt x="1310069" y="688562"/>
                      <a:pt x="1315212" y="687419"/>
                      <a:pt x="1320260" y="686752"/>
                    </a:cubicBezTo>
                    <a:cubicBezTo>
                      <a:pt x="1329595" y="685419"/>
                      <a:pt x="1338929" y="684562"/>
                      <a:pt x="1348264" y="683705"/>
                    </a:cubicBezTo>
                    <a:cubicBezTo>
                      <a:pt x="1352550" y="683324"/>
                      <a:pt x="1356836" y="682657"/>
                      <a:pt x="1361218" y="682371"/>
                    </a:cubicBezTo>
                    <a:cubicBezTo>
                      <a:pt x="1374839" y="681419"/>
                      <a:pt x="1388459" y="680847"/>
                      <a:pt x="1402080" y="680847"/>
                    </a:cubicBezTo>
                    <a:cubicBezTo>
                      <a:pt x="1409890" y="680847"/>
                      <a:pt x="1417701" y="681038"/>
                      <a:pt x="1425512" y="681323"/>
                    </a:cubicBezTo>
                    <a:cubicBezTo>
                      <a:pt x="1428083" y="681419"/>
                      <a:pt x="1430750" y="681609"/>
                      <a:pt x="1433322" y="681800"/>
                    </a:cubicBezTo>
                    <a:cubicBezTo>
                      <a:pt x="1438561" y="682085"/>
                      <a:pt x="1443704" y="682371"/>
                      <a:pt x="1448943" y="682752"/>
                    </a:cubicBezTo>
                    <a:cubicBezTo>
                      <a:pt x="1452086" y="683038"/>
                      <a:pt x="1455134" y="683324"/>
                      <a:pt x="1458278" y="683705"/>
                    </a:cubicBezTo>
                    <a:cubicBezTo>
                      <a:pt x="1462945" y="684181"/>
                      <a:pt x="1467612" y="684562"/>
                      <a:pt x="1472279" y="685133"/>
                    </a:cubicBezTo>
                    <a:cubicBezTo>
                      <a:pt x="1475613" y="685514"/>
                      <a:pt x="1478947" y="686086"/>
                      <a:pt x="1482281" y="686467"/>
                    </a:cubicBezTo>
                    <a:cubicBezTo>
                      <a:pt x="1486662" y="687038"/>
                      <a:pt x="1491139" y="687705"/>
                      <a:pt x="1495520" y="688372"/>
                    </a:cubicBezTo>
                    <a:cubicBezTo>
                      <a:pt x="1498949" y="688943"/>
                      <a:pt x="1502378" y="689515"/>
                      <a:pt x="1505807" y="690182"/>
                    </a:cubicBezTo>
                    <a:cubicBezTo>
                      <a:pt x="1510094" y="690944"/>
                      <a:pt x="1514380" y="691706"/>
                      <a:pt x="1518666" y="692563"/>
                    </a:cubicBezTo>
                    <a:cubicBezTo>
                      <a:pt x="1522095" y="693230"/>
                      <a:pt x="1525619" y="694087"/>
                      <a:pt x="1529048" y="694849"/>
                    </a:cubicBezTo>
                    <a:cubicBezTo>
                      <a:pt x="1533239" y="695801"/>
                      <a:pt x="1537430" y="696754"/>
                      <a:pt x="1541621" y="697706"/>
                    </a:cubicBezTo>
                    <a:cubicBezTo>
                      <a:pt x="1545146" y="698564"/>
                      <a:pt x="1548670" y="699516"/>
                      <a:pt x="1552099" y="700373"/>
                    </a:cubicBezTo>
                    <a:cubicBezTo>
                      <a:pt x="1556194" y="701421"/>
                      <a:pt x="1560290" y="702564"/>
                      <a:pt x="1564386" y="703707"/>
                    </a:cubicBezTo>
                    <a:cubicBezTo>
                      <a:pt x="1567910" y="704755"/>
                      <a:pt x="1571435" y="705802"/>
                      <a:pt x="1574959" y="706850"/>
                    </a:cubicBezTo>
                    <a:cubicBezTo>
                      <a:pt x="1577054" y="707517"/>
                      <a:pt x="1579055" y="708184"/>
                      <a:pt x="1581150" y="708850"/>
                    </a:cubicBezTo>
                    <a:cubicBezTo>
                      <a:pt x="1580674" y="709803"/>
                      <a:pt x="1580198" y="710756"/>
                      <a:pt x="1579626" y="711708"/>
                    </a:cubicBezTo>
                    <a:cubicBezTo>
                      <a:pt x="1573435" y="723519"/>
                      <a:pt x="1566863" y="735044"/>
                      <a:pt x="1560005" y="746379"/>
                    </a:cubicBezTo>
                    <a:cubicBezTo>
                      <a:pt x="1558957" y="748094"/>
                      <a:pt x="1557909" y="749808"/>
                      <a:pt x="1556766" y="751523"/>
                    </a:cubicBezTo>
                    <a:cubicBezTo>
                      <a:pt x="1549622" y="762952"/>
                      <a:pt x="1542193" y="774097"/>
                      <a:pt x="1534287" y="784955"/>
                    </a:cubicBezTo>
                    <a:cubicBezTo>
                      <a:pt x="1533335" y="786289"/>
                      <a:pt x="1532287" y="787622"/>
                      <a:pt x="1531334" y="788956"/>
                    </a:cubicBezTo>
                    <a:cubicBezTo>
                      <a:pt x="1523143" y="800005"/>
                      <a:pt x="1514665" y="810863"/>
                      <a:pt x="1505712" y="821341"/>
                    </a:cubicBezTo>
                    <a:cubicBezTo>
                      <a:pt x="1505045" y="822103"/>
                      <a:pt x="1504283" y="822865"/>
                      <a:pt x="1503617" y="823722"/>
                    </a:cubicBezTo>
                    <a:cubicBezTo>
                      <a:pt x="1494187" y="834581"/>
                      <a:pt x="1484471" y="845249"/>
                      <a:pt x="1474280" y="855440"/>
                    </a:cubicBezTo>
                    <a:cubicBezTo>
                      <a:pt x="1464659" y="865061"/>
                      <a:pt x="1454658" y="874300"/>
                      <a:pt x="1444371" y="883253"/>
                    </a:cubicBezTo>
                    <a:cubicBezTo>
                      <a:pt x="1440847" y="886301"/>
                      <a:pt x="1436942" y="889159"/>
                      <a:pt x="1433322" y="892207"/>
                    </a:cubicBezTo>
                    <a:cubicBezTo>
                      <a:pt x="1426464" y="897922"/>
                      <a:pt x="1419606" y="903637"/>
                      <a:pt x="1412367" y="909066"/>
                    </a:cubicBezTo>
                    <a:cubicBezTo>
                      <a:pt x="1407795" y="912495"/>
                      <a:pt x="1403033" y="915638"/>
                      <a:pt x="1398365" y="918877"/>
                    </a:cubicBezTo>
                    <a:cubicBezTo>
                      <a:pt x="1391793" y="923544"/>
                      <a:pt x="1385221" y="928307"/>
                      <a:pt x="1378458" y="932688"/>
                    </a:cubicBezTo>
                    <a:cubicBezTo>
                      <a:pt x="1373505" y="935927"/>
                      <a:pt x="1368266" y="938879"/>
                      <a:pt x="1363123" y="941927"/>
                    </a:cubicBezTo>
                    <a:close/>
                    <a:moveTo>
                      <a:pt x="1214342" y="711899"/>
                    </a:moveTo>
                    <a:cubicBezTo>
                      <a:pt x="1215581" y="711518"/>
                      <a:pt x="1216724" y="711137"/>
                      <a:pt x="1217962" y="710756"/>
                    </a:cubicBezTo>
                    <a:cubicBezTo>
                      <a:pt x="1217581" y="711994"/>
                      <a:pt x="1217200" y="713327"/>
                      <a:pt x="1216724" y="714566"/>
                    </a:cubicBezTo>
                    <a:cubicBezTo>
                      <a:pt x="1215581" y="717995"/>
                      <a:pt x="1214342" y="721328"/>
                      <a:pt x="1213199" y="724757"/>
                    </a:cubicBezTo>
                    <a:cubicBezTo>
                      <a:pt x="1211580" y="729425"/>
                      <a:pt x="1209865" y="734187"/>
                      <a:pt x="1208056" y="738854"/>
                    </a:cubicBezTo>
                    <a:cubicBezTo>
                      <a:pt x="1206722" y="742283"/>
                      <a:pt x="1205389" y="745808"/>
                      <a:pt x="1203960" y="749237"/>
                    </a:cubicBezTo>
                    <a:cubicBezTo>
                      <a:pt x="1202150" y="753809"/>
                      <a:pt x="1200245" y="758381"/>
                      <a:pt x="1198340" y="762857"/>
                    </a:cubicBezTo>
                    <a:cubicBezTo>
                      <a:pt x="1196816" y="766382"/>
                      <a:pt x="1195292" y="769811"/>
                      <a:pt x="1193768" y="773240"/>
                    </a:cubicBezTo>
                    <a:cubicBezTo>
                      <a:pt x="1191768" y="777716"/>
                      <a:pt x="1189673" y="782193"/>
                      <a:pt x="1187577" y="786575"/>
                    </a:cubicBezTo>
                    <a:cubicBezTo>
                      <a:pt x="1185958" y="790004"/>
                      <a:pt x="1184243" y="793433"/>
                      <a:pt x="1182624" y="796862"/>
                    </a:cubicBezTo>
                    <a:cubicBezTo>
                      <a:pt x="1180433" y="801338"/>
                      <a:pt x="1178052" y="805720"/>
                      <a:pt x="1175766" y="810101"/>
                    </a:cubicBezTo>
                    <a:cubicBezTo>
                      <a:pt x="1174052" y="813435"/>
                      <a:pt x="1172242" y="816769"/>
                      <a:pt x="1170432" y="820007"/>
                    </a:cubicBezTo>
                    <a:cubicBezTo>
                      <a:pt x="1167956" y="824579"/>
                      <a:pt x="1165289" y="829056"/>
                      <a:pt x="1162717" y="833533"/>
                    </a:cubicBezTo>
                    <a:cubicBezTo>
                      <a:pt x="1160907" y="836581"/>
                      <a:pt x="1159193" y="839724"/>
                      <a:pt x="1157288" y="842772"/>
                    </a:cubicBezTo>
                    <a:cubicBezTo>
                      <a:pt x="1154335" y="847725"/>
                      <a:pt x="1151192" y="852583"/>
                      <a:pt x="1148048" y="857441"/>
                    </a:cubicBezTo>
                    <a:cubicBezTo>
                      <a:pt x="1146429" y="860012"/>
                      <a:pt x="1144810" y="862584"/>
                      <a:pt x="1143191" y="865156"/>
                    </a:cubicBezTo>
                    <a:cubicBezTo>
                      <a:pt x="1138333" y="872585"/>
                      <a:pt x="1133285" y="879824"/>
                      <a:pt x="1128141" y="887159"/>
                    </a:cubicBezTo>
                    <a:lnTo>
                      <a:pt x="1118616" y="900398"/>
                    </a:lnTo>
                    <a:lnTo>
                      <a:pt x="1134713" y="903065"/>
                    </a:lnTo>
                    <a:cubicBezTo>
                      <a:pt x="1143476" y="904494"/>
                      <a:pt x="1152239" y="906113"/>
                      <a:pt x="1160907" y="907923"/>
                    </a:cubicBezTo>
                    <a:cubicBezTo>
                      <a:pt x="1163765" y="908495"/>
                      <a:pt x="1166622" y="909161"/>
                      <a:pt x="1169480" y="909828"/>
                    </a:cubicBezTo>
                    <a:cubicBezTo>
                      <a:pt x="1175290" y="911066"/>
                      <a:pt x="1181005" y="912400"/>
                      <a:pt x="1186720" y="913733"/>
                    </a:cubicBezTo>
                    <a:cubicBezTo>
                      <a:pt x="1190149" y="914591"/>
                      <a:pt x="1193483" y="915448"/>
                      <a:pt x="1196816" y="916400"/>
                    </a:cubicBezTo>
                    <a:cubicBezTo>
                      <a:pt x="1201960" y="917734"/>
                      <a:pt x="1207103" y="919067"/>
                      <a:pt x="1212152" y="920591"/>
                    </a:cubicBezTo>
                    <a:cubicBezTo>
                      <a:pt x="1215676" y="921639"/>
                      <a:pt x="1219200" y="922687"/>
                      <a:pt x="1222724" y="923830"/>
                    </a:cubicBezTo>
                    <a:cubicBezTo>
                      <a:pt x="1227582" y="925354"/>
                      <a:pt x="1232440" y="926783"/>
                      <a:pt x="1237202" y="928402"/>
                    </a:cubicBezTo>
                    <a:cubicBezTo>
                      <a:pt x="1240727" y="929545"/>
                      <a:pt x="1244251" y="930783"/>
                      <a:pt x="1247775" y="932117"/>
                    </a:cubicBezTo>
                    <a:cubicBezTo>
                      <a:pt x="1252442" y="933736"/>
                      <a:pt x="1257110" y="935450"/>
                      <a:pt x="1261777" y="937260"/>
                    </a:cubicBezTo>
                    <a:cubicBezTo>
                      <a:pt x="1265301" y="938594"/>
                      <a:pt x="1268825" y="939927"/>
                      <a:pt x="1272254" y="941356"/>
                    </a:cubicBezTo>
                    <a:cubicBezTo>
                      <a:pt x="1276826" y="943166"/>
                      <a:pt x="1281398" y="945071"/>
                      <a:pt x="1285970" y="947071"/>
                    </a:cubicBezTo>
                    <a:cubicBezTo>
                      <a:pt x="1289399" y="948500"/>
                      <a:pt x="1292733" y="950024"/>
                      <a:pt x="1296162" y="951548"/>
                    </a:cubicBezTo>
                    <a:cubicBezTo>
                      <a:pt x="1300734" y="953643"/>
                      <a:pt x="1305306" y="955739"/>
                      <a:pt x="1309878" y="957929"/>
                    </a:cubicBezTo>
                    <a:cubicBezTo>
                      <a:pt x="1313117" y="959453"/>
                      <a:pt x="1316355" y="960977"/>
                      <a:pt x="1319498" y="962597"/>
                    </a:cubicBezTo>
                    <a:cubicBezTo>
                      <a:pt x="1320641" y="963168"/>
                      <a:pt x="1321880" y="963835"/>
                      <a:pt x="1323023" y="964406"/>
                    </a:cubicBezTo>
                    <a:cubicBezTo>
                      <a:pt x="1321880" y="964978"/>
                      <a:pt x="1320737" y="965645"/>
                      <a:pt x="1319498" y="966216"/>
                    </a:cubicBezTo>
                    <a:cubicBezTo>
                      <a:pt x="1316260" y="967835"/>
                      <a:pt x="1312926" y="969359"/>
                      <a:pt x="1309688" y="970979"/>
                    </a:cubicBezTo>
                    <a:cubicBezTo>
                      <a:pt x="1305211" y="973074"/>
                      <a:pt x="1300734" y="975265"/>
                      <a:pt x="1296162" y="977265"/>
                    </a:cubicBezTo>
                    <a:cubicBezTo>
                      <a:pt x="1292733" y="978789"/>
                      <a:pt x="1289304" y="980313"/>
                      <a:pt x="1285875" y="981742"/>
                    </a:cubicBezTo>
                    <a:cubicBezTo>
                      <a:pt x="1281398" y="983647"/>
                      <a:pt x="1276826" y="985552"/>
                      <a:pt x="1272254" y="987362"/>
                    </a:cubicBezTo>
                    <a:cubicBezTo>
                      <a:pt x="1268730" y="988790"/>
                      <a:pt x="1265206" y="990124"/>
                      <a:pt x="1261682" y="991457"/>
                    </a:cubicBezTo>
                    <a:cubicBezTo>
                      <a:pt x="1257110" y="993172"/>
                      <a:pt x="1252442" y="994886"/>
                      <a:pt x="1247775" y="996506"/>
                    </a:cubicBezTo>
                    <a:cubicBezTo>
                      <a:pt x="1244251" y="997744"/>
                      <a:pt x="1240727" y="998982"/>
                      <a:pt x="1237107" y="1000220"/>
                    </a:cubicBezTo>
                    <a:cubicBezTo>
                      <a:pt x="1232344" y="1001840"/>
                      <a:pt x="1227487" y="1003364"/>
                      <a:pt x="1222629" y="1004792"/>
                    </a:cubicBezTo>
                    <a:cubicBezTo>
                      <a:pt x="1219105" y="1005840"/>
                      <a:pt x="1215676" y="1006983"/>
                      <a:pt x="1212152" y="1007936"/>
                    </a:cubicBezTo>
                    <a:cubicBezTo>
                      <a:pt x="1207008" y="1009460"/>
                      <a:pt x="1201865" y="1010793"/>
                      <a:pt x="1196721" y="1012127"/>
                    </a:cubicBezTo>
                    <a:cubicBezTo>
                      <a:pt x="1193387" y="1012984"/>
                      <a:pt x="1190054" y="1013936"/>
                      <a:pt x="1186720" y="1014698"/>
                    </a:cubicBezTo>
                    <a:cubicBezTo>
                      <a:pt x="1181005" y="1016127"/>
                      <a:pt x="1175195" y="1017365"/>
                      <a:pt x="1169384" y="1018699"/>
                    </a:cubicBezTo>
                    <a:cubicBezTo>
                      <a:pt x="1166527" y="1019270"/>
                      <a:pt x="1163765" y="1020032"/>
                      <a:pt x="1160907" y="1020604"/>
                    </a:cubicBezTo>
                    <a:cubicBezTo>
                      <a:pt x="1152239" y="1022414"/>
                      <a:pt x="1143476" y="1024033"/>
                      <a:pt x="1134713" y="1025462"/>
                    </a:cubicBezTo>
                    <a:lnTo>
                      <a:pt x="1118616" y="1028129"/>
                    </a:lnTo>
                    <a:lnTo>
                      <a:pt x="1128141" y="1041368"/>
                    </a:lnTo>
                    <a:cubicBezTo>
                      <a:pt x="1133380" y="1048607"/>
                      <a:pt x="1138333" y="1055942"/>
                      <a:pt x="1143191" y="1063371"/>
                    </a:cubicBezTo>
                    <a:cubicBezTo>
                      <a:pt x="1144905" y="1065943"/>
                      <a:pt x="1146429" y="1068515"/>
                      <a:pt x="1148048" y="1071086"/>
                    </a:cubicBezTo>
                    <a:cubicBezTo>
                      <a:pt x="1151192" y="1075944"/>
                      <a:pt x="1154335" y="1080802"/>
                      <a:pt x="1157288" y="1085755"/>
                    </a:cubicBezTo>
                    <a:cubicBezTo>
                      <a:pt x="1159193" y="1088803"/>
                      <a:pt x="1160907" y="1091946"/>
                      <a:pt x="1162717" y="1094994"/>
                    </a:cubicBezTo>
                    <a:cubicBezTo>
                      <a:pt x="1165289" y="1099471"/>
                      <a:pt x="1167956" y="1103948"/>
                      <a:pt x="1170432" y="1108520"/>
                    </a:cubicBezTo>
                    <a:cubicBezTo>
                      <a:pt x="1172242" y="1111853"/>
                      <a:pt x="1173956" y="1115187"/>
                      <a:pt x="1175766" y="1118426"/>
                    </a:cubicBezTo>
                    <a:cubicBezTo>
                      <a:pt x="1178052" y="1122807"/>
                      <a:pt x="1180433" y="1127284"/>
                      <a:pt x="1182624" y="1131665"/>
                    </a:cubicBezTo>
                    <a:cubicBezTo>
                      <a:pt x="1184339" y="1135094"/>
                      <a:pt x="1185958" y="1138523"/>
                      <a:pt x="1187577" y="1141952"/>
                    </a:cubicBezTo>
                    <a:cubicBezTo>
                      <a:pt x="1189673" y="1146429"/>
                      <a:pt x="1191768" y="1150811"/>
                      <a:pt x="1193768" y="1155287"/>
                    </a:cubicBezTo>
                    <a:cubicBezTo>
                      <a:pt x="1195292" y="1158716"/>
                      <a:pt x="1196816" y="1162241"/>
                      <a:pt x="1198340" y="1165670"/>
                    </a:cubicBezTo>
                    <a:cubicBezTo>
                      <a:pt x="1200245" y="1170242"/>
                      <a:pt x="1202150" y="1174718"/>
                      <a:pt x="1203960" y="1179290"/>
                    </a:cubicBezTo>
                    <a:cubicBezTo>
                      <a:pt x="1205389" y="1182719"/>
                      <a:pt x="1206722" y="1186244"/>
                      <a:pt x="1208056" y="1189673"/>
                    </a:cubicBezTo>
                    <a:cubicBezTo>
                      <a:pt x="1209865" y="1194340"/>
                      <a:pt x="1211485" y="1199007"/>
                      <a:pt x="1213199" y="1203770"/>
                    </a:cubicBezTo>
                    <a:cubicBezTo>
                      <a:pt x="1214438" y="1207199"/>
                      <a:pt x="1215581" y="1210532"/>
                      <a:pt x="1216724" y="1213961"/>
                    </a:cubicBezTo>
                    <a:cubicBezTo>
                      <a:pt x="1217105" y="1215200"/>
                      <a:pt x="1217486" y="1216533"/>
                      <a:pt x="1217962" y="1217771"/>
                    </a:cubicBezTo>
                    <a:cubicBezTo>
                      <a:pt x="1216724" y="1217390"/>
                      <a:pt x="1215581" y="1217009"/>
                      <a:pt x="1214342" y="1216628"/>
                    </a:cubicBezTo>
                    <a:cubicBezTo>
                      <a:pt x="1210818" y="1215485"/>
                      <a:pt x="1207294" y="1214152"/>
                      <a:pt x="1203769" y="1212914"/>
                    </a:cubicBezTo>
                    <a:cubicBezTo>
                      <a:pt x="1199198" y="1211294"/>
                      <a:pt x="1194530" y="1209580"/>
                      <a:pt x="1189958" y="1207865"/>
                    </a:cubicBezTo>
                    <a:cubicBezTo>
                      <a:pt x="1186434" y="1206532"/>
                      <a:pt x="1182910" y="1205103"/>
                      <a:pt x="1179386" y="1203770"/>
                    </a:cubicBezTo>
                    <a:cubicBezTo>
                      <a:pt x="1174814" y="1201960"/>
                      <a:pt x="1170337" y="1200055"/>
                      <a:pt x="1165765" y="1198150"/>
                    </a:cubicBezTo>
                    <a:cubicBezTo>
                      <a:pt x="1162336" y="1196721"/>
                      <a:pt x="1158907" y="1195197"/>
                      <a:pt x="1155478" y="1193578"/>
                    </a:cubicBezTo>
                    <a:cubicBezTo>
                      <a:pt x="1150906" y="1191482"/>
                      <a:pt x="1146429" y="1189387"/>
                      <a:pt x="1141857" y="1187291"/>
                    </a:cubicBezTo>
                    <a:cubicBezTo>
                      <a:pt x="1138523" y="1185672"/>
                      <a:pt x="1135190" y="1184148"/>
                      <a:pt x="1131951" y="1182434"/>
                    </a:cubicBezTo>
                    <a:cubicBezTo>
                      <a:pt x="1127379" y="1180148"/>
                      <a:pt x="1122807" y="1177766"/>
                      <a:pt x="1118235" y="1175290"/>
                    </a:cubicBezTo>
                    <a:cubicBezTo>
                      <a:pt x="1115092" y="1173575"/>
                      <a:pt x="1111949" y="1171956"/>
                      <a:pt x="1108805" y="1170242"/>
                    </a:cubicBezTo>
                    <a:cubicBezTo>
                      <a:pt x="1104043" y="1167670"/>
                      <a:pt x="1099376" y="1164908"/>
                      <a:pt x="1094613" y="1162145"/>
                    </a:cubicBezTo>
                    <a:cubicBezTo>
                      <a:pt x="1091756" y="1160431"/>
                      <a:pt x="1088803" y="1158812"/>
                      <a:pt x="1085945" y="1157097"/>
                    </a:cubicBezTo>
                    <a:cubicBezTo>
                      <a:pt x="1080802" y="1153954"/>
                      <a:pt x="1075658" y="1150715"/>
                      <a:pt x="1070610" y="1147477"/>
                    </a:cubicBezTo>
                    <a:cubicBezTo>
                      <a:pt x="1068229" y="1145953"/>
                      <a:pt x="1065943" y="1144524"/>
                      <a:pt x="1063562" y="1143000"/>
                    </a:cubicBezTo>
                    <a:cubicBezTo>
                      <a:pt x="1056132" y="1138142"/>
                      <a:pt x="1048798" y="1133094"/>
                      <a:pt x="1041559" y="1127855"/>
                    </a:cubicBezTo>
                    <a:lnTo>
                      <a:pt x="1028319" y="1118330"/>
                    </a:lnTo>
                    <a:lnTo>
                      <a:pt x="1025652" y="1134428"/>
                    </a:lnTo>
                    <a:cubicBezTo>
                      <a:pt x="1024223" y="1143286"/>
                      <a:pt x="1022604" y="1151954"/>
                      <a:pt x="1020794" y="1160621"/>
                    </a:cubicBezTo>
                    <a:cubicBezTo>
                      <a:pt x="1020223" y="1163479"/>
                      <a:pt x="1019556" y="1166336"/>
                      <a:pt x="1018889" y="1169099"/>
                    </a:cubicBezTo>
                    <a:cubicBezTo>
                      <a:pt x="1017651" y="1174909"/>
                      <a:pt x="1016318" y="1180719"/>
                      <a:pt x="1014984" y="1186434"/>
                    </a:cubicBezTo>
                    <a:cubicBezTo>
                      <a:pt x="1014127" y="1189768"/>
                      <a:pt x="1013270" y="1193102"/>
                      <a:pt x="1012317" y="1196435"/>
                    </a:cubicBezTo>
                    <a:cubicBezTo>
                      <a:pt x="1010984" y="1201579"/>
                      <a:pt x="1009555" y="1206722"/>
                      <a:pt x="1008126" y="1211866"/>
                    </a:cubicBezTo>
                    <a:cubicBezTo>
                      <a:pt x="1007078" y="1215390"/>
                      <a:pt x="1006031" y="1218914"/>
                      <a:pt x="1004983" y="1222343"/>
                    </a:cubicBezTo>
                    <a:cubicBezTo>
                      <a:pt x="1003459" y="1227201"/>
                      <a:pt x="1001935" y="1232059"/>
                      <a:pt x="1000411" y="1236821"/>
                    </a:cubicBezTo>
                    <a:cubicBezTo>
                      <a:pt x="999268" y="1240346"/>
                      <a:pt x="998030" y="1243870"/>
                      <a:pt x="996696" y="1247489"/>
                    </a:cubicBezTo>
                    <a:cubicBezTo>
                      <a:pt x="995077" y="1252157"/>
                      <a:pt x="993362" y="1256824"/>
                      <a:pt x="991648" y="1261491"/>
                    </a:cubicBezTo>
                    <a:cubicBezTo>
                      <a:pt x="990314" y="1265015"/>
                      <a:pt x="988886" y="1268540"/>
                      <a:pt x="987552" y="1272064"/>
                    </a:cubicBezTo>
                    <a:cubicBezTo>
                      <a:pt x="985742" y="1276636"/>
                      <a:pt x="983837" y="1281113"/>
                      <a:pt x="981932" y="1285589"/>
                    </a:cubicBezTo>
                    <a:cubicBezTo>
                      <a:pt x="980408" y="1289018"/>
                      <a:pt x="978980" y="1292543"/>
                      <a:pt x="977456" y="1295972"/>
                    </a:cubicBezTo>
                    <a:cubicBezTo>
                      <a:pt x="975455" y="1300448"/>
                      <a:pt x="973360" y="1304925"/>
                      <a:pt x="971264" y="1309402"/>
                    </a:cubicBezTo>
                    <a:cubicBezTo>
                      <a:pt x="969645" y="1312736"/>
                      <a:pt x="968121" y="1316069"/>
                      <a:pt x="966502" y="1319308"/>
                    </a:cubicBezTo>
                    <a:cubicBezTo>
                      <a:pt x="965930" y="1320451"/>
                      <a:pt x="965264" y="1321594"/>
                      <a:pt x="964692" y="1322737"/>
                    </a:cubicBezTo>
                    <a:cubicBezTo>
                      <a:pt x="964121" y="1321594"/>
                      <a:pt x="963454" y="1320451"/>
                      <a:pt x="962882" y="1319308"/>
                    </a:cubicBezTo>
                    <a:cubicBezTo>
                      <a:pt x="961263" y="1315974"/>
                      <a:pt x="959644" y="1312736"/>
                      <a:pt x="958120" y="1309402"/>
                    </a:cubicBezTo>
                    <a:cubicBezTo>
                      <a:pt x="956024" y="1304925"/>
                      <a:pt x="953929" y="1300544"/>
                      <a:pt x="951929" y="1295972"/>
                    </a:cubicBezTo>
                    <a:cubicBezTo>
                      <a:pt x="950405" y="1292543"/>
                      <a:pt x="948881" y="1289018"/>
                      <a:pt x="947452" y="1285589"/>
                    </a:cubicBezTo>
                    <a:cubicBezTo>
                      <a:pt x="945547" y="1281113"/>
                      <a:pt x="943642" y="1276636"/>
                      <a:pt x="941832" y="1272064"/>
                    </a:cubicBezTo>
                    <a:cubicBezTo>
                      <a:pt x="940403" y="1268540"/>
                      <a:pt x="939070" y="1265015"/>
                      <a:pt x="937736" y="1261491"/>
                    </a:cubicBezTo>
                    <a:cubicBezTo>
                      <a:pt x="936022" y="1256824"/>
                      <a:pt x="934307" y="1252252"/>
                      <a:pt x="932688" y="1247489"/>
                    </a:cubicBezTo>
                    <a:cubicBezTo>
                      <a:pt x="931450" y="1243965"/>
                      <a:pt x="930212" y="1240441"/>
                      <a:pt x="928973" y="1236821"/>
                    </a:cubicBezTo>
                    <a:cubicBezTo>
                      <a:pt x="927354" y="1232059"/>
                      <a:pt x="925830" y="1227201"/>
                      <a:pt x="924401" y="1222343"/>
                    </a:cubicBezTo>
                    <a:cubicBezTo>
                      <a:pt x="923354" y="1218819"/>
                      <a:pt x="922211" y="1215390"/>
                      <a:pt x="921258" y="1211866"/>
                    </a:cubicBezTo>
                    <a:cubicBezTo>
                      <a:pt x="919829" y="1206722"/>
                      <a:pt x="918401" y="1201579"/>
                      <a:pt x="917067" y="1196435"/>
                    </a:cubicBezTo>
                    <a:cubicBezTo>
                      <a:pt x="916210" y="1193102"/>
                      <a:pt x="915257" y="1189768"/>
                      <a:pt x="914400" y="1186434"/>
                    </a:cubicBezTo>
                    <a:cubicBezTo>
                      <a:pt x="912971" y="1180719"/>
                      <a:pt x="911733" y="1174909"/>
                      <a:pt x="910495" y="1169099"/>
                    </a:cubicBezTo>
                    <a:cubicBezTo>
                      <a:pt x="909923" y="1166241"/>
                      <a:pt x="909161" y="1163479"/>
                      <a:pt x="908590" y="1160621"/>
                    </a:cubicBezTo>
                    <a:cubicBezTo>
                      <a:pt x="906780" y="1151954"/>
                      <a:pt x="905161" y="1143191"/>
                      <a:pt x="903732" y="1134428"/>
                    </a:cubicBezTo>
                    <a:lnTo>
                      <a:pt x="901065" y="1118330"/>
                    </a:lnTo>
                    <a:lnTo>
                      <a:pt x="887825" y="1127855"/>
                    </a:lnTo>
                    <a:cubicBezTo>
                      <a:pt x="880586" y="1133094"/>
                      <a:pt x="873157" y="1138142"/>
                      <a:pt x="865823" y="1143000"/>
                    </a:cubicBezTo>
                    <a:cubicBezTo>
                      <a:pt x="863537" y="1144524"/>
                      <a:pt x="861155" y="1145953"/>
                      <a:pt x="858774" y="1147477"/>
                    </a:cubicBezTo>
                    <a:cubicBezTo>
                      <a:pt x="853631" y="1150715"/>
                      <a:pt x="848487" y="1154049"/>
                      <a:pt x="843344" y="1157192"/>
                    </a:cubicBezTo>
                    <a:cubicBezTo>
                      <a:pt x="840486" y="1158907"/>
                      <a:pt x="837533" y="1160526"/>
                      <a:pt x="834676" y="1162241"/>
                    </a:cubicBezTo>
                    <a:cubicBezTo>
                      <a:pt x="830009" y="1165003"/>
                      <a:pt x="825246" y="1167765"/>
                      <a:pt x="820484" y="1170337"/>
                    </a:cubicBezTo>
                    <a:cubicBezTo>
                      <a:pt x="817340" y="1172051"/>
                      <a:pt x="814197" y="1173671"/>
                      <a:pt x="811054" y="1175385"/>
                    </a:cubicBezTo>
                    <a:cubicBezTo>
                      <a:pt x="806482" y="1177766"/>
                      <a:pt x="801910" y="1180243"/>
                      <a:pt x="797338" y="1182529"/>
                    </a:cubicBezTo>
                    <a:cubicBezTo>
                      <a:pt x="794004" y="1184148"/>
                      <a:pt x="790670" y="1185767"/>
                      <a:pt x="787432" y="1187387"/>
                    </a:cubicBezTo>
                    <a:cubicBezTo>
                      <a:pt x="782955" y="1189577"/>
                      <a:pt x="778383" y="1191673"/>
                      <a:pt x="773811" y="1193673"/>
                    </a:cubicBezTo>
                    <a:cubicBezTo>
                      <a:pt x="770382" y="1195197"/>
                      <a:pt x="766953" y="1196721"/>
                      <a:pt x="763524" y="1198150"/>
                    </a:cubicBezTo>
                    <a:cubicBezTo>
                      <a:pt x="759047" y="1200055"/>
                      <a:pt x="754475" y="1201960"/>
                      <a:pt x="749903" y="1203770"/>
                    </a:cubicBezTo>
                    <a:cubicBezTo>
                      <a:pt x="746379" y="1205198"/>
                      <a:pt x="742950" y="1206532"/>
                      <a:pt x="739426" y="1207865"/>
                    </a:cubicBezTo>
                    <a:cubicBezTo>
                      <a:pt x="734854" y="1209580"/>
                      <a:pt x="730282" y="1211294"/>
                      <a:pt x="725614" y="1212914"/>
                    </a:cubicBezTo>
                    <a:cubicBezTo>
                      <a:pt x="722090" y="1214152"/>
                      <a:pt x="718566" y="1215390"/>
                      <a:pt x="715042" y="1216628"/>
                    </a:cubicBezTo>
                    <a:cubicBezTo>
                      <a:pt x="713804" y="1217009"/>
                      <a:pt x="712661" y="1217390"/>
                      <a:pt x="711422" y="1217771"/>
                    </a:cubicBezTo>
                    <a:cubicBezTo>
                      <a:pt x="711803" y="1216533"/>
                      <a:pt x="712184" y="1215200"/>
                      <a:pt x="712661" y="1213961"/>
                    </a:cubicBezTo>
                    <a:cubicBezTo>
                      <a:pt x="713804" y="1210628"/>
                      <a:pt x="714947" y="1207294"/>
                      <a:pt x="716185" y="1203960"/>
                    </a:cubicBezTo>
                    <a:cubicBezTo>
                      <a:pt x="717899" y="1199198"/>
                      <a:pt x="719614" y="1194435"/>
                      <a:pt x="721424" y="1189673"/>
                    </a:cubicBezTo>
                    <a:cubicBezTo>
                      <a:pt x="722757" y="1186244"/>
                      <a:pt x="724091" y="1182910"/>
                      <a:pt x="725424" y="1179481"/>
                    </a:cubicBezTo>
                    <a:cubicBezTo>
                      <a:pt x="727329" y="1174814"/>
                      <a:pt x="729234" y="1170146"/>
                      <a:pt x="731234" y="1165479"/>
                    </a:cubicBezTo>
                    <a:cubicBezTo>
                      <a:pt x="732663" y="1162145"/>
                      <a:pt x="734187" y="1158812"/>
                      <a:pt x="735616" y="1155478"/>
                    </a:cubicBezTo>
                    <a:cubicBezTo>
                      <a:pt x="737711" y="1150906"/>
                      <a:pt x="739807" y="1146239"/>
                      <a:pt x="741998" y="1141667"/>
                    </a:cubicBezTo>
                    <a:cubicBezTo>
                      <a:pt x="743617" y="1138333"/>
                      <a:pt x="745141" y="1135094"/>
                      <a:pt x="746760" y="1131856"/>
                    </a:cubicBezTo>
                    <a:cubicBezTo>
                      <a:pt x="749046" y="1127284"/>
                      <a:pt x="751427" y="1122712"/>
                      <a:pt x="753904" y="1118045"/>
                    </a:cubicBezTo>
                    <a:cubicBezTo>
                      <a:pt x="755618" y="1114901"/>
                      <a:pt x="757238" y="1111758"/>
                      <a:pt x="758952" y="1108615"/>
                    </a:cubicBezTo>
                    <a:cubicBezTo>
                      <a:pt x="761524" y="1103948"/>
                      <a:pt x="764286" y="1099185"/>
                      <a:pt x="766953" y="1094613"/>
                    </a:cubicBezTo>
                    <a:cubicBezTo>
                      <a:pt x="768668" y="1091660"/>
                      <a:pt x="770287" y="1088708"/>
                      <a:pt x="772097" y="1085850"/>
                    </a:cubicBezTo>
                    <a:cubicBezTo>
                      <a:pt x="775145" y="1080802"/>
                      <a:pt x="778383" y="1075754"/>
                      <a:pt x="781622" y="1070705"/>
                    </a:cubicBezTo>
                    <a:cubicBezTo>
                      <a:pt x="783146" y="1068324"/>
                      <a:pt x="784670" y="1065848"/>
                      <a:pt x="786289" y="1063466"/>
                    </a:cubicBezTo>
                    <a:cubicBezTo>
                      <a:pt x="791147" y="1056037"/>
                      <a:pt x="796195" y="1048703"/>
                      <a:pt x="801434" y="1041464"/>
                    </a:cubicBezTo>
                    <a:lnTo>
                      <a:pt x="810959" y="1028224"/>
                    </a:lnTo>
                    <a:lnTo>
                      <a:pt x="794861" y="1025557"/>
                    </a:lnTo>
                    <a:cubicBezTo>
                      <a:pt x="786003" y="1024128"/>
                      <a:pt x="777335" y="1022509"/>
                      <a:pt x="768668" y="1020699"/>
                    </a:cubicBezTo>
                    <a:cubicBezTo>
                      <a:pt x="765810" y="1020127"/>
                      <a:pt x="762953" y="1019461"/>
                      <a:pt x="760190" y="1018794"/>
                    </a:cubicBezTo>
                    <a:cubicBezTo>
                      <a:pt x="754380" y="1017556"/>
                      <a:pt x="748570" y="1016222"/>
                      <a:pt x="742855" y="1014794"/>
                    </a:cubicBezTo>
                    <a:cubicBezTo>
                      <a:pt x="739521" y="1013936"/>
                      <a:pt x="736187" y="1013079"/>
                      <a:pt x="732854" y="1012222"/>
                    </a:cubicBezTo>
                    <a:cubicBezTo>
                      <a:pt x="727710" y="1010888"/>
                      <a:pt x="722471" y="1009460"/>
                      <a:pt x="717423" y="1008031"/>
                    </a:cubicBezTo>
                    <a:cubicBezTo>
                      <a:pt x="713899" y="1006983"/>
                      <a:pt x="710375" y="1005935"/>
                      <a:pt x="706946" y="1004888"/>
                    </a:cubicBezTo>
                    <a:cubicBezTo>
                      <a:pt x="702088" y="1003364"/>
                      <a:pt x="697230" y="1001840"/>
                      <a:pt x="692468" y="1000316"/>
                    </a:cubicBezTo>
                    <a:cubicBezTo>
                      <a:pt x="688943" y="999173"/>
                      <a:pt x="685324" y="997839"/>
                      <a:pt x="681800" y="996601"/>
                    </a:cubicBezTo>
                    <a:cubicBezTo>
                      <a:pt x="677132" y="994982"/>
                      <a:pt x="672465" y="993267"/>
                      <a:pt x="667893" y="991552"/>
                    </a:cubicBezTo>
                    <a:cubicBezTo>
                      <a:pt x="664369" y="990219"/>
                      <a:pt x="660845" y="988886"/>
                      <a:pt x="657320" y="987457"/>
                    </a:cubicBezTo>
                    <a:cubicBezTo>
                      <a:pt x="652748" y="985647"/>
                      <a:pt x="648176" y="983742"/>
                      <a:pt x="643700" y="981837"/>
                    </a:cubicBezTo>
                    <a:cubicBezTo>
                      <a:pt x="640271" y="980408"/>
                      <a:pt x="636841" y="978884"/>
                      <a:pt x="633413" y="977360"/>
                    </a:cubicBezTo>
                    <a:cubicBezTo>
                      <a:pt x="628841" y="975360"/>
                      <a:pt x="624364" y="973169"/>
                      <a:pt x="619887" y="971074"/>
                    </a:cubicBezTo>
                    <a:cubicBezTo>
                      <a:pt x="616649" y="969550"/>
                      <a:pt x="613315" y="967931"/>
                      <a:pt x="610076" y="966311"/>
                    </a:cubicBezTo>
                    <a:cubicBezTo>
                      <a:pt x="608933" y="965740"/>
                      <a:pt x="607790" y="965073"/>
                      <a:pt x="606552" y="964502"/>
                    </a:cubicBezTo>
                    <a:cubicBezTo>
                      <a:pt x="607695" y="963930"/>
                      <a:pt x="608933" y="963263"/>
                      <a:pt x="610076" y="962692"/>
                    </a:cubicBezTo>
                    <a:cubicBezTo>
                      <a:pt x="613315" y="961073"/>
                      <a:pt x="616458" y="959549"/>
                      <a:pt x="619697" y="958025"/>
                    </a:cubicBezTo>
                    <a:cubicBezTo>
                      <a:pt x="624269" y="955834"/>
                      <a:pt x="628745" y="953738"/>
                      <a:pt x="633413" y="951643"/>
                    </a:cubicBezTo>
                    <a:cubicBezTo>
                      <a:pt x="636746" y="950119"/>
                      <a:pt x="640175" y="948690"/>
                      <a:pt x="643604" y="947166"/>
                    </a:cubicBezTo>
                    <a:cubicBezTo>
                      <a:pt x="648176" y="945261"/>
                      <a:pt x="652748" y="943356"/>
                      <a:pt x="657320" y="941451"/>
                    </a:cubicBezTo>
                    <a:cubicBezTo>
                      <a:pt x="660845" y="940022"/>
                      <a:pt x="664274" y="938689"/>
                      <a:pt x="667798" y="937355"/>
                    </a:cubicBezTo>
                    <a:cubicBezTo>
                      <a:pt x="672465" y="935641"/>
                      <a:pt x="677132" y="933926"/>
                      <a:pt x="681800" y="932212"/>
                    </a:cubicBezTo>
                    <a:cubicBezTo>
                      <a:pt x="685324" y="930974"/>
                      <a:pt x="688848" y="929735"/>
                      <a:pt x="692372" y="928497"/>
                    </a:cubicBezTo>
                    <a:cubicBezTo>
                      <a:pt x="697135" y="926878"/>
                      <a:pt x="701993" y="925354"/>
                      <a:pt x="706850" y="923925"/>
                    </a:cubicBezTo>
                    <a:cubicBezTo>
                      <a:pt x="710375" y="922877"/>
                      <a:pt x="713804" y="921734"/>
                      <a:pt x="717423" y="920687"/>
                    </a:cubicBezTo>
                    <a:cubicBezTo>
                      <a:pt x="722471" y="919258"/>
                      <a:pt x="727615" y="917829"/>
                      <a:pt x="732758" y="916496"/>
                    </a:cubicBezTo>
                    <a:cubicBezTo>
                      <a:pt x="736092" y="915638"/>
                      <a:pt x="739426" y="914686"/>
                      <a:pt x="742855" y="913829"/>
                    </a:cubicBezTo>
                    <a:cubicBezTo>
                      <a:pt x="748570" y="912400"/>
                      <a:pt x="754380" y="911162"/>
                      <a:pt x="760095" y="909923"/>
                    </a:cubicBezTo>
                    <a:cubicBezTo>
                      <a:pt x="762953" y="909257"/>
                      <a:pt x="765810" y="908590"/>
                      <a:pt x="768668" y="908018"/>
                    </a:cubicBezTo>
                    <a:cubicBezTo>
                      <a:pt x="777335" y="906209"/>
                      <a:pt x="786098" y="904589"/>
                      <a:pt x="794861" y="903161"/>
                    </a:cubicBezTo>
                    <a:lnTo>
                      <a:pt x="810959" y="900494"/>
                    </a:lnTo>
                    <a:lnTo>
                      <a:pt x="801434" y="887254"/>
                    </a:lnTo>
                    <a:cubicBezTo>
                      <a:pt x="796195" y="880015"/>
                      <a:pt x="791242" y="872681"/>
                      <a:pt x="786289" y="865251"/>
                    </a:cubicBezTo>
                    <a:cubicBezTo>
                      <a:pt x="784670" y="862870"/>
                      <a:pt x="783241" y="860393"/>
                      <a:pt x="781622" y="858012"/>
                    </a:cubicBezTo>
                    <a:cubicBezTo>
                      <a:pt x="778383" y="852964"/>
                      <a:pt x="775145" y="847916"/>
                      <a:pt x="772097" y="842867"/>
                    </a:cubicBezTo>
                    <a:cubicBezTo>
                      <a:pt x="770382" y="840010"/>
                      <a:pt x="768668" y="837057"/>
                      <a:pt x="766953" y="834104"/>
                    </a:cubicBezTo>
                    <a:cubicBezTo>
                      <a:pt x="764191" y="829437"/>
                      <a:pt x="761524" y="824770"/>
                      <a:pt x="758952" y="820007"/>
                    </a:cubicBezTo>
                    <a:cubicBezTo>
                      <a:pt x="757238" y="816864"/>
                      <a:pt x="755523" y="813721"/>
                      <a:pt x="753904" y="810577"/>
                    </a:cubicBezTo>
                    <a:cubicBezTo>
                      <a:pt x="751523" y="806006"/>
                      <a:pt x="749046" y="801434"/>
                      <a:pt x="746760" y="796862"/>
                    </a:cubicBezTo>
                    <a:cubicBezTo>
                      <a:pt x="745141" y="793623"/>
                      <a:pt x="743522" y="790289"/>
                      <a:pt x="741998" y="787051"/>
                    </a:cubicBezTo>
                    <a:cubicBezTo>
                      <a:pt x="739807" y="782479"/>
                      <a:pt x="737616" y="777907"/>
                      <a:pt x="735616" y="773240"/>
                    </a:cubicBezTo>
                    <a:cubicBezTo>
                      <a:pt x="734092" y="769906"/>
                      <a:pt x="732663" y="766572"/>
                      <a:pt x="731234" y="763143"/>
                    </a:cubicBezTo>
                    <a:cubicBezTo>
                      <a:pt x="729234" y="758476"/>
                      <a:pt x="727329" y="753809"/>
                      <a:pt x="725424" y="749141"/>
                    </a:cubicBezTo>
                    <a:cubicBezTo>
                      <a:pt x="724091" y="745808"/>
                      <a:pt x="722757" y="742379"/>
                      <a:pt x="721424" y="738950"/>
                    </a:cubicBezTo>
                    <a:cubicBezTo>
                      <a:pt x="719614" y="734187"/>
                      <a:pt x="717899" y="729425"/>
                      <a:pt x="716185" y="724662"/>
                    </a:cubicBezTo>
                    <a:cubicBezTo>
                      <a:pt x="715042" y="721328"/>
                      <a:pt x="713804" y="717995"/>
                      <a:pt x="712661" y="714661"/>
                    </a:cubicBezTo>
                    <a:cubicBezTo>
                      <a:pt x="712280" y="713423"/>
                      <a:pt x="711899" y="712089"/>
                      <a:pt x="711422" y="710851"/>
                    </a:cubicBezTo>
                    <a:cubicBezTo>
                      <a:pt x="712661" y="711232"/>
                      <a:pt x="713899" y="711613"/>
                      <a:pt x="715042" y="711994"/>
                    </a:cubicBezTo>
                    <a:cubicBezTo>
                      <a:pt x="718566" y="713137"/>
                      <a:pt x="721995" y="714375"/>
                      <a:pt x="725424" y="715613"/>
                    </a:cubicBezTo>
                    <a:cubicBezTo>
                      <a:pt x="730187" y="717328"/>
                      <a:pt x="734854" y="718947"/>
                      <a:pt x="739521" y="720757"/>
                    </a:cubicBezTo>
                    <a:cubicBezTo>
                      <a:pt x="742855" y="721995"/>
                      <a:pt x="746284" y="723424"/>
                      <a:pt x="749618" y="724757"/>
                    </a:cubicBezTo>
                    <a:cubicBezTo>
                      <a:pt x="754380" y="726662"/>
                      <a:pt x="759047" y="728567"/>
                      <a:pt x="763714" y="730663"/>
                    </a:cubicBezTo>
                    <a:cubicBezTo>
                      <a:pt x="766953" y="732092"/>
                      <a:pt x="770287" y="733520"/>
                      <a:pt x="773525" y="734949"/>
                    </a:cubicBezTo>
                    <a:cubicBezTo>
                      <a:pt x="778288" y="737045"/>
                      <a:pt x="782955" y="739235"/>
                      <a:pt x="787622" y="741521"/>
                    </a:cubicBezTo>
                    <a:cubicBezTo>
                      <a:pt x="790766" y="743045"/>
                      <a:pt x="794004" y="744569"/>
                      <a:pt x="797147" y="746189"/>
                    </a:cubicBezTo>
                    <a:cubicBezTo>
                      <a:pt x="801910" y="748570"/>
                      <a:pt x="806672" y="751046"/>
                      <a:pt x="811339" y="753523"/>
                    </a:cubicBezTo>
                    <a:cubicBezTo>
                      <a:pt x="814388" y="755142"/>
                      <a:pt x="817436" y="756666"/>
                      <a:pt x="820388" y="758381"/>
                    </a:cubicBezTo>
                    <a:cubicBezTo>
                      <a:pt x="825246" y="761048"/>
                      <a:pt x="830104" y="763905"/>
                      <a:pt x="834866" y="766667"/>
                    </a:cubicBezTo>
                    <a:cubicBezTo>
                      <a:pt x="837629" y="768287"/>
                      <a:pt x="840486" y="769906"/>
                      <a:pt x="843248" y="771525"/>
                    </a:cubicBezTo>
                    <a:cubicBezTo>
                      <a:pt x="848487" y="774668"/>
                      <a:pt x="853726" y="778002"/>
                      <a:pt x="858869" y="781336"/>
                    </a:cubicBezTo>
                    <a:cubicBezTo>
                      <a:pt x="861155" y="782765"/>
                      <a:pt x="863441" y="784193"/>
                      <a:pt x="865727" y="785717"/>
                    </a:cubicBezTo>
                    <a:cubicBezTo>
                      <a:pt x="873157" y="790575"/>
                      <a:pt x="880491" y="795623"/>
                      <a:pt x="887730" y="800862"/>
                    </a:cubicBezTo>
                    <a:lnTo>
                      <a:pt x="900970" y="810387"/>
                    </a:lnTo>
                    <a:lnTo>
                      <a:pt x="903637" y="794290"/>
                    </a:lnTo>
                    <a:cubicBezTo>
                      <a:pt x="905066" y="785527"/>
                      <a:pt x="906685" y="776764"/>
                      <a:pt x="908495" y="768096"/>
                    </a:cubicBezTo>
                    <a:cubicBezTo>
                      <a:pt x="909066" y="765143"/>
                      <a:pt x="909828" y="762286"/>
                      <a:pt x="910400" y="759428"/>
                    </a:cubicBezTo>
                    <a:cubicBezTo>
                      <a:pt x="911638" y="753713"/>
                      <a:pt x="912876" y="747998"/>
                      <a:pt x="914305" y="742283"/>
                    </a:cubicBezTo>
                    <a:cubicBezTo>
                      <a:pt x="915162" y="738854"/>
                      <a:pt x="916114" y="735425"/>
                      <a:pt x="916972" y="732092"/>
                    </a:cubicBezTo>
                    <a:cubicBezTo>
                      <a:pt x="918305" y="727043"/>
                      <a:pt x="919639" y="721900"/>
                      <a:pt x="921068" y="716947"/>
                    </a:cubicBezTo>
                    <a:cubicBezTo>
                      <a:pt x="922115" y="713327"/>
                      <a:pt x="923258" y="709803"/>
                      <a:pt x="924306" y="706279"/>
                    </a:cubicBezTo>
                    <a:cubicBezTo>
                      <a:pt x="925735" y="701516"/>
                      <a:pt x="927259" y="696754"/>
                      <a:pt x="928878" y="691991"/>
                    </a:cubicBezTo>
                    <a:cubicBezTo>
                      <a:pt x="930116" y="688372"/>
                      <a:pt x="931355" y="684752"/>
                      <a:pt x="932593" y="681228"/>
                    </a:cubicBezTo>
                    <a:cubicBezTo>
                      <a:pt x="934212" y="676561"/>
                      <a:pt x="935927" y="671989"/>
                      <a:pt x="937641" y="667417"/>
                    </a:cubicBezTo>
                    <a:cubicBezTo>
                      <a:pt x="938975" y="663797"/>
                      <a:pt x="940403" y="660273"/>
                      <a:pt x="941832" y="656749"/>
                    </a:cubicBezTo>
                    <a:cubicBezTo>
                      <a:pt x="943642" y="652272"/>
                      <a:pt x="945547" y="647700"/>
                      <a:pt x="947452" y="643319"/>
                    </a:cubicBezTo>
                    <a:cubicBezTo>
                      <a:pt x="948976" y="639794"/>
                      <a:pt x="950405" y="636365"/>
                      <a:pt x="952024" y="632841"/>
                    </a:cubicBezTo>
                    <a:cubicBezTo>
                      <a:pt x="954024" y="628364"/>
                      <a:pt x="956120" y="623888"/>
                      <a:pt x="958215" y="619506"/>
                    </a:cubicBezTo>
                    <a:cubicBezTo>
                      <a:pt x="959834" y="616172"/>
                      <a:pt x="961358" y="612839"/>
                      <a:pt x="963073" y="609505"/>
                    </a:cubicBezTo>
                    <a:cubicBezTo>
                      <a:pt x="963644" y="608362"/>
                      <a:pt x="964311" y="607219"/>
                      <a:pt x="964883" y="606076"/>
                    </a:cubicBezTo>
                    <a:cubicBezTo>
                      <a:pt x="965454" y="607219"/>
                      <a:pt x="966121" y="608362"/>
                      <a:pt x="966692" y="609505"/>
                    </a:cubicBezTo>
                    <a:cubicBezTo>
                      <a:pt x="968312" y="612839"/>
                      <a:pt x="969931" y="616172"/>
                      <a:pt x="971550" y="619506"/>
                    </a:cubicBezTo>
                    <a:cubicBezTo>
                      <a:pt x="973646" y="623888"/>
                      <a:pt x="975741" y="628364"/>
                      <a:pt x="977741" y="632841"/>
                    </a:cubicBezTo>
                    <a:cubicBezTo>
                      <a:pt x="979265" y="636270"/>
                      <a:pt x="980789" y="639794"/>
                      <a:pt x="982313" y="643319"/>
                    </a:cubicBezTo>
                    <a:cubicBezTo>
                      <a:pt x="984218" y="647795"/>
                      <a:pt x="986123" y="652272"/>
                      <a:pt x="987933" y="656749"/>
                    </a:cubicBezTo>
                    <a:cubicBezTo>
                      <a:pt x="989362" y="660273"/>
                      <a:pt x="990695" y="663893"/>
                      <a:pt x="992124" y="667417"/>
                    </a:cubicBezTo>
                    <a:cubicBezTo>
                      <a:pt x="993839" y="671989"/>
                      <a:pt x="995553" y="676561"/>
                      <a:pt x="997172" y="681228"/>
                    </a:cubicBezTo>
                    <a:cubicBezTo>
                      <a:pt x="998411" y="684848"/>
                      <a:pt x="999649" y="688372"/>
                      <a:pt x="1000887" y="691991"/>
                    </a:cubicBezTo>
                    <a:cubicBezTo>
                      <a:pt x="1002506" y="696754"/>
                      <a:pt x="1003935" y="701516"/>
                      <a:pt x="1005459" y="706279"/>
                    </a:cubicBezTo>
                    <a:cubicBezTo>
                      <a:pt x="1006507" y="709803"/>
                      <a:pt x="1007650" y="713423"/>
                      <a:pt x="1008698" y="716947"/>
                    </a:cubicBezTo>
                    <a:cubicBezTo>
                      <a:pt x="1010126" y="721995"/>
                      <a:pt x="1011460" y="727043"/>
                      <a:pt x="1012793" y="732092"/>
                    </a:cubicBezTo>
                    <a:cubicBezTo>
                      <a:pt x="1013651" y="735521"/>
                      <a:pt x="1014603" y="738854"/>
                      <a:pt x="1015460" y="742283"/>
                    </a:cubicBezTo>
                    <a:cubicBezTo>
                      <a:pt x="1016889" y="747998"/>
                      <a:pt x="1018127" y="753713"/>
                      <a:pt x="1019366" y="759428"/>
                    </a:cubicBezTo>
                    <a:cubicBezTo>
                      <a:pt x="1020032" y="762286"/>
                      <a:pt x="1020699" y="765239"/>
                      <a:pt x="1021271" y="768096"/>
                    </a:cubicBezTo>
                    <a:cubicBezTo>
                      <a:pt x="1023080" y="776764"/>
                      <a:pt x="1024700" y="785527"/>
                      <a:pt x="1026128" y="794290"/>
                    </a:cubicBezTo>
                    <a:lnTo>
                      <a:pt x="1028795" y="810387"/>
                    </a:lnTo>
                    <a:lnTo>
                      <a:pt x="1042035" y="800862"/>
                    </a:lnTo>
                    <a:cubicBezTo>
                      <a:pt x="1049274" y="795623"/>
                      <a:pt x="1056704" y="790575"/>
                      <a:pt x="1064038" y="785717"/>
                    </a:cubicBezTo>
                    <a:cubicBezTo>
                      <a:pt x="1066324" y="784193"/>
                      <a:pt x="1068705" y="782765"/>
                      <a:pt x="1070991" y="781241"/>
                    </a:cubicBezTo>
                    <a:cubicBezTo>
                      <a:pt x="1076135" y="777907"/>
                      <a:pt x="1081278" y="774668"/>
                      <a:pt x="1086422" y="771525"/>
                    </a:cubicBezTo>
                    <a:cubicBezTo>
                      <a:pt x="1089279" y="769811"/>
                      <a:pt x="1092137" y="768191"/>
                      <a:pt x="1095089" y="766477"/>
                    </a:cubicBezTo>
                    <a:cubicBezTo>
                      <a:pt x="1099757" y="763715"/>
                      <a:pt x="1104519" y="760952"/>
                      <a:pt x="1109282" y="758381"/>
                    </a:cubicBezTo>
                    <a:cubicBezTo>
                      <a:pt x="1112425" y="756666"/>
                      <a:pt x="1115568" y="755047"/>
                      <a:pt x="1118711" y="753332"/>
                    </a:cubicBezTo>
                    <a:cubicBezTo>
                      <a:pt x="1123283" y="750951"/>
                      <a:pt x="1127855" y="748475"/>
                      <a:pt x="1132427" y="746189"/>
                    </a:cubicBezTo>
                    <a:cubicBezTo>
                      <a:pt x="1135761" y="744569"/>
                      <a:pt x="1139095" y="742950"/>
                      <a:pt x="1142333" y="741331"/>
                    </a:cubicBezTo>
                    <a:cubicBezTo>
                      <a:pt x="1146810" y="739140"/>
                      <a:pt x="1151382" y="737045"/>
                      <a:pt x="1155954" y="734949"/>
                    </a:cubicBezTo>
                    <a:cubicBezTo>
                      <a:pt x="1159383" y="733425"/>
                      <a:pt x="1162812" y="731901"/>
                      <a:pt x="1166241" y="730472"/>
                    </a:cubicBezTo>
                    <a:cubicBezTo>
                      <a:pt x="1170813" y="728567"/>
                      <a:pt x="1175290" y="726662"/>
                      <a:pt x="1179862" y="724852"/>
                    </a:cubicBezTo>
                    <a:cubicBezTo>
                      <a:pt x="1183386" y="723424"/>
                      <a:pt x="1186815" y="722090"/>
                      <a:pt x="1190339" y="720757"/>
                    </a:cubicBezTo>
                    <a:cubicBezTo>
                      <a:pt x="1194911" y="719042"/>
                      <a:pt x="1199483" y="717328"/>
                      <a:pt x="1204151" y="715709"/>
                    </a:cubicBezTo>
                    <a:cubicBezTo>
                      <a:pt x="1207675" y="714470"/>
                      <a:pt x="1211199" y="713232"/>
                      <a:pt x="1214723" y="711994"/>
                    </a:cubicBezTo>
                    <a:close/>
                    <a:moveTo>
                      <a:pt x="1590294" y="690467"/>
                    </a:moveTo>
                    <a:cubicBezTo>
                      <a:pt x="1587722" y="689610"/>
                      <a:pt x="1585055" y="688943"/>
                      <a:pt x="1582484" y="688086"/>
                    </a:cubicBezTo>
                    <a:cubicBezTo>
                      <a:pt x="1578674" y="686943"/>
                      <a:pt x="1574864" y="685705"/>
                      <a:pt x="1570958" y="684562"/>
                    </a:cubicBezTo>
                    <a:cubicBezTo>
                      <a:pt x="1566767" y="683324"/>
                      <a:pt x="1562576" y="682276"/>
                      <a:pt x="1558385" y="681133"/>
                    </a:cubicBezTo>
                    <a:cubicBezTo>
                      <a:pt x="1554671" y="680180"/>
                      <a:pt x="1551051" y="679133"/>
                      <a:pt x="1547336" y="678275"/>
                    </a:cubicBezTo>
                    <a:cubicBezTo>
                      <a:pt x="1542955" y="677227"/>
                      <a:pt x="1538573" y="676180"/>
                      <a:pt x="1534097" y="675227"/>
                    </a:cubicBezTo>
                    <a:cubicBezTo>
                      <a:pt x="1530572" y="674465"/>
                      <a:pt x="1526953" y="673608"/>
                      <a:pt x="1523429" y="672846"/>
                    </a:cubicBezTo>
                    <a:cubicBezTo>
                      <a:pt x="1518857" y="671894"/>
                      <a:pt x="1514380" y="671132"/>
                      <a:pt x="1509808" y="670274"/>
                    </a:cubicBezTo>
                    <a:cubicBezTo>
                      <a:pt x="1506284" y="669608"/>
                      <a:pt x="1502855" y="668941"/>
                      <a:pt x="1499330" y="668369"/>
                    </a:cubicBezTo>
                    <a:cubicBezTo>
                      <a:pt x="1494663" y="667607"/>
                      <a:pt x="1489901" y="666941"/>
                      <a:pt x="1485233" y="666369"/>
                    </a:cubicBezTo>
                    <a:cubicBezTo>
                      <a:pt x="1481900" y="665893"/>
                      <a:pt x="1478471" y="665417"/>
                      <a:pt x="1475137" y="664940"/>
                    </a:cubicBezTo>
                    <a:cubicBezTo>
                      <a:pt x="1470184" y="664369"/>
                      <a:pt x="1465231" y="663893"/>
                      <a:pt x="1460278" y="663416"/>
                    </a:cubicBezTo>
                    <a:cubicBezTo>
                      <a:pt x="1457135" y="663131"/>
                      <a:pt x="1453991" y="662750"/>
                      <a:pt x="1450848" y="662464"/>
                    </a:cubicBezTo>
                    <a:cubicBezTo>
                      <a:pt x="1445324" y="661988"/>
                      <a:pt x="1439894" y="661702"/>
                      <a:pt x="1434370" y="661416"/>
                    </a:cubicBezTo>
                    <a:cubicBezTo>
                      <a:pt x="1431703" y="661321"/>
                      <a:pt x="1429131" y="661035"/>
                      <a:pt x="1426464" y="660940"/>
                    </a:cubicBezTo>
                    <a:cubicBezTo>
                      <a:pt x="1418368" y="660654"/>
                      <a:pt x="1410176" y="660464"/>
                      <a:pt x="1401985" y="660464"/>
                    </a:cubicBezTo>
                    <a:cubicBezTo>
                      <a:pt x="1388364" y="660464"/>
                      <a:pt x="1374743" y="661035"/>
                      <a:pt x="1361123" y="661988"/>
                    </a:cubicBezTo>
                    <a:cubicBezTo>
                      <a:pt x="1356741" y="662273"/>
                      <a:pt x="1352360" y="662845"/>
                      <a:pt x="1347883" y="663321"/>
                    </a:cubicBezTo>
                    <a:cubicBezTo>
                      <a:pt x="1338644" y="664178"/>
                      <a:pt x="1329404" y="665036"/>
                      <a:pt x="1320165" y="666369"/>
                    </a:cubicBezTo>
                    <a:cubicBezTo>
                      <a:pt x="1314926" y="667131"/>
                      <a:pt x="1309783" y="668084"/>
                      <a:pt x="1304544" y="668941"/>
                    </a:cubicBezTo>
                    <a:cubicBezTo>
                      <a:pt x="1296067" y="670370"/>
                      <a:pt x="1287685" y="671798"/>
                      <a:pt x="1279303" y="673513"/>
                    </a:cubicBezTo>
                    <a:cubicBezTo>
                      <a:pt x="1273778" y="674656"/>
                      <a:pt x="1268254" y="675989"/>
                      <a:pt x="1262729" y="677323"/>
                    </a:cubicBezTo>
                    <a:cubicBezTo>
                      <a:pt x="1257967" y="678466"/>
                      <a:pt x="1253204" y="679323"/>
                      <a:pt x="1248442" y="680561"/>
                    </a:cubicBezTo>
                    <a:lnTo>
                      <a:pt x="1248442" y="680275"/>
                    </a:lnTo>
                    <a:cubicBezTo>
                      <a:pt x="1248442" y="680275"/>
                      <a:pt x="1248251" y="680275"/>
                      <a:pt x="1248251" y="680275"/>
                    </a:cubicBezTo>
                    <a:cubicBezTo>
                      <a:pt x="1248442" y="679704"/>
                      <a:pt x="1248537" y="679133"/>
                      <a:pt x="1248632" y="678561"/>
                    </a:cubicBezTo>
                    <a:cubicBezTo>
                      <a:pt x="1251394" y="667798"/>
                      <a:pt x="1253871" y="657035"/>
                      <a:pt x="1256062" y="646176"/>
                    </a:cubicBezTo>
                    <a:cubicBezTo>
                      <a:pt x="1256633" y="643223"/>
                      <a:pt x="1257205" y="640271"/>
                      <a:pt x="1257776" y="637223"/>
                    </a:cubicBezTo>
                    <a:cubicBezTo>
                      <a:pt x="1259586" y="627317"/>
                      <a:pt x="1261301" y="617411"/>
                      <a:pt x="1262634" y="607505"/>
                    </a:cubicBezTo>
                    <a:cubicBezTo>
                      <a:pt x="1263110" y="603790"/>
                      <a:pt x="1263491" y="600075"/>
                      <a:pt x="1263968" y="596360"/>
                    </a:cubicBezTo>
                    <a:cubicBezTo>
                      <a:pt x="1264825" y="588836"/>
                      <a:pt x="1265587" y="581311"/>
                      <a:pt x="1266158" y="573786"/>
                    </a:cubicBezTo>
                    <a:cubicBezTo>
                      <a:pt x="1266539" y="569309"/>
                      <a:pt x="1266920" y="564833"/>
                      <a:pt x="1267111" y="560261"/>
                    </a:cubicBezTo>
                    <a:cubicBezTo>
                      <a:pt x="1267587" y="551117"/>
                      <a:pt x="1267873" y="541973"/>
                      <a:pt x="1267968" y="532829"/>
                    </a:cubicBezTo>
                    <a:cubicBezTo>
                      <a:pt x="1267968" y="530733"/>
                      <a:pt x="1268159" y="528733"/>
                      <a:pt x="1268159" y="526637"/>
                    </a:cubicBezTo>
                    <a:cubicBezTo>
                      <a:pt x="1268159" y="522161"/>
                      <a:pt x="1267968" y="517779"/>
                      <a:pt x="1267873" y="513302"/>
                    </a:cubicBezTo>
                    <a:cubicBezTo>
                      <a:pt x="1267873" y="512921"/>
                      <a:pt x="1267873" y="512445"/>
                      <a:pt x="1267873" y="512064"/>
                    </a:cubicBezTo>
                    <a:cubicBezTo>
                      <a:pt x="1267682" y="505111"/>
                      <a:pt x="1267397" y="498158"/>
                      <a:pt x="1267015" y="491300"/>
                    </a:cubicBezTo>
                    <a:cubicBezTo>
                      <a:pt x="1267015" y="490157"/>
                      <a:pt x="1266920" y="489013"/>
                      <a:pt x="1266825" y="487871"/>
                    </a:cubicBezTo>
                    <a:cubicBezTo>
                      <a:pt x="1266444" y="481584"/>
                      <a:pt x="1265873" y="475298"/>
                      <a:pt x="1265301" y="469011"/>
                    </a:cubicBezTo>
                    <a:cubicBezTo>
                      <a:pt x="1265111" y="467297"/>
                      <a:pt x="1264920" y="465487"/>
                      <a:pt x="1264825" y="463772"/>
                    </a:cubicBezTo>
                    <a:cubicBezTo>
                      <a:pt x="1264253" y="458057"/>
                      <a:pt x="1263587" y="452342"/>
                      <a:pt x="1262825" y="446723"/>
                    </a:cubicBezTo>
                    <a:cubicBezTo>
                      <a:pt x="1262539" y="444341"/>
                      <a:pt x="1262158" y="442055"/>
                      <a:pt x="1261872" y="439674"/>
                    </a:cubicBezTo>
                    <a:cubicBezTo>
                      <a:pt x="1261110" y="434531"/>
                      <a:pt x="1260348" y="429387"/>
                      <a:pt x="1259491" y="424244"/>
                    </a:cubicBezTo>
                    <a:cubicBezTo>
                      <a:pt x="1259015" y="421386"/>
                      <a:pt x="1258443" y="418529"/>
                      <a:pt x="1257967" y="415671"/>
                    </a:cubicBezTo>
                    <a:cubicBezTo>
                      <a:pt x="1257110" y="411004"/>
                      <a:pt x="1256157" y="406337"/>
                      <a:pt x="1255205" y="401669"/>
                    </a:cubicBezTo>
                    <a:cubicBezTo>
                      <a:pt x="1254538" y="398431"/>
                      <a:pt x="1253776" y="395192"/>
                      <a:pt x="1253109" y="391954"/>
                    </a:cubicBezTo>
                    <a:cubicBezTo>
                      <a:pt x="1252157" y="387668"/>
                      <a:pt x="1251109" y="383381"/>
                      <a:pt x="1250061" y="379095"/>
                    </a:cubicBezTo>
                    <a:cubicBezTo>
                      <a:pt x="1249204" y="375571"/>
                      <a:pt x="1248251" y="371951"/>
                      <a:pt x="1247299" y="368427"/>
                    </a:cubicBezTo>
                    <a:cubicBezTo>
                      <a:pt x="1246251" y="364427"/>
                      <a:pt x="1245108" y="360521"/>
                      <a:pt x="1243965" y="356521"/>
                    </a:cubicBezTo>
                    <a:cubicBezTo>
                      <a:pt x="1242917" y="352806"/>
                      <a:pt x="1241774" y="348996"/>
                      <a:pt x="1240536" y="345281"/>
                    </a:cubicBezTo>
                    <a:cubicBezTo>
                      <a:pt x="1239774" y="342900"/>
                      <a:pt x="1239203" y="340614"/>
                      <a:pt x="1238440" y="338233"/>
                    </a:cubicBezTo>
                    <a:cubicBezTo>
                      <a:pt x="1358075" y="281369"/>
                      <a:pt x="1498854" y="262033"/>
                      <a:pt x="1646587" y="282131"/>
                    </a:cubicBezTo>
                    <a:cubicBezTo>
                      <a:pt x="1666685" y="429863"/>
                      <a:pt x="1647254" y="570548"/>
                      <a:pt x="1590485" y="690277"/>
                    </a:cubicBezTo>
                    <a:close/>
                    <a:moveTo>
                      <a:pt x="1600581" y="1213199"/>
                    </a:moveTo>
                    <a:cubicBezTo>
                      <a:pt x="1600010" y="1212151"/>
                      <a:pt x="1599343" y="1211104"/>
                      <a:pt x="1598867" y="1210056"/>
                    </a:cubicBezTo>
                    <a:cubicBezTo>
                      <a:pt x="1592294" y="1197483"/>
                      <a:pt x="1585436" y="1185101"/>
                      <a:pt x="1578102" y="1173004"/>
                    </a:cubicBezTo>
                    <a:cubicBezTo>
                      <a:pt x="1577150" y="1171385"/>
                      <a:pt x="1576102" y="1169861"/>
                      <a:pt x="1575149" y="1168337"/>
                    </a:cubicBezTo>
                    <a:cubicBezTo>
                      <a:pt x="1567625" y="1156145"/>
                      <a:pt x="1559624" y="1144238"/>
                      <a:pt x="1551337" y="1132618"/>
                    </a:cubicBezTo>
                    <a:cubicBezTo>
                      <a:pt x="1550480" y="1131475"/>
                      <a:pt x="1549622" y="1130332"/>
                      <a:pt x="1548765" y="1129094"/>
                    </a:cubicBezTo>
                    <a:cubicBezTo>
                      <a:pt x="1540097" y="1117283"/>
                      <a:pt x="1531049" y="1105662"/>
                      <a:pt x="1521524" y="1094518"/>
                    </a:cubicBezTo>
                    <a:cubicBezTo>
                      <a:pt x="1520952" y="1093851"/>
                      <a:pt x="1520381" y="1093184"/>
                      <a:pt x="1519809" y="1092518"/>
                    </a:cubicBezTo>
                    <a:cubicBezTo>
                      <a:pt x="1509808" y="1080897"/>
                      <a:pt x="1499521" y="1069658"/>
                      <a:pt x="1488662" y="1058799"/>
                    </a:cubicBezTo>
                    <a:cubicBezTo>
                      <a:pt x="1479042" y="1049179"/>
                      <a:pt x="1469041" y="1039940"/>
                      <a:pt x="1458659" y="1030986"/>
                    </a:cubicBezTo>
                    <a:cubicBezTo>
                      <a:pt x="1455325" y="1028033"/>
                      <a:pt x="1451705" y="1025271"/>
                      <a:pt x="1448276" y="1022414"/>
                    </a:cubicBezTo>
                    <a:cubicBezTo>
                      <a:pt x="1441228" y="1016508"/>
                      <a:pt x="1434084" y="1010698"/>
                      <a:pt x="1426655" y="1005078"/>
                    </a:cubicBezTo>
                    <a:cubicBezTo>
                      <a:pt x="1422368" y="1001840"/>
                      <a:pt x="1417987" y="998792"/>
                      <a:pt x="1413605" y="995648"/>
                    </a:cubicBezTo>
                    <a:cubicBezTo>
                      <a:pt x="1406747" y="990695"/>
                      <a:pt x="1399794" y="985838"/>
                      <a:pt x="1392746" y="981170"/>
                    </a:cubicBezTo>
                    <a:cubicBezTo>
                      <a:pt x="1387983" y="978027"/>
                      <a:pt x="1383030" y="975074"/>
                      <a:pt x="1378172" y="972026"/>
                    </a:cubicBezTo>
                    <a:cubicBezTo>
                      <a:pt x="1374077" y="969455"/>
                      <a:pt x="1370076" y="966788"/>
                      <a:pt x="1365885" y="964311"/>
                    </a:cubicBezTo>
                    <a:lnTo>
                      <a:pt x="1366171" y="964121"/>
                    </a:lnTo>
                    <a:lnTo>
                      <a:pt x="1365885" y="963930"/>
                    </a:lnTo>
                    <a:cubicBezTo>
                      <a:pt x="1370076" y="961549"/>
                      <a:pt x="1373981" y="958787"/>
                      <a:pt x="1378077" y="956310"/>
                    </a:cubicBezTo>
                    <a:cubicBezTo>
                      <a:pt x="1383030" y="953262"/>
                      <a:pt x="1387983" y="950214"/>
                      <a:pt x="1392841" y="947071"/>
                    </a:cubicBezTo>
                    <a:cubicBezTo>
                      <a:pt x="1399889" y="942404"/>
                      <a:pt x="1406747" y="937546"/>
                      <a:pt x="1413605" y="932688"/>
                    </a:cubicBezTo>
                    <a:cubicBezTo>
                      <a:pt x="1417987" y="929545"/>
                      <a:pt x="1422464" y="926497"/>
                      <a:pt x="1426750" y="923258"/>
                    </a:cubicBezTo>
                    <a:cubicBezTo>
                      <a:pt x="1434084" y="917639"/>
                      <a:pt x="1441228" y="911828"/>
                      <a:pt x="1448276" y="905923"/>
                    </a:cubicBezTo>
                    <a:cubicBezTo>
                      <a:pt x="1451705" y="903065"/>
                      <a:pt x="1455325" y="900303"/>
                      <a:pt x="1458659" y="897350"/>
                    </a:cubicBezTo>
                    <a:cubicBezTo>
                      <a:pt x="1468946" y="888397"/>
                      <a:pt x="1479042" y="879158"/>
                      <a:pt x="1488662" y="869537"/>
                    </a:cubicBezTo>
                    <a:cubicBezTo>
                      <a:pt x="1499521" y="858679"/>
                      <a:pt x="1509808" y="847439"/>
                      <a:pt x="1519809" y="835819"/>
                    </a:cubicBezTo>
                    <a:cubicBezTo>
                      <a:pt x="1520381" y="835152"/>
                      <a:pt x="1520952" y="834485"/>
                      <a:pt x="1521524" y="833819"/>
                    </a:cubicBezTo>
                    <a:cubicBezTo>
                      <a:pt x="1531049" y="822674"/>
                      <a:pt x="1540097" y="811054"/>
                      <a:pt x="1548765" y="799243"/>
                    </a:cubicBezTo>
                    <a:cubicBezTo>
                      <a:pt x="1549622" y="798100"/>
                      <a:pt x="1550480" y="796957"/>
                      <a:pt x="1551337" y="795719"/>
                    </a:cubicBezTo>
                    <a:cubicBezTo>
                      <a:pt x="1559719" y="784098"/>
                      <a:pt x="1567625" y="772192"/>
                      <a:pt x="1575149" y="760000"/>
                    </a:cubicBezTo>
                    <a:cubicBezTo>
                      <a:pt x="1576102" y="758381"/>
                      <a:pt x="1577150" y="756857"/>
                      <a:pt x="1578102" y="755333"/>
                    </a:cubicBezTo>
                    <a:cubicBezTo>
                      <a:pt x="1585436" y="743236"/>
                      <a:pt x="1592294" y="730949"/>
                      <a:pt x="1598867" y="718280"/>
                    </a:cubicBezTo>
                    <a:cubicBezTo>
                      <a:pt x="1599438" y="717233"/>
                      <a:pt x="1600105" y="716185"/>
                      <a:pt x="1600581" y="715137"/>
                    </a:cubicBezTo>
                    <a:cubicBezTo>
                      <a:pt x="1725359" y="759524"/>
                      <a:pt x="1838611" y="845344"/>
                      <a:pt x="1928908" y="964025"/>
                    </a:cubicBezTo>
                    <a:cubicBezTo>
                      <a:pt x="1838611" y="1082707"/>
                      <a:pt x="1725454" y="1168527"/>
                      <a:pt x="1600581" y="1212914"/>
                    </a:cubicBezTo>
                    <a:close/>
                    <a:moveTo>
                      <a:pt x="1238250" y="1590104"/>
                    </a:moveTo>
                    <a:cubicBezTo>
                      <a:pt x="1238631" y="1588961"/>
                      <a:pt x="1238917" y="1587722"/>
                      <a:pt x="1239298" y="1586579"/>
                    </a:cubicBezTo>
                    <a:cubicBezTo>
                      <a:pt x="1243108" y="1574578"/>
                      <a:pt x="1246632" y="1562481"/>
                      <a:pt x="1249680" y="1550289"/>
                    </a:cubicBezTo>
                    <a:cubicBezTo>
                      <a:pt x="1250156" y="1548479"/>
                      <a:pt x="1250537" y="1546574"/>
                      <a:pt x="1251014" y="1544765"/>
                    </a:cubicBezTo>
                    <a:cubicBezTo>
                      <a:pt x="1254062" y="1532287"/>
                      <a:pt x="1256729" y="1519714"/>
                      <a:pt x="1258919" y="1507046"/>
                    </a:cubicBezTo>
                    <a:cubicBezTo>
                      <a:pt x="1259110" y="1505807"/>
                      <a:pt x="1259300" y="1504569"/>
                      <a:pt x="1259491" y="1503331"/>
                    </a:cubicBezTo>
                    <a:cubicBezTo>
                      <a:pt x="1261586" y="1490758"/>
                      <a:pt x="1263396" y="1478185"/>
                      <a:pt x="1264634" y="1465612"/>
                    </a:cubicBezTo>
                    <a:cubicBezTo>
                      <a:pt x="1264730" y="1464564"/>
                      <a:pt x="1264920" y="1463516"/>
                      <a:pt x="1265015" y="1462564"/>
                    </a:cubicBezTo>
                    <a:cubicBezTo>
                      <a:pt x="1266254" y="1449800"/>
                      <a:pt x="1267015" y="1437132"/>
                      <a:pt x="1267492" y="1424273"/>
                    </a:cubicBezTo>
                    <a:cubicBezTo>
                      <a:pt x="1267492" y="1422273"/>
                      <a:pt x="1267682" y="1420273"/>
                      <a:pt x="1267778" y="1418368"/>
                    </a:cubicBezTo>
                    <a:cubicBezTo>
                      <a:pt x="1268063" y="1406080"/>
                      <a:pt x="1267968" y="1393793"/>
                      <a:pt x="1267587" y="1381506"/>
                    </a:cubicBezTo>
                    <a:cubicBezTo>
                      <a:pt x="1267587" y="1379125"/>
                      <a:pt x="1267492" y="1376648"/>
                      <a:pt x="1267301" y="1374267"/>
                    </a:cubicBezTo>
                    <a:cubicBezTo>
                      <a:pt x="1266730" y="1362170"/>
                      <a:pt x="1265777" y="1350074"/>
                      <a:pt x="1264444" y="1337882"/>
                    </a:cubicBezTo>
                    <a:cubicBezTo>
                      <a:pt x="1264158" y="1335405"/>
                      <a:pt x="1263872" y="1332929"/>
                      <a:pt x="1263587" y="1330357"/>
                    </a:cubicBezTo>
                    <a:cubicBezTo>
                      <a:pt x="1262158" y="1318165"/>
                      <a:pt x="1260348" y="1305973"/>
                      <a:pt x="1258062" y="1293876"/>
                    </a:cubicBezTo>
                    <a:cubicBezTo>
                      <a:pt x="1257681" y="1291590"/>
                      <a:pt x="1257205" y="1289399"/>
                      <a:pt x="1256729" y="1287113"/>
                    </a:cubicBezTo>
                    <a:cubicBezTo>
                      <a:pt x="1254347" y="1274636"/>
                      <a:pt x="1251585" y="1262253"/>
                      <a:pt x="1248347" y="1249871"/>
                    </a:cubicBezTo>
                    <a:cubicBezTo>
                      <a:pt x="1248251" y="1249394"/>
                      <a:pt x="1248156" y="1248823"/>
                      <a:pt x="1247965" y="1248347"/>
                    </a:cubicBezTo>
                    <a:lnTo>
                      <a:pt x="1248251" y="1248347"/>
                    </a:lnTo>
                    <a:cubicBezTo>
                      <a:pt x="1248251" y="1248347"/>
                      <a:pt x="1248251" y="1248156"/>
                      <a:pt x="1248251" y="1248156"/>
                    </a:cubicBezTo>
                    <a:cubicBezTo>
                      <a:pt x="1253014" y="1249394"/>
                      <a:pt x="1257776" y="1250251"/>
                      <a:pt x="1262539" y="1251395"/>
                    </a:cubicBezTo>
                    <a:cubicBezTo>
                      <a:pt x="1268063" y="1252728"/>
                      <a:pt x="1273493" y="1254062"/>
                      <a:pt x="1279017" y="1255205"/>
                    </a:cubicBezTo>
                    <a:cubicBezTo>
                      <a:pt x="1287399" y="1256919"/>
                      <a:pt x="1295876" y="1258443"/>
                      <a:pt x="1304258" y="1259776"/>
                    </a:cubicBezTo>
                    <a:cubicBezTo>
                      <a:pt x="1309497" y="1260634"/>
                      <a:pt x="1314640" y="1261586"/>
                      <a:pt x="1319879" y="1262348"/>
                    </a:cubicBezTo>
                    <a:cubicBezTo>
                      <a:pt x="1329119" y="1263587"/>
                      <a:pt x="1338453" y="1264539"/>
                      <a:pt x="1347692" y="1265396"/>
                    </a:cubicBezTo>
                    <a:cubicBezTo>
                      <a:pt x="1352074" y="1265777"/>
                      <a:pt x="1356455" y="1266349"/>
                      <a:pt x="1360837" y="1266730"/>
                    </a:cubicBezTo>
                    <a:cubicBezTo>
                      <a:pt x="1374458" y="1267682"/>
                      <a:pt x="1388174" y="1268254"/>
                      <a:pt x="1401794" y="1268254"/>
                    </a:cubicBezTo>
                    <a:cubicBezTo>
                      <a:pt x="1409986" y="1268254"/>
                      <a:pt x="1418082" y="1268063"/>
                      <a:pt x="1426274" y="1267778"/>
                    </a:cubicBezTo>
                    <a:cubicBezTo>
                      <a:pt x="1428940" y="1267682"/>
                      <a:pt x="1431608" y="1267492"/>
                      <a:pt x="1434275" y="1267301"/>
                    </a:cubicBezTo>
                    <a:cubicBezTo>
                      <a:pt x="1439704" y="1267016"/>
                      <a:pt x="1445228" y="1266730"/>
                      <a:pt x="1450658" y="1266254"/>
                    </a:cubicBezTo>
                    <a:cubicBezTo>
                      <a:pt x="1453896" y="1265968"/>
                      <a:pt x="1457039" y="1265587"/>
                      <a:pt x="1460278" y="1265301"/>
                    </a:cubicBezTo>
                    <a:cubicBezTo>
                      <a:pt x="1465231" y="1264825"/>
                      <a:pt x="1470089" y="1264349"/>
                      <a:pt x="1475042" y="1263777"/>
                    </a:cubicBezTo>
                    <a:cubicBezTo>
                      <a:pt x="1478375" y="1263396"/>
                      <a:pt x="1481804" y="1262825"/>
                      <a:pt x="1485138" y="1262348"/>
                    </a:cubicBezTo>
                    <a:cubicBezTo>
                      <a:pt x="1489805" y="1261682"/>
                      <a:pt x="1494568" y="1261110"/>
                      <a:pt x="1499235" y="1260348"/>
                    </a:cubicBezTo>
                    <a:cubicBezTo>
                      <a:pt x="1502759" y="1259776"/>
                      <a:pt x="1506188" y="1259110"/>
                      <a:pt x="1509713" y="1258443"/>
                    </a:cubicBezTo>
                    <a:cubicBezTo>
                      <a:pt x="1514285" y="1257586"/>
                      <a:pt x="1518761" y="1256824"/>
                      <a:pt x="1523333" y="1255871"/>
                    </a:cubicBezTo>
                    <a:cubicBezTo>
                      <a:pt x="1526953" y="1255109"/>
                      <a:pt x="1530477" y="1254347"/>
                      <a:pt x="1534097" y="1253490"/>
                    </a:cubicBezTo>
                    <a:cubicBezTo>
                      <a:pt x="1538478" y="1252538"/>
                      <a:pt x="1542860" y="1251585"/>
                      <a:pt x="1547241" y="1250442"/>
                    </a:cubicBezTo>
                    <a:cubicBezTo>
                      <a:pt x="1550956" y="1249490"/>
                      <a:pt x="1554671" y="1248537"/>
                      <a:pt x="1558385" y="1247585"/>
                    </a:cubicBezTo>
                    <a:cubicBezTo>
                      <a:pt x="1562576" y="1246442"/>
                      <a:pt x="1566767" y="1245394"/>
                      <a:pt x="1570958" y="1244155"/>
                    </a:cubicBezTo>
                    <a:cubicBezTo>
                      <a:pt x="1574768" y="1243013"/>
                      <a:pt x="1578674" y="1241870"/>
                      <a:pt x="1582484" y="1240631"/>
                    </a:cubicBezTo>
                    <a:cubicBezTo>
                      <a:pt x="1585055" y="1239869"/>
                      <a:pt x="1587722" y="1239107"/>
                      <a:pt x="1590294" y="1238250"/>
                    </a:cubicBezTo>
                    <a:cubicBezTo>
                      <a:pt x="1647158" y="1357884"/>
                      <a:pt x="1666494" y="1498664"/>
                      <a:pt x="1646396" y="1646396"/>
                    </a:cubicBezTo>
                    <a:cubicBezTo>
                      <a:pt x="1498664" y="1666494"/>
                      <a:pt x="1357884" y="1647063"/>
                      <a:pt x="1238250" y="1590294"/>
                    </a:cubicBezTo>
                    <a:close/>
                    <a:moveTo>
                      <a:pt x="715518" y="1600391"/>
                    </a:moveTo>
                    <a:cubicBezTo>
                      <a:pt x="716566" y="1599819"/>
                      <a:pt x="717614" y="1599152"/>
                      <a:pt x="718757" y="1598581"/>
                    </a:cubicBezTo>
                    <a:cubicBezTo>
                      <a:pt x="731330" y="1592104"/>
                      <a:pt x="743712" y="1585151"/>
                      <a:pt x="755714" y="1577816"/>
                    </a:cubicBezTo>
                    <a:cubicBezTo>
                      <a:pt x="757238" y="1576864"/>
                      <a:pt x="758762" y="1575911"/>
                      <a:pt x="760286" y="1574959"/>
                    </a:cubicBezTo>
                    <a:cubicBezTo>
                      <a:pt x="772478" y="1567339"/>
                      <a:pt x="784479" y="1559433"/>
                      <a:pt x="796100" y="1551051"/>
                    </a:cubicBezTo>
                    <a:cubicBezTo>
                      <a:pt x="797243" y="1550194"/>
                      <a:pt x="798386" y="1549337"/>
                      <a:pt x="799529" y="1548479"/>
                    </a:cubicBezTo>
                    <a:cubicBezTo>
                      <a:pt x="811435" y="1539812"/>
                      <a:pt x="823055" y="1530668"/>
                      <a:pt x="834200" y="1521143"/>
                    </a:cubicBezTo>
                    <a:cubicBezTo>
                      <a:pt x="834866" y="1520571"/>
                      <a:pt x="835438" y="1520000"/>
                      <a:pt x="836105" y="1519428"/>
                    </a:cubicBezTo>
                    <a:cubicBezTo>
                      <a:pt x="847725" y="1509427"/>
                      <a:pt x="858964" y="1499140"/>
                      <a:pt x="869823" y="1488281"/>
                    </a:cubicBezTo>
                    <a:cubicBezTo>
                      <a:pt x="879443" y="1478661"/>
                      <a:pt x="888683" y="1468660"/>
                      <a:pt x="897731" y="1458278"/>
                    </a:cubicBezTo>
                    <a:cubicBezTo>
                      <a:pt x="900684" y="1454944"/>
                      <a:pt x="903351" y="1451420"/>
                      <a:pt x="906209" y="1447991"/>
                    </a:cubicBezTo>
                    <a:cubicBezTo>
                      <a:pt x="912114" y="1440847"/>
                      <a:pt x="918020" y="1433703"/>
                      <a:pt x="923639" y="1426369"/>
                    </a:cubicBezTo>
                    <a:cubicBezTo>
                      <a:pt x="926878" y="1422083"/>
                      <a:pt x="929926" y="1417701"/>
                      <a:pt x="933069" y="1413320"/>
                    </a:cubicBezTo>
                    <a:cubicBezTo>
                      <a:pt x="938022" y="1406462"/>
                      <a:pt x="942880" y="1399604"/>
                      <a:pt x="947452" y="1392460"/>
                    </a:cubicBezTo>
                    <a:cubicBezTo>
                      <a:pt x="950595" y="1387602"/>
                      <a:pt x="953643" y="1382744"/>
                      <a:pt x="956691" y="1377791"/>
                    </a:cubicBezTo>
                    <a:cubicBezTo>
                      <a:pt x="959168" y="1373696"/>
                      <a:pt x="961930" y="1369790"/>
                      <a:pt x="964311" y="1365599"/>
                    </a:cubicBezTo>
                    <a:lnTo>
                      <a:pt x="964502" y="1365885"/>
                    </a:lnTo>
                    <a:lnTo>
                      <a:pt x="964692" y="1365599"/>
                    </a:lnTo>
                    <a:cubicBezTo>
                      <a:pt x="967169" y="1369790"/>
                      <a:pt x="969836" y="1373696"/>
                      <a:pt x="972312" y="1377791"/>
                    </a:cubicBezTo>
                    <a:cubicBezTo>
                      <a:pt x="975360" y="1382744"/>
                      <a:pt x="978313" y="1387602"/>
                      <a:pt x="981551" y="1392460"/>
                    </a:cubicBezTo>
                    <a:cubicBezTo>
                      <a:pt x="986219" y="1399508"/>
                      <a:pt x="991076" y="1406462"/>
                      <a:pt x="995934" y="1413320"/>
                    </a:cubicBezTo>
                    <a:cubicBezTo>
                      <a:pt x="999077" y="1417701"/>
                      <a:pt x="1002125" y="1422083"/>
                      <a:pt x="1005364" y="1426369"/>
                    </a:cubicBezTo>
                    <a:cubicBezTo>
                      <a:pt x="1010984" y="1433798"/>
                      <a:pt x="1016889" y="1440942"/>
                      <a:pt x="1022795" y="1447991"/>
                    </a:cubicBezTo>
                    <a:cubicBezTo>
                      <a:pt x="1025652" y="1451420"/>
                      <a:pt x="1028319" y="1454944"/>
                      <a:pt x="1031272" y="1458278"/>
                    </a:cubicBezTo>
                    <a:cubicBezTo>
                      <a:pt x="1040225" y="1468565"/>
                      <a:pt x="1049465" y="1478661"/>
                      <a:pt x="1059180" y="1488281"/>
                    </a:cubicBezTo>
                    <a:cubicBezTo>
                      <a:pt x="1070039" y="1499140"/>
                      <a:pt x="1081278" y="1509522"/>
                      <a:pt x="1092899" y="1519428"/>
                    </a:cubicBezTo>
                    <a:cubicBezTo>
                      <a:pt x="1093565" y="1520000"/>
                      <a:pt x="1094137" y="1520571"/>
                      <a:pt x="1094804" y="1521143"/>
                    </a:cubicBezTo>
                    <a:cubicBezTo>
                      <a:pt x="1106043" y="1530668"/>
                      <a:pt x="1117664" y="1539716"/>
                      <a:pt x="1129475" y="1548479"/>
                    </a:cubicBezTo>
                    <a:cubicBezTo>
                      <a:pt x="1130618" y="1549337"/>
                      <a:pt x="1131761" y="1550194"/>
                      <a:pt x="1132904" y="1551051"/>
                    </a:cubicBezTo>
                    <a:cubicBezTo>
                      <a:pt x="1144524" y="1559433"/>
                      <a:pt x="1156526" y="1567339"/>
                      <a:pt x="1168718" y="1574959"/>
                    </a:cubicBezTo>
                    <a:cubicBezTo>
                      <a:pt x="1170242" y="1575911"/>
                      <a:pt x="1171766" y="1576864"/>
                      <a:pt x="1173290" y="1577816"/>
                    </a:cubicBezTo>
                    <a:cubicBezTo>
                      <a:pt x="1185291" y="1585151"/>
                      <a:pt x="1197674" y="1592009"/>
                      <a:pt x="1210247" y="1598581"/>
                    </a:cubicBezTo>
                    <a:cubicBezTo>
                      <a:pt x="1211294" y="1599152"/>
                      <a:pt x="1212342" y="1599819"/>
                      <a:pt x="1213485" y="1600391"/>
                    </a:cubicBezTo>
                    <a:cubicBezTo>
                      <a:pt x="1169099" y="1725168"/>
                      <a:pt x="1083278" y="1838420"/>
                      <a:pt x="964597" y="1928622"/>
                    </a:cubicBezTo>
                    <a:cubicBezTo>
                      <a:pt x="845915" y="1838325"/>
                      <a:pt x="760095" y="1725168"/>
                      <a:pt x="715709" y="1600391"/>
                    </a:cubicBezTo>
                    <a:close/>
                    <a:moveTo>
                      <a:pt x="338614" y="1238060"/>
                    </a:moveTo>
                    <a:cubicBezTo>
                      <a:pt x="341186" y="1238917"/>
                      <a:pt x="343852" y="1239584"/>
                      <a:pt x="346424" y="1240441"/>
                    </a:cubicBezTo>
                    <a:cubicBezTo>
                      <a:pt x="350234" y="1241584"/>
                      <a:pt x="354044" y="1242822"/>
                      <a:pt x="357950" y="1243965"/>
                    </a:cubicBezTo>
                    <a:cubicBezTo>
                      <a:pt x="362141" y="1245203"/>
                      <a:pt x="366332" y="1246251"/>
                      <a:pt x="370523" y="1247394"/>
                    </a:cubicBezTo>
                    <a:cubicBezTo>
                      <a:pt x="374237" y="1248347"/>
                      <a:pt x="377952" y="1249394"/>
                      <a:pt x="381667" y="1250251"/>
                    </a:cubicBezTo>
                    <a:cubicBezTo>
                      <a:pt x="386048" y="1251299"/>
                      <a:pt x="390430" y="1252252"/>
                      <a:pt x="394811" y="1253300"/>
                    </a:cubicBezTo>
                    <a:cubicBezTo>
                      <a:pt x="398431" y="1254062"/>
                      <a:pt x="401955" y="1254919"/>
                      <a:pt x="405575" y="1255681"/>
                    </a:cubicBezTo>
                    <a:cubicBezTo>
                      <a:pt x="410147" y="1256633"/>
                      <a:pt x="414623" y="1257395"/>
                      <a:pt x="419195" y="1258253"/>
                    </a:cubicBezTo>
                    <a:cubicBezTo>
                      <a:pt x="422720" y="1258919"/>
                      <a:pt x="426149" y="1259586"/>
                      <a:pt x="429673" y="1260158"/>
                    </a:cubicBezTo>
                    <a:cubicBezTo>
                      <a:pt x="434340" y="1260920"/>
                      <a:pt x="439102" y="1261586"/>
                      <a:pt x="443770" y="1262158"/>
                    </a:cubicBezTo>
                    <a:cubicBezTo>
                      <a:pt x="447104" y="1262634"/>
                      <a:pt x="450533" y="1263110"/>
                      <a:pt x="453866" y="1263587"/>
                    </a:cubicBezTo>
                    <a:cubicBezTo>
                      <a:pt x="458819" y="1264158"/>
                      <a:pt x="463677" y="1264634"/>
                      <a:pt x="468630" y="1265111"/>
                    </a:cubicBezTo>
                    <a:cubicBezTo>
                      <a:pt x="471869" y="1265396"/>
                      <a:pt x="475012" y="1265777"/>
                      <a:pt x="478250" y="1266063"/>
                    </a:cubicBezTo>
                    <a:cubicBezTo>
                      <a:pt x="483680" y="1266539"/>
                      <a:pt x="489109" y="1266825"/>
                      <a:pt x="494633" y="1267111"/>
                    </a:cubicBezTo>
                    <a:cubicBezTo>
                      <a:pt x="497300" y="1267301"/>
                      <a:pt x="499967" y="1267492"/>
                      <a:pt x="502634" y="1267587"/>
                    </a:cubicBezTo>
                    <a:cubicBezTo>
                      <a:pt x="510731" y="1267873"/>
                      <a:pt x="518922" y="1268063"/>
                      <a:pt x="527114" y="1268063"/>
                    </a:cubicBezTo>
                    <a:cubicBezTo>
                      <a:pt x="540734" y="1268063"/>
                      <a:pt x="554355" y="1267492"/>
                      <a:pt x="567976" y="1266539"/>
                    </a:cubicBezTo>
                    <a:cubicBezTo>
                      <a:pt x="572357" y="1266254"/>
                      <a:pt x="576739" y="1265682"/>
                      <a:pt x="581120" y="1265206"/>
                    </a:cubicBezTo>
                    <a:cubicBezTo>
                      <a:pt x="590360" y="1264349"/>
                      <a:pt x="599694" y="1263491"/>
                      <a:pt x="608933" y="1262158"/>
                    </a:cubicBezTo>
                    <a:cubicBezTo>
                      <a:pt x="614172" y="1261396"/>
                      <a:pt x="619316" y="1260443"/>
                      <a:pt x="624554" y="1259586"/>
                    </a:cubicBezTo>
                    <a:cubicBezTo>
                      <a:pt x="633032" y="1258157"/>
                      <a:pt x="641414" y="1256729"/>
                      <a:pt x="649796" y="1255014"/>
                    </a:cubicBezTo>
                    <a:cubicBezTo>
                      <a:pt x="655320" y="1253871"/>
                      <a:pt x="660845" y="1252538"/>
                      <a:pt x="666274" y="1251204"/>
                    </a:cubicBezTo>
                    <a:cubicBezTo>
                      <a:pt x="671036" y="1250061"/>
                      <a:pt x="675799" y="1249204"/>
                      <a:pt x="680561" y="1247966"/>
                    </a:cubicBezTo>
                    <a:lnTo>
                      <a:pt x="680561" y="1248251"/>
                    </a:lnTo>
                    <a:cubicBezTo>
                      <a:pt x="680561" y="1248251"/>
                      <a:pt x="680752" y="1248251"/>
                      <a:pt x="680752" y="1248251"/>
                    </a:cubicBezTo>
                    <a:cubicBezTo>
                      <a:pt x="679704" y="1252252"/>
                      <a:pt x="679037" y="1256252"/>
                      <a:pt x="678085" y="1260253"/>
                    </a:cubicBezTo>
                    <a:cubicBezTo>
                      <a:pt x="676275" y="1267682"/>
                      <a:pt x="674561" y="1275112"/>
                      <a:pt x="673132" y="1282541"/>
                    </a:cubicBezTo>
                    <a:cubicBezTo>
                      <a:pt x="671798" y="1289114"/>
                      <a:pt x="670655" y="1295686"/>
                      <a:pt x="669512" y="1302258"/>
                    </a:cubicBezTo>
                    <a:cubicBezTo>
                      <a:pt x="668179" y="1310354"/>
                      <a:pt x="666941" y="1318355"/>
                      <a:pt x="665893" y="1326451"/>
                    </a:cubicBezTo>
                    <a:cubicBezTo>
                      <a:pt x="665131" y="1332262"/>
                      <a:pt x="664559" y="1338167"/>
                      <a:pt x="663988" y="1343978"/>
                    </a:cubicBezTo>
                    <a:cubicBezTo>
                      <a:pt x="663131" y="1352741"/>
                      <a:pt x="662464" y="1361504"/>
                      <a:pt x="661988" y="1370171"/>
                    </a:cubicBezTo>
                    <a:cubicBezTo>
                      <a:pt x="661702" y="1375601"/>
                      <a:pt x="661511" y="1381125"/>
                      <a:pt x="661416" y="1386554"/>
                    </a:cubicBezTo>
                    <a:cubicBezTo>
                      <a:pt x="661321" y="1391603"/>
                      <a:pt x="660845" y="1396746"/>
                      <a:pt x="660845" y="1401794"/>
                    </a:cubicBezTo>
                    <a:cubicBezTo>
                      <a:pt x="660845" y="1407605"/>
                      <a:pt x="661035" y="1413415"/>
                      <a:pt x="661226" y="1419225"/>
                    </a:cubicBezTo>
                    <a:cubicBezTo>
                      <a:pt x="661226" y="1419797"/>
                      <a:pt x="661226" y="1420368"/>
                      <a:pt x="661226" y="1420940"/>
                    </a:cubicBezTo>
                    <a:cubicBezTo>
                      <a:pt x="661607" y="1434370"/>
                      <a:pt x="662559" y="1447705"/>
                      <a:pt x="663893" y="1461040"/>
                    </a:cubicBezTo>
                    <a:cubicBezTo>
                      <a:pt x="664083" y="1462659"/>
                      <a:pt x="664178" y="1464183"/>
                      <a:pt x="664369" y="1465802"/>
                    </a:cubicBezTo>
                    <a:cubicBezTo>
                      <a:pt x="665798" y="1478851"/>
                      <a:pt x="667512" y="1491901"/>
                      <a:pt x="669703" y="1504855"/>
                    </a:cubicBezTo>
                    <a:cubicBezTo>
                      <a:pt x="669893" y="1506093"/>
                      <a:pt x="670179" y="1507331"/>
                      <a:pt x="670370" y="1508570"/>
                    </a:cubicBezTo>
                    <a:cubicBezTo>
                      <a:pt x="672656" y="1521333"/>
                      <a:pt x="675323" y="1533906"/>
                      <a:pt x="678371" y="1546574"/>
                    </a:cubicBezTo>
                    <a:cubicBezTo>
                      <a:pt x="678561" y="1547336"/>
                      <a:pt x="678752" y="1548194"/>
                      <a:pt x="678942" y="1548955"/>
                    </a:cubicBezTo>
                    <a:cubicBezTo>
                      <a:pt x="682085" y="1561433"/>
                      <a:pt x="685610" y="1573816"/>
                      <a:pt x="689515" y="1586103"/>
                    </a:cubicBezTo>
                    <a:cubicBezTo>
                      <a:pt x="689896" y="1587437"/>
                      <a:pt x="690182" y="1588770"/>
                      <a:pt x="690658" y="1590104"/>
                    </a:cubicBezTo>
                    <a:cubicBezTo>
                      <a:pt x="571024" y="1646968"/>
                      <a:pt x="430244" y="1666304"/>
                      <a:pt x="282512" y="1646206"/>
                    </a:cubicBezTo>
                    <a:cubicBezTo>
                      <a:pt x="262414" y="1498473"/>
                      <a:pt x="281845" y="1357694"/>
                      <a:pt x="338614" y="1238060"/>
                    </a:cubicBezTo>
                    <a:close/>
                    <a:moveTo>
                      <a:pt x="328327" y="715327"/>
                    </a:moveTo>
                    <a:cubicBezTo>
                      <a:pt x="328898" y="716375"/>
                      <a:pt x="329565" y="717423"/>
                      <a:pt x="330041" y="718471"/>
                    </a:cubicBezTo>
                    <a:cubicBezTo>
                      <a:pt x="336614" y="731044"/>
                      <a:pt x="343472" y="743426"/>
                      <a:pt x="350806" y="755523"/>
                    </a:cubicBezTo>
                    <a:cubicBezTo>
                      <a:pt x="351758" y="757142"/>
                      <a:pt x="352806" y="758666"/>
                      <a:pt x="353759" y="760190"/>
                    </a:cubicBezTo>
                    <a:cubicBezTo>
                      <a:pt x="361283" y="772382"/>
                      <a:pt x="369284" y="784289"/>
                      <a:pt x="377666" y="795909"/>
                    </a:cubicBezTo>
                    <a:cubicBezTo>
                      <a:pt x="378524" y="797052"/>
                      <a:pt x="379381" y="798195"/>
                      <a:pt x="380238" y="799433"/>
                    </a:cubicBezTo>
                    <a:cubicBezTo>
                      <a:pt x="388906" y="811340"/>
                      <a:pt x="397955" y="822865"/>
                      <a:pt x="407480" y="834009"/>
                    </a:cubicBezTo>
                    <a:cubicBezTo>
                      <a:pt x="408051" y="834676"/>
                      <a:pt x="408623" y="835247"/>
                      <a:pt x="409194" y="835914"/>
                    </a:cubicBezTo>
                    <a:cubicBezTo>
                      <a:pt x="419195" y="847535"/>
                      <a:pt x="429482" y="858774"/>
                      <a:pt x="440341" y="869633"/>
                    </a:cubicBezTo>
                    <a:cubicBezTo>
                      <a:pt x="449961" y="879253"/>
                      <a:pt x="459962" y="888492"/>
                      <a:pt x="470345" y="897446"/>
                    </a:cubicBezTo>
                    <a:cubicBezTo>
                      <a:pt x="473774" y="900398"/>
                      <a:pt x="477298" y="903161"/>
                      <a:pt x="480727" y="906018"/>
                    </a:cubicBezTo>
                    <a:cubicBezTo>
                      <a:pt x="487775" y="911924"/>
                      <a:pt x="494919" y="917734"/>
                      <a:pt x="502253" y="923354"/>
                    </a:cubicBezTo>
                    <a:cubicBezTo>
                      <a:pt x="506540" y="926592"/>
                      <a:pt x="511016" y="929640"/>
                      <a:pt x="515398" y="932783"/>
                    </a:cubicBezTo>
                    <a:cubicBezTo>
                      <a:pt x="522256" y="937641"/>
                      <a:pt x="529114" y="942499"/>
                      <a:pt x="536162" y="947166"/>
                    </a:cubicBezTo>
                    <a:cubicBezTo>
                      <a:pt x="541020" y="950309"/>
                      <a:pt x="545973" y="953357"/>
                      <a:pt x="550926" y="956405"/>
                    </a:cubicBezTo>
                    <a:cubicBezTo>
                      <a:pt x="555022" y="958882"/>
                      <a:pt x="558927" y="961644"/>
                      <a:pt x="563118" y="964025"/>
                    </a:cubicBezTo>
                    <a:lnTo>
                      <a:pt x="562832" y="964216"/>
                    </a:lnTo>
                    <a:lnTo>
                      <a:pt x="563118" y="964406"/>
                    </a:lnTo>
                    <a:cubicBezTo>
                      <a:pt x="558927" y="966883"/>
                      <a:pt x="554927" y="969550"/>
                      <a:pt x="550831" y="972122"/>
                    </a:cubicBezTo>
                    <a:cubicBezTo>
                      <a:pt x="545973" y="975170"/>
                      <a:pt x="541020" y="978122"/>
                      <a:pt x="536258" y="981266"/>
                    </a:cubicBezTo>
                    <a:cubicBezTo>
                      <a:pt x="529114" y="985933"/>
                      <a:pt x="522256" y="990791"/>
                      <a:pt x="515398" y="995744"/>
                    </a:cubicBezTo>
                    <a:cubicBezTo>
                      <a:pt x="511016" y="998887"/>
                      <a:pt x="506635" y="1001935"/>
                      <a:pt x="502349" y="1005173"/>
                    </a:cubicBezTo>
                    <a:cubicBezTo>
                      <a:pt x="494919" y="1010793"/>
                      <a:pt x="487871" y="1016603"/>
                      <a:pt x="480727" y="1022509"/>
                    </a:cubicBezTo>
                    <a:cubicBezTo>
                      <a:pt x="477298" y="1025366"/>
                      <a:pt x="473678" y="1028129"/>
                      <a:pt x="470345" y="1031081"/>
                    </a:cubicBezTo>
                    <a:cubicBezTo>
                      <a:pt x="460058" y="1040035"/>
                      <a:pt x="450056" y="1049274"/>
                      <a:pt x="440341" y="1058894"/>
                    </a:cubicBezTo>
                    <a:cubicBezTo>
                      <a:pt x="429482" y="1069753"/>
                      <a:pt x="419195" y="1080992"/>
                      <a:pt x="409194" y="1092613"/>
                    </a:cubicBezTo>
                    <a:cubicBezTo>
                      <a:pt x="408623" y="1093280"/>
                      <a:pt x="408051" y="1093851"/>
                      <a:pt x="407480" y="1094518"/>
                    </a:cubicBezTo>
                    <a:cubicBezTo>
                      <a:pt x="397955" y="1105662"/>
                      <a:pt x="388906" y="1117283"/>
                      <a:pt x="380238" y="1129094"/>
                    </a:cubicBezTo>
                    <a:cubicBezTo>
                      <a:pt x="379381" y="1130237"/>
                      <a:pt x="378524" y="1131380"/>
                      <a:pt x="377666" y="1132618"/>
                    </a:cubicBezTo>
                    <a:cubicBezTo>
                      <a:pt x="369284" y="1144238"/>
                      <a:pt x="361379" y="1156145"/>
                      <a:pt x="353759" y="1168337"/>
                    </a:cubicBezTo>
                    <a:cubicBezTo>
                      <a:pt x="352806" y="1169861"/>
                      <a:pt x="351758" y="1171480"/>
                      <a:pt x="350806" y="1173004"/>
                    </a:cubicBezTo>
                    <a:cubicBezTo>
                      <a:pt x="343472" y="1185101"/>
                      <a:pt x="336614" y="1197388"/>
                      <a:pt x="330041" y="1210056"/>
                    </a:cubicBezTo>
                    <a:cubicBezTo>
                      <a:pt x="329470" y="1211104"/>
                      <a:pt x="328803" y="1212151"/>
                      <a:pt x="328327" y="1213199"/>
                    </a:cubicBezTo>
                    <a:cubicBezTo>
                      <a:pt x="203454" y="1168813"/>
                      <a:pt x="90297" y="1082993"/>
                      <a:pt x="0" y="964311"/>
                    </a:cubicBezTo>
                    <a:cubicBezTo>
                      <a:pt x="90297" y="845630"/>
                      <a:pt x="203454" y="759809"/>
                      <a:pt x="328327" y="715423"/>
                    </a:cubicBezTo>
                    <a:close/>
                    <a:moveTo>
                      <a:pt x="690658" y="338423"/>
                    </a:moveTo>
                    <a:cubicBezTo>
                      <a:pt x="690277" y="339757"/>
                      <a:pt x="689896" y="341090"/>
                      <a:pt x="689515" y="342424"/>
                    </a:cubicBezTo>
                    <a:cubicBezTo>
                      <a:pt x="685610" y="354711"/>
                      <a:pt x="681990" y="367189"/>
                      <a:pt x="678942" y="379667"/>
                    </a:cubicBezTo>
                    <a:cubicBezTo>
                      <a:pt x="678752" y="380429"/>
                      <a:pt x="678561" y="381191"/>
                      <a:pt x="678371" y="382048"/>
                    </a:cubicBezTo>
                    <a:cubicBezTo>
                      <a:pt x="675323" y="394716"/>
                      <a:pt x="672656" y="407384"/>
                      <a:pt x="670370" y="420148"/>
                    </a:cubicBezTo>
                    <a:cubicBezTo>
                      <a:pt x="670179" y="421386"/>
                      <a:pt x="669893" y="422529"/>
                      <a:pt x="669703" y="423767"/>
                    </a:cubicBezTo>
                    <a:cubicBezTo>
                      <a:pt x="667417" y="436817"/>
                      <a:pt x="665702" y="449866"/>
                      <a:pt x="664274" y="463010"/>
                    </a:cubicBezTo>
                    <a:cubicBezTo>
                      <a:pt x="664083" y="464534"/>
                      <a:pt x="663988" y="465963"/>
                      <a:pt x="663797" y="467487"/>
                    </a:cubicBezTo>
                    <a:cubicBezTo>
                      <a:pt x="662464" y="480917"/>
                      <a:pt x="661607" y="494348"/>
                      <a:pt x="661130" y="507873"/>
                    </a:cubicBezTo>
                    <a:cubicBezTo>
                      <a:pt x="661130" y="508349"/>
                      <a:pt x="661130" y="508730"/>
                      <a:pt x="661130" y="509207"/>
                    </a:cubicBezTo>
                    <a:cubicBezTo>
                      <a:pt x="660940" y="515112"/>
                      <a:pt x="660749" y="520922"/>
                      <a:pt x="660749" y="526828"/>
                    </a:cubicBezTo>
                    <a:cubicBezTo>
                      <a:pt x="660749" y="531971"/>
                      <a:pt x="661130" y="537115"/>
                      <a:pt x="661321" y="542258"/>
                    </a:cubicBezTo>
                    <a:cubicBezTo>
                      <a:pt x="661416" y="547592"/>
                      <a:pt x="661607" y="552926"/>
                      <a:pt x="661892" y="558356"/>
                    </a:cubicBezTo>
                    <a:cubicBezTo>
                      <a:pt x="662369" y="567214"/>
                      <a:pt x="663131" y="576072"/>
                      <a:pt x="663988" y="584930"/>
                    </a:cubicBezTo>
                    <a:cubicBezTo>
                      <a:pt x="664559" y="590741"/>
                      <a:pt x="665131" y="596456"/>
                      <a:pt x="665893" y="602266"/>
                    </a:cubicBezTo>
                    <a:cubicBezTo>
                      <a:pt x="666941" y="610457"/>
                      <a:pt x="668179" y="618554"/>
                      <a:pt x="669512" y="626650"/>
                    </a:cubicBezTo>
                    <a:cubicBezTo>
                      <a:pt x="670560" y="633127"/>
                      <a:pt x="671703" y="639699"/>
                      <a:pt x="673037" y="646176"/>
                    </a:cubicBezTo>
                    <a:cubicBezTo>
                      <a:pt x="674561" y="653606"/>
                      <a:pt x="676275" y="661035"/>
                      <a:pt x="678085" y="668465"/>
                    </a:cubicBezTo>
                    <a:cubicBezTo>
                      <a:pt x="679037" y="672465"/>
                      <a:pt x="679704" y="676466"/>
                      <a:pt x="680752" y="680371"/>
                    </a:cubicBezTo>
                    <a:lnTo>
                      <a:pt x="680466" y="680371"/>
                    </a:lnTo>
                    <a:cubicBezTo>
                      <a:pt x="680466" y="680371"/>
                      <a:pt x="680466" y="680561"/>
                      <a:pt x="680466" y="680561"/>
                    </a:cubicBezTo>
                    <a:cubicBezTo>
                      <a:pt x="675704" y="679323"/>
                      <a:pt x="670941" y="678466"/>
                      <a:pt x="666179" y="677323"/>
                    </a:cubicBezTo>
                    <a:cubicBezTo>
                      <a:pt x="660654" y="675989"/>
                      <a:pt x="655130" y="674656"/>
                      <a:pt x="649605" y="673513"/>
                    </a:cubicBezTo>
                    <a:cubicBezTo>
                      <a:pt x="641223" y="671798"/>
                      <a:pt x="632746" y="670274"/>
                      <a:pt x="624364" y="668941"/>
                    </a:cubicBezTo>
                    <a:cubicBezTo>
                      <a:pt x="619125" y="668084"/>
                      <a:pt x="613982" y="667131"/>
                      <a:pt x="608743" y="666369"/>
                    </a:cubicBezTo>
                    <a:cubicBezTo>
                      <a:pt x="599504" y="665131"/>
                      <a:pt x="590264" y="664178"/>
                      <a:pt x="581025" y="663321"/>
                    </a:cubicBezTo>
                    <a:cubicBezTo>
                      <a:pt x="576644" y="662940"/>
                      <a:pt x="572262" y="662369"/>
                      <a:pt x="567785" y="661988"/>
                    </a:cubicBezTo>
                    <a:cubicBezTo>
                      <a:pt x="554165" y="661035"/>
                      <a:pt x="540544" y="660464"/>
                      <a:pt x="526923" y="660464"/>
                    </a:cubicBezTo>
                    <a:cubicBezTo>
                      <a:pt x="518732" y="660464"/>
                      <a:pt x="510635" y="660654"/>
                      <a:pt x="502444" y="660940"/>
                    </a:cubicBezTo>
                    <a:cubicBezTo>
                      <a:pt x="499777" y="661035"/>
                      <a:pt x="497205" y="661225"/>
                      <a:pt x="494538" y="661416"/>
                    </a:cubicBezTo>
                    <a:cubicBezTo>
                      <a:pt x="489014" y="661702"/>
                      <a:pt x="483489" y="661988"/>
                      <a:pt x="478060" y="662464"/>
                    </a:cubicBezTo>
                    <a:cubicBezTo>
                      <a:pt x="474917" y="662750"/>
                      <a:pt x="471773" y="663131"/>
                      <a:pt x="468630" y="663416"/>
                    </a:cubicBezTo>
                    <a:cubicBezTo>
                      <a:pt x="463677" y="663893"/>
                      <a:pt x="458724" y="664369"/>
                      <a:pt x="453771" y="664940"/>
                    </a:cubicBezTo>
                    <a:cubicBezTo>
                      <a:pt x="450437" y="665321"/>
                      <a:pt x="447008" y="665893"/>
                      <a:pt x="443675" y="666369"/>
                    </a:cubicBezTo>
                    <a:cubicBezTo>
                      <a:pt x="439007" y="667036"/>
                      <a:pt x="434245" y="667607"/>
                      <a:pt x="429577" y="668369"/>
                    </a:cubicBezTo>
                    <a:cubicBezTo>
                      <a:pt x="426053" y="668941"/>
                      <a:pt x="422624" y="669608"/>
                      <a:pt x="419100" y="670274"/>
                    </a:cubicBezTo>
                    <a:cubicBezTo>
                      <a:pt x="414528" y="671132"/>
                      <a:pt x="410051" y="671894"/>
                      <a:pt x="405479" y="672846"/>
                    </a:cubicBezTo>
                    <a:cubicBezTo>
                      <a:pt x="401860" y="673608"/>
                      <a:pt x="398336" y="674370"/>
                      <a:pt x="394811" y="675227"/>
                    </a:cubicBezTo>
                    <a:cubicBezTo>
                      <a:pt x="390430" y="676180"/>
                      <a:pt x="386048" y="677132"/>
                      <a:pt x="381572" y="678275"/>
                    </a:cubicBezTo>
                    <a:cubicBezTo>
                      <a:pt x="377857" y="679228"/>
                      <a:pt x="374237" y="680180"/>
                      <a:pt x="370523" y="681133"/>
                    </a:cubicBezTo>
                    <a:cubicBezTo>
                      <a:pt x="366332" y="682276"/>
                      <a:pt x="362141" y="683324"/>
                      <a:pt x="357950" y="684562"/>
                    </a:cubicBezTo>
                    <a:cubicBezTo>
                      <a:pt x="354140" y="685705"/>
                      <a:pt x="350234" y="686848"/>
                      <a:pt x="346424" y="688086"/>
                    </a:cubicBezTo>
                    <a:cubicBezTo>
                      <a:pt x="343852" y="688848"/>
                      <a:pt x="341186" y="689610"/>
                      <a:pt x="338614" y="690467"/>
                    </a:cubicBezTo>
                    <a:cubicBezTo>
                      <a:pt x="281750" y="570833"/>
                      <a:pt x="262414" y="430054"/>
                      <a:pt x="282512" y="282321"/>
                    </a:cubicBezTo>
                    <a:cubicBezTo>
                      <a:pt x="430244" y="262223"/>
                      <a:pt x="571024" y="281654"/>
                      <a:pt x="690658" y="338423"/>
                    </a:cubicBezTo>
                    <a:close/>
                    <a:moveTo>
                      <a:pt x="964502" y="0"/>
                    </a:moveTo>
                    <a:cubicBezTo>
                      <a:pt x="1083183" y="90297"/>
                      <a:pt x="1169003" y="203454"/>
                      <a:pt x="1213390" y="328232"/>
                    </a:cubicBezTo>
                    <a:cubicBezTo>
                      <a:pt x="1212342" y="328803"/>
                      <a:pt x="1211294" y="329470"/>
                      <a:pt x="1210151" y="330041"/>
                    </a:cubicBezTo>
                    <a:cubicBezTo>
                      <a:pt x="1197578" y="336518"/>
                      <a:pt x="1185196" y="343472"/>
                      <a:pt x="1173194" y="350806"/>
                    </a:cubicBezTo>
                    <a:cubicBezTo>
                      <a:pt x="1171670" y="351758"/>
                      <a:pt x="1170146" y="352711"/>
                      <a:pt x="1168527" y="353663"/>
                    </a:cubicBezTo>
                    <a:cubicBezTo>
                      <a:pt x="1156335" y="361283"/>
                      <a:pt x="1144334" y="369189"/>
                      <a:pt x="1132713" y="377571"/>
                    </a:cubicBezTo>
                    <a:cubicBezTo>
                      <a:pt x="1131570" y="378428"/>
                      <a:pt x="1130427" y="379286"/>
                      <a:pt x="1129284" y="380143"/>
                    </a:cubicBezTo>
                    <a:cubicBezTo>
                      <a:pt x="1117378" y="388811"/>
                      <a:pt x="1105757" y="397955"/>
                      <a:pt x="1094613" y="407480"/>
                    </a:cubicBezTo>
                    <a:cubicBezTo>
                      <a:pt x="1093946" y="408051"/>
                      <a:pt x="1093375" y="408623"/>
                      <a:pt x="1092708" y="409194"/>
                    </a:cubicBezTo>
                    <a:cubicBezTo>
                      <a:pt x="1081088" y="419195"/>
                      <a:pt x="1069848" y="429482"/>
                      <a:pt x="1058990" y="440341"/>
                    </a:cubicBezTo>
                    <a:cubicBezTo>
                      <a:pt x="1049369" y="449961"/>
                      <a:pt x="1040130" y="459962"/>
                      <a:pt x="1031081" y="470345"/>
                    </a:cubicBezTo>
                    <a:cubicBezTo>
                      <a:pt x="1028129" y="473678"/>
                      <a:pt x="1025462" y="477298"/>
                      <a:pt x="1022604" y="480632"/>
                    </a:cubicBezTo>
                    <a:cubicBezTo>
                      <a:pt x="1016699" y="487775"/>
                      <a:pt x="1010793" y="494919"/>
                      <a:pt x="1005173" y="502253"/>
                    </a:cubicBezTo>
                    <a:cubicBezTo>
                      <a:pt x="1001935" y="506540"/>
                      <a:pt x="998887" y="510921"/>
                      <a:pt x="995744" y="515303"/>
                    </a:cubicBezTo>
                    <a:cubicBezTo>
                      <a:pt x="990791" y="522161"/>
                      <a:pt x="985933" y="529019"/>
                      <a:pt x="981361" y="536162"/>
                    </a:cubicBezTo>
                    <a:cubicBezTo>
                      <a:pt x="978218" y="541020"/>
                      <a:pt x="975170" y="545878"/>
                      <a:pt x="972122" y="550831"/>
                    </a:cubicBezTo>
                    <a:cubicBezTo>
                      <a:pt x="969645" y="554927"/>
                      <a:pt x="966883" y="558832"/>
                      <a:pt x="964502" y="563023"/>
                    </a:cubicBezTo>
                    <a:lnTo>
                      <a:pt x="964311" y="562737"/>
                    </a:lnTo>
                    <a:lnTo>
                      <a:pt x="964121" y="563023"/>
                    </a:lnTo>
                    <a:cubicBezTo>
                      <a:pt x="961644" y="558832"/>
                      <a:pt x="958977" y="554927"/>
                      <a:pt x="956501" y="550831"/>
                    </a:cubicBezTo>
                    <a:cubicBezTo>
                      <a:pt x="953453" y="545878"/>
                      <a:pt x="950500" y="541020"/>
                      <a:pt x="947261" y="536162"/>
                    </a:cubicBezTo>
                    <a:cubicBezTo>
                      <a:pt x="942594" y="529114"/>
                      <a:pt x="937736" y="522161"/>
                      <a:pt x="932879" y="515303"/>
                    </a:cubicBezTo>
                    <a:cubicBezTo>
                      <a:pt x="929735" y="510921"/>
                      <a:pt x="926687" y="506540"/>
                      <a:pt x="923449" y="502253"/>
                    </a:cubicBezTo>
                    <a:cubicBezTo>
                      <a:pt x="917829" y="494824"/>
                      <a:pt x="911924" y="487680"/>
                      <a:pt x="906018" y="480632"/>
                    </a:cubicBezTo>
                    <a:cubicBezTo>
                      <a:pt x="903161" y="477203"/>
                      <a:pt x="900494" y="473678"/>
                      <a:pt x="897541" y="470345"/>
                    </a:cubicBezTo>
                    <a:cubicBezTo>
                      <a:pt x="888587" y="460058"/>
                      <a:pt x="879348" y="449961"/>
                      <a:pt x="869633" y="440341"/>
                    </a:cubicBezTo>
                    <a:cubicBezTo>
                      <a:pt x="858774" y="429482"/>
                      <a:pt x="847535" y="419195"/>
                      <a:pt x="835914" y="409194"/>
                    </a:cubicBezTo>
                    <a:cubicBezTo>
                      <a:pt x="835247" y="408623"/>
                      <a:pt x="834676" y="408051"/>
                      <a:pt x="834009" y="407480"/>
                    </a:cubicBezTo>
                    <a:cubicBezTo>
                      <a:pt x="822770" y="397955"/>
                      <a:pt x="811244" y="388906"/>
                      <a:pt x="799338" y="380143"/>
                    </a:cubicBezTo>
                    <a:cubicBezTo>
                      <a:pt x="798195" y="379286"/>
                      <a:pt x="797052" y="378428"/>
                      <a:pt x="795909" y="377571"/>
                    </a:cubicBezTo>
                    <a:cubicBezTo>
                      <a:pt x="784289" y="369189"/>
                      <a:pt x="772287" y="361283"/>
                      <a:pt x="760095" y="353663"/>
                    </a:cubicBezTo>
                    <a:cubicBezTo>
                      <a:pt x="758571" y="352711"/>
                      <a:pt x="757047" y="351663"/>
                      <a:pt x="755428" y="350806"/>
                    </a:cubicBezTo>
                    <a:cubicBezTo>
                      <a:pt x="743426" y="343472"/>
                      <a:pt x="731044" y="336613"/>
                      <a:pt x="718471" y="330041"/>
                    </a:cubicBezTo>
                    <a:cubicBezTo>
                      <a:pt x="717423" y="329470"/>
                      <a:pt x="716375" y="328803"/>
                      <a:pt x="715232" y="328232"/>
                    </a:cubicBezTo>
                    <a:cubicBezTo>
                      <a:pt x="759619" y="203454"/>
                      <a:pt x="845439" y="90202"/>
                      <a:pt x="964121"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43" name="Google Shape;643;p30"/>
            <p:cNvSpPr/>
            <p:nvPr/>
          </p:nvSpPr>
          <p:spPr>
            <a:xfrm>
              <a:off x="7276275" y="539500"/>
              <a:ext cx="234600" cy="234600"/>
            </a:xfrm>
            <a:prstGeom prst="star4">
              <a:avLst>
                <a:gd name="adj" fmla="val 125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644" name="Google Shape;644;p30"/>
            <p:cNvGrpSpPr/>
            <p:nvPr/>
          </p:nvGrpSpPr>
          <p:grpSpPr>
            <a:xfrm>
              <a:off x="7420571" y="-178546"/>
              <a:ext cx="733516" cy="2515402"/>
              <a:chOff x="5469840" y="2692800"/>
              <a:chExt cx="384120" cy="1317240"/>
            </a:xfrm>
          </p:grpSpPr>
          <p:sp>
            <p:nvSpPr>
              <p:cNvPr id="645" name="Google Shape;645;p30"/>
              <p:cNvSpPr/>
              <p:nvPr/>
            </p:nvSpPr>
            <p:spPr>
              <a:xfrm>
                <a:off x="5662080" y="2692800"/>
                <a:ext cx="0" cy="510840"/>
              </a:xfrm>
              <a:custGeom>
                <a:avLst/>
                <a:gdLst/>
                <a:ahLst/>
                <a:cxnLst/>
                <a:rect l="l" t="t" r="r" b="b"/>
                <a:pathLst>
                  <a:path w="120000" h="1419" extrusionOk="0">
                    <a:moveTo>
                      <a:pt x="0" y="1419"/>
                    </a:moveTo>
                    <a:lnTo>
                      <a:pt x="0" y="0"/>
                    </a:lnTo>
                    <a:lnTo>
                      <a:pt x="0" y="1419"/>
                    </a:lnTo>
                    <a:close/>
                  </a:path>
                </a:pathLst>
              </a:custGeom>
              <a:noFill/>
              <a:ln w="19050" cap="flat" cmpd="sng">
                <a:solidFill>
                  <a:schemeClr val="accent2"/>
                </a:solidFill>
                <a:prstDash val="solid"/>
                <a:bevel/>
                <a:headEnd type="none" w="sm" len="sm"/>
                <a:tailEnd type="none" w="sm" len="sm"/>
              </a:ln>
            </p:spPr>
            <p:txBody>
              <a:bodyPr spcFirstLastPara="1" wrap="square" lIns="92875" tIns="47875" rIns="92875" bIns="47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6" name="Google Shape;646;p30"/>
              <p:cNvSpPr/>
              <p:nvPr/>
            </p:nvSpPr>
            <p:spPr>
              <a:xfrm>
                <a:off x="5585040" y="3882240"/>
                <a:ext cx="153720" cy="85680"/>
              </a:xfrm>
              <a:custGeom>
                <a:avLst/>
                <a:gdLst/>
                <a:ahLst/>
                <a:cxnLst/>
                <a:rect l="l" t="t" r="r" b="b"/>
                <a:pathLst>
                  <a:path w="427" h="238" extrusionOk="0">
                    <a:moveTo>
                      <a:pt x="403" y="124"/>
                    </a:moveTo>
                    <a:cubicBezTo>
                      <a:pt x="355" y="176"/>
                      <a:pt x="269" y="165"/>
                      <a:pt x="214" y="238"/>
                    </a:cubicBezTo>
                    <a:cubicBezTo>
                      <a:pt x="158" y="165"/>
                      <a:pt x="72" y="176"/>
                      <a:pt x="24" y="124"/>
                    </a:cubicBezTo>
                    <a:cubicBezTo>
                      <a:pt x="-31" y="63"/>
                      <a:pt x="24" y="0"/>
                      <a:pt x="24" y="0"/>
                    </a:cubicBezTo>
                    <a:lnTo>
                      <a:pt x="214" y="0"/>
                    </a:lnTo>
                    <a:lnTo>
                      <a:pt x="403" y="0"/>
                    </a:lnTo>
                    <a:cubicBezTo>
                      <a:pt x="403" y="0"/>
                      <a:pt x="458" y="63"/>
                      <a:pt x="403" y="124"/>
                    </a:cubicBezTo>
                    <a:close/>
                  </a:path>
                </a:pathLst>
              </a:custGeom>
              <a:solidFill>
                <a:schemeClr val="dk1"/>
              </a:solidFill>
              <a:ln>
                <a:noFill/>
              </a:ln>
            </p:spPr>
            <p:txBody>
              <a:bodyPr spcFirstLastPara="1" wrap="square" lIns="90000" tIns="40675" rIns="90000" bIns="406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7" name="Google Shape;647;p30"/>
              <p:cNvSpPr/>
              <p:nvPr/>
            </p:nvSpPr>
            <p:spPr>
              <a:xfrm>
                <a:off x="5469840" y="3444120"/>
                <a:ext cx="384120" cy="23400"/>
              </a:xfrm>
              <a:custGeom>
                <a:avLst/>
                <a:gdLst/>
                <a:ahLst/>
                <a:cxnLst/>
                <a:rect l="l" t="t" r="r" b="b"/>
                <a:pathLst>
                  <a:path w="1067" h="65" extrusionOk="0">
                    <a:moveTo>
                      <a:pt x="66" y="0"/>
                    </a:moveTo>
                    <a:lnTo>
                      <a:pt x="1002" y="0"/>
                    </a:lnTo>
                    <a:cubicBezTo>
                      <a:pt x="1038" y="0"/>
                      <a:pt x="1067" y="29"/>
                      <a:pt x="1067" y="65"/>
                    </a:cubicBezTo>
                    <a:lnTo>
                      <a:pt x="0" y="65"/>
                    </a:lnTo>
                    <a:cubicBezTo>
                      <a:pt x="0" y="29"/>
                      <a:pt x="29" y="0"/>
                      <a:pt x="6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8" name="Google Shape;648;p30"/>
              <p:cNvSpPr/>
              <p:nvPr/>
            </p:nvSpPr>
            <p:spPr>
              <a:xfrm>
                <a:off x="5514480" y="3841200"/>
                <a:ext cx="295200" cy="23400"/>
              </a:xfrm>
              <a:custGeom>
                <a:avLst/>
                <a:gdLst/>
                <a:ahLst/>
                <a:cxnLst/>
                <a:rect l="l" t="t" r="r" b="b"/>
                <a:pathLst>
                  <a:path w="820" h="65" extrusionOk="0">
                    <a:moveTo>
                      <a:pt x="0" y="0"/>
                    </a:moveTo>
                    <a:lnTo>
                      <a:pt x="820" y="0"/>
                    </a:lnTo>
                    <a:cubicBezTo>
                      <a:pt x="820" y="36"/>
                      <a:pt x="790" y="65"/>
                      <a:pt x="754" y="65"/>
                    </a:cubicBezTo>
                    <a:lnTo>
                      <a:pt x="65" y="65"/>
                    </a:lnTo>
                    <a:cubicBezTo>
                      <a:pt x="29" y="65"/>
                      <a:pt x="0" y="36"/>
                      <a:pt x="0"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9" name="Google Shape;649;p30"/>
              <p:cNvSpPr/>
              <p:nvPr/>
            </p:nvSpPr>
            <p:spPr>
              <a:xfrm>
                <a:off x="5546160" y="3864600"/>
                <a:ext cx="231480" cy="35280"/>
              </a:xfrm>
              <a:custGeom>
                <a:avLst/>
                <a:gdLst/>
                <a:ahLst/>
                <a:cxnLst/>
                <a:rect l="l" t="t" r="r" b="b"/>
                <a:pathLst>
                  <a:path w="643" h="98" extrusionOk="0">
                    <a:moveTo>
                      <a:pt x="0" y="0"/>
                    </a:moveTo>
                    <a:lnTo>
                      <a:pt x="643" y="0"/>
                    </a:lnTo>
                    <a:lnTo>
                      <a:pt x="643" y="46"/>
                    </a:lnTo>
                    <a:cubicBezTo>
                      <a:pt x="643" y="75"/>
                      <a:pt x="619" y="98"/>
                      <a:pt x="591" y="98"/>
                    </a:cubicBezTo>
                    <a:lnTo>
                      <a:pt x="53" y="98"/>
                    </a:lnTo>
                    <a:cubicBezTo>
                      <a:pt x="24" y="98"/>
                      <a:pt x="0" y="75"/>
                      <a:pt x="0" y="46"/>
                    </a:cubicBez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0" name="Google Shape;650;p30"/>
              <p:cNvSpPr/>
              <p:nvPr/>
            </p:nvSpPr>
            <p:spPr>
              <a:xfrm>
                <a:off x="5480280" y="3231000"/>
                <a:ext cx="363240" cy="213120"/>
              </a:xfrm>
              <a:custGeom>
                <a:avLst/>
                <a:gdLst/>
                <a:ahLst/>
                <a:cxnLst/>
                <a:rect l="l" t="t" r="r" b="b"/>
                <a:pathLst>
                  <a:path w="1009" h="592" extrusionOk="0">
                    <a:moveTo>
                      <a:pt x="58" y="283"/>
                    </a:moveTo>
                    <a:cubicBezTo>
                      <a:pt x="171" y="153"/>
                      <a:pt x="374" y="182"/>
                      <a:pt x="505" y="0"/>
                    </a:cubicBezTo>
                    <a:cubicBezTo>
                      <a:pt x="635" y="182"/>
                      <a:pt x="838" y="153"/>
                      <a:pt x="951" y="283"/>
                    </a:cubicBezTo>
                    <a:cubicBezTo>
                      <a:pt x="1081" y="434"/>
                      <a:pt x="951" y="592"/>
                      <a:pt x="951" y="592"/>
                    </a:cubicBezTo>
                    <a:lnTo>
                      <a:pt x="505" y="592"/>
                    </a:lnTo>
                    <a:lnTo>
                      <a:pt x="58" y="592"/>
                    </a:lnTo>
                    <a:cubicBezTo>
                      <a:pt x="58" y="592"/>
                      <a:pt x="-72" y="434"/>
                      <a:pt x="58" y="283"/>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1" name="Google Shape;651;p30"/>
              <p:cNvSpPr/>
              <p:nvPr/>
            </p:nvSpPr>
            <p:spPr>
              <a:xfrm>
                <a:off x="5555520" y="3231000"/>
                <a:ext cx="212760" cy="213120"/>
              </a:xfrm>
              <a:custGeom>
                <a:avLst/>
                <a:gdLst/>
                <a:ahLst/>
                <a:cxnLst/>
                <a:rect l="l" t="t" r="r" b="b"/>
                <a:pathLst>
                  <a:path w="591" h="592" extrusionOk="0">
                    <a:moveTo>
                      <a:pt x="34" y="283"/>
                    </a:moveTo>
                    <a:cubicBezTo>
                      <a:pt x="100" y="153"/>
                      <a:pt x="219" y="182"/>
                      <a:pt x="296" y="0"/>
                    </a:cubicBezTo>
                    <a:cubicBezTo>
                      <a:pt x="372" y="182"/>
                      <a:pt x="491" y="153"/>
                      <a:pt x="557" y="283"/>
                    </a:cubicBezTo>
                    <a:cubicBezTo>
                      <a:pt x="634" y="434"/>
                      <a:pt x="557" y="592"/>
                      <a:pt x="557" y="592"/>
                    </a:cubicBezTo>
                    <a:lnTo>
                      <a:pt x="296" y="592"/>
                    </a:lnTo>
                    <a:lnTo>
                      <a:pt x="34" y="592"/>
                    </a:lnTo>
                    <a:cubicBezTo>
                      <a:pt x="34" y="592"/>
                      <a:pt x="-42" y="434"/>
                      <a:pt x="34" y="28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2" name="Google Shape;652;p30"/>
              <p:cNvSpPr/>
              <p:nvPr/>
            </p:nvSpPr>
            <p:spPr>
              <a:xfrm>
                <a:off x="5648400" y="3967920"/>
                <a:ext cx="27360" cy="42120"/>
              </a:xfrm>
              <a:custGeom>
                <a:avLst/>
                <a:gdLst/>
                <a:ahLst/>
                <a:cxnLst/>
                <a:rect l="l" t="t" r="r" b="b"/>
                <a:pathLst>
                  <a:path w="76" h="117" extrusionOk="0">
                    <a:moveTo>
                      <a:pt x="38" y="0"/>
                    </a:moveTo>
                    <a:lnTo>
                      <a:pt x="76" y="58"/>
                    </a:lnTo>
                    <a:lnTo>
                      <a:pt x="38" y="117"/>
                    </a:lnTo>
                    <a:lnTo>
                      <a:pt x="0" y="58"/>
                    </a:lnTo>
                    <a:lnTo>
                      <a:pt x="38" y="0"/>
                    </a:ln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3" name="Google Shape;653;p30"/>
              <p:cNvSpPr/>
              <p:nvPr/>
            </p:nvSpPr>
            <p:spPr>
              <a:xfrm>
                <a:off x="5646240" y="3199320"/>
                <a:ext cx="31680" cy="32040"/>
              </a:xfrm>
              <a:custGeom>
                <a:avLst/>
                <a:gdLst/>
                <a:ahLst/>
                <a:cxnLst/>
                <a:rect l="l" t="t" r="r" b="b"/>
                <a:pathLst>
                  <a:path w="88" h="89" extrusionOk="0">
                    <a:moveTo>
                      <a:pt x="81" y="20"/>
                    </a:moveTo>
                    <a:lnTo>
                      <a:pt x="81" y="20"/>
                    </a:lnTo>
                    <a:cubicBezTo>
                      <a:pt x="90" y="35"/>
                      <a:pt x="90" y="54"/>
                      <a:pt x="81" y="68"/>
                    </a:cubicBezTo>
                    <a:cubicBezTo>
                      <a:pt x="63" y="95"/>
                      <a:pt x="24" y="95"/>
                      <a:pt x="7" y="68"/>
                    </a:cubicBezTo>
                    <a:cubicBezTo>
                      <a:pt x="-3" y="54"/>
                      <a:pt x="-3" y="35"/>
                      <a:pt x="7" y="20"/>
                    </a:cubicBezTo>
                    <a:cubicBezTo>
                      <a:pt x="24" y="-7"/>
                      <a:pt x="63" y="-7"/>
                      <a:pt x="81" y="2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4" name="Google Shape;654;p30"/>
              <p:cNvSpPr/>
              <p:nvPr/>
            </p:nvSpPr>
            <p:spPr>
              <a:xfrm>
                <a:off x="5501160" y="3467520"/>
                <a:ext cx="321480" cy="373680"/>
              </a:xfrm>
              <a:custGeom>
                <a:avLst/>
                <a:gdLst/>
                <a:ahLst/>
                <a:cxnLst/>
                <a:rect l="l" t="t" r="r" b="b"/>
                <a:pathLst>
                  <a:path w="893" h="1038" extrusionOk="0">
                    <a:moveTo>
                      <a:pt x="893" y="0"/>
                    </a:moveTo>
                    <a:lnTo>
                      <a:pt x="806" y="1038"/>
                    </a:lnTo>
                    <a:lnTo>
                      <a:pt x="781" y="1038"/>
                    </a:lnTo>
                    <a:lnTo>
                      <a:pt x="856" y="143"/>
                    </a:lnTo>
                    <a:cubicBezTo>
                      <a:pt x="838" y="161"/>
                      <a:pt x="817" y="182"/>
                      <a:pt x="795" y="206"/>
                    </a:cubicBezTo>
                    <a:cubicBezTo>
                      <a:pt x="727" y="281"/>
                      <a:pt x="720" y="399"/>
                      <a:pt x="720" y="399"/>
                    </a:cubicBezTo>
                    <a:lnTo>
                      <a:pt x="683" y="1038"/>
                    </a:lnTo>
                    <a:lnTo>
                      <a:pt x="639" y="1038"/>
                    </a:lnTo>
                    <a:lnTo>
                      <a:pt x="675" y="399"/>
                    </a:lnTo>
                    <a:cubicBezTo>
                      <a:pt x="675" y="399"/>
                      <a:pt x="688" y="296"/>
                      <a:pt x="601" y="206"/>
                    </a:cubicBezTo>
                    <a:cubicBezTo>
                      <a:pt x="500" y="103"/>
                      <a:pt x="447" y="47"/>
                      <a:pt x="447" y="47"/>
                    </a:cubicBezTo>
                    <a:cubicBezTo>
                      <a:pt x="447" y="47"/>
                      <a:pt x="393" y="103"/>
                      <a:pt x="293" y="206"/>
                    </a:cubicBezTo>
                    <a:cubicBezTo>
                      <a:pt x="205" y="296"/>
                      <a:pt x="218" y="399"/>
                      <a:pt x="218" y="399"/>
                    </a:cubicBezTo>
                    <a:lnTo>
                      <a:pt x="254" y="1038"/>
                    </a:lnTo>
                    <a:lnTo>
                      <a:pt x="211" y="1038"/>
                    </a:lnTo>
                    <a:lnTo>
                      <a:pt x="173" y="399"/>
                    </a:lnTo>
                    <a:cubicBezTo>
                      <a:pt x="173" y="399"/>
                      <a:pt x="167" y="281"/>
                      <a:pt x="98" y="206"/>
                    </a:cubicBezTo>
                    <a:cubicBezTo>
                      <a:pt x="76" y="182"/>
                      <a:pt x="55" y="161"/>
                      <a:pt x="37" y="143"/>
                    </a:cubicBezTo>
                    <a:lnTo>
                      <a:pt x="112" y="1038"/>
                    </a:lnTo>
                    <a:lnTo>
                      <a:pt x="87" y="1038"/>
                    </a:lnTo>
                    <a:lnTo>
                      <a:pt x="10" y="117"/>
                    </a:lnTo>
                    <a:lnTo>
                      <a:pt x="0" y="0"/>
                    </a:lnTo>
                    <a:lnTo>
                      <a:pt x="893"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55" name="Google Shape;655;p30"/>
            <p:cNvGrpSpPr/>
            <p:nvPr/>
          </p:nvGrpSpPr>
          <p:grpSpPr>
            <a:xfrm>
              <a:off x="8506466" y="1727172"/>
              <a:ext cx="1149514" cy="1204841"/>
              <a:chOff x="7930800" y="3051720"/>
              <a:chExt cx="770400" cy="807480"/>
            </a:xfrm>
          </p:grpSpPr>
          <p:sp>
            <p:nvSpPr>
              <p:cNvPr id="656" name="Google Shape;656;p30"/>
              <p:cNvSpPr/>
              <p:nvPr/>
            </p:nvSpPr>
            <p:spPr>
              <a:xfrm>
                <a:off x="8176680" y="3308400"/>
                <a:ext cx="279000" cy="294480"/>
              </a:xfrm>
              <a:custGeom>
                <a:avLst/>
                <a:gdLst/>
                <a:ahLst/>
                <a:cxnLst/>
                <a:rect l="l" t="t" r="r" b="b"/>
                <a:pathLst>
                  <a:path w="775" h="818" extrusionOk="0">
                    <a:moveTo>
                      <a:pt x="149" y="231"/>
                    </a:moveTo>
                    <a:lnTo>
                      <a:pt x="150" y="75"/>
                    </a:lnTo>
                    <a:lnTo>
                      <a:pt x="298" y="125"/>
                    </a:lnTo>
                    <a:lnTo>
                      <a:pt x="392" y="0"/>
                    </a:lnTo>
                    <a:lnTo>
                      <a:pt x="775" y="539"/>
                    </a:lnTo>
                    <a:lnTo>
                      <a:pt x="626" y="586"/>
                    </a:lnTo>
                    <a:lnTo>
                      <a:pt x="626" y="586"/>
                    </a:lnTo>
                    <a:lnTo>
                      <a:pt x="624" y="742"/>
                    </a:lnTo>
                    <a:lnTo>
                      <a:pt x="476" y="692"/>
                    </a:lnTo>
                    <a:lnTo>
                      <a:pt x="383" y="818"/>
                    </a:lnTo>
                    <a:lnTo>
                      <a:pt x="0" y="278"/>
                    </a:lnTo>
                    <a:lnTo>
                      <a:pt x="149" y="231"/>
                    </a:lnTo>
                    <a:close/>
                  </a:path>
                </a:pathLst>
              </a:custGeom>
              <a:solidFill>
                <a:srgbClr val="FFEFE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7" name="Google Shape;657;p30"/>
              <p:cNvSpPr/>
              <p:nvPr/>
            </p:nvSpPr>
            <p:spPr>
              <a:xfrm>
                <a:off x="8049240" y="3126240"/>
                <a:ext cx="183240" cy="209160"/>
              </a:xfrm>
              <a:custGeom>
                <a:avLst/>
                <a:gdLst/>
                <a:ahLst/>
                <a:cxnLst/>
                <a:rect l="l" t="t" r="r" b="b"/>
                <a:pathLst>
                  <a:path w="509" h="581" extrusionOk="0">
                    <a:moveTo>
                      <a:pt x="509" y="172"/>
                    </a:moveTo>
                    <a:lnTo>
                      <a:pt x="504" y="581"/>
                    </a:lnTo>
                    <a:lnTo>
                      <a:pt x="117" y="450"/>
                    </a:lnTo>
                    <a:lnTo>
                      <a:pt x="0" y="286"/>
                    </a:lnTo>
                    <a:lnTo>
                      <a:pt x="92" y="0"/>
                    </a:lnTo>
                    <a:lnTo>
                      <a:pt x="392" y="8"/>
                    </a:lnTo>
                    <a:lnTo>
                      <a:pt x="509" y="172"/>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8" name="Google Shape;658;p30"/>
              <p:cNvSpPr/>
              <p:nvPr/>
            </p:nvSpPr>
            <p:spPr>
              <a:xfrm>
                <a:off x="8399880" y="3575520"/>
                <a:ext cx="183240" cy="209160"/>
              </a:xfrm>
              <a:custGeom>
                <a:avLst/>
                <a:gdLst/>
                <a:ahLst/>
                <a:cxnLst/>
                <a:rect l="l" t="t" r="r" b="b"/>
                <a:pathLst>
                  <a:path w="509" h="581" extrusionOk="0">
                    <a:moveTo>
                      <a:pt x="0" y="409"/>
                    </a:moveTo>
                    <a:lnTo>
                      <a:pt x="4" y="0"/>
                    </a:lnTo>
                    <a:lnTo>
                      <a:pt x="392" y="131"/>
                    </a:lnTo>
                    <a:lnTo>
                      <a:pt x="509" y="296"/>
                    </a:lnTo>
                    <a:lnTo>
                      <a:pt x="416" y="581"/>
                    </a:lnTo>
                    <a:lnTo>
                      <a:pt x="117" y="575"/>
                    </a:lnTo>
                    <a:lnTo>
                      <a:pt x="0" y="409"/>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9" name="Google Shape;659;p30"/>
              <p:cNvSpPr/>
              <p:nvPr/>
            </p:nvSpPr>
            <p:spPr>
              <a:xfrm>
                <a:off x="7933680" y="3265200"/>
                <a:ext cx="243000" cy="187200"/>
              </a:xfrm>
              <a:custGeom>
                <a:avLst/>
                <a:gdLst/>
                <a:ahLst/>
                <a:cxnLst/>
                <a:rect l="l" t="t" r="r" b="b"/>
                <a:pathLst>
                  <a:path w="675" h="520" extrusionOk="0">
                    <a:moveTo>
                      <a:pt x="438" y="64"/>
                    </a:moveTo>
                    <a:lnTo>
                      <a:pt x="675" y="398"/>
                    </a:lnTo>
                    <a:lnTo>
                      <a:pt x="284" y="520"/>
                    </a:lnTo>
                    <a:lnTo>
                      <a:pt x="94" y="456"/>
                    </a:lnTo>
                    <a:lnTo>
                      <a:pt x="0" y="170"/>
                    </a:lnTo>
                    <a:lnTo>
                      <a:pt x="247" y="0"/>
                    </a:lnTo>
                    <a:lnTo>
                      <a:pt x="438" y="64"/>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0" name="Google Shape;660;p30"/>
              <p:cNvSpPr/>
              <p:nvPr/>
            </p:nvSpPr>
            <p:spPr>
              <a:xfrm>
                <a:off x="8175600" y="3335400"/>
                <a:ext cx="281160" cy="240120"/>
              </a:xfrm>
              <a:custGeom>
                <a:avLst/>
                <a:gdLst/>
                <a:ahLst/>
                <a:cxnLst/>
                <a:rect l="l" t="t" r="r" b="b"/>
                <a:pathLst>
                  <a:path w="781" h="667" extrusionOk="0">
                    <a:moveTo>
                      <a:pt x="781" y="211"/>
                    </a:moveTo>
                    <a:lnTo>
                      <a:pt x="687" y="337"/>
                    </a:lnTo>
                    <a:lnTo>
                      <a:pt x="778" y="464"/>
                    </a:lnTo>
                    <a:lnTo>
                      <a:pt x="629" y="511"/>
                    </a:lnTo>
                    <a:lnTo>
                      <a:pt x="629" y="511"/>
                    </a:lnTo>
                    <a:lnTo>
                      <a:pt x="627" y="667"/>
                    </a:lnTo>
                    <a:lnTo>
                      <a:pt x="479" y="617"/>
                    </a:lnTo>
                    <a:lnTo>
                      <a:pt x="387" y="586"/>
                    </a:lnTo>
                    <a:lnTo>
                      <a:pt x="240" y="537"/>
                    </a:lnTo>
                    <a:lnTo>
                      <a:pt x="148" y="506"/>
                    </a:lnTo>
                    <a:lnTo>
                      <a:pt x="0" y="456"/>
                    </a:lnTo>
                    <a:lnTo>
                      <a:pt x="93" y="330"/>
                    </a:lnTo>
                    <a:lnTo>
                      <a:pt x="3" y="203"/>
                    </a:lnTo>
                    <a:lnTo>
                      <a:pt x="152" y="156"/>
                    </a:lnTo>
                    <a:lnTo>
                      <a:pt x="153" y="0"/>
                    </a:lnTo>
                    <a:lnTo>
                      <a:pt x="301" y="50"/>
                    </a:lnTo>
                    <a:lnTo>
                      <a:pt x="393" y="81"/>
                    </a:lnTo>
                    <a:lnTo>
                      <a:pt x="541" y="131"/>
                    </a:lnTo>
                    <a:lnTo>
                      <a:pt x="633" y="162"/>
                    </a:lnTo>
                    <a:lnTo>
                      <a:pt x="781" y="211"/>
                    </a:lnTo>
                    <a:close/>
                  </a:path>
                </a:pathLst>
              </a:custGeom>
              <a:solidFill>
                <a:srgbClr val="FFEFE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1" name="Google Shape;661;p30"/>
              <p:cNvSpPr/>
              <p:nvPr/>
            </p:nvSpPr>
            <p:spPr>
              <a:xfrm>
                <a:off x="8455680" y="3458520"/>
                <a:ext cx="243000" cy="187560"/>
              </a:xfrm>
              <a:custGeom>
                <a:avLst/>
                <a:gdLst/>
                <a:ahLst/>
                <a:cxnLst/>
                <a:rect l="l" t="t" r="r" b="b"/>
                <a:pathLst>
                  <a:path w="675" h="521" extrusionOk="0">
                    <a:moveTo>
                      <a:pt x="582" y="65"/>
                    </a:moveTo>
                    <a:lnTo>
                      <a:pt x="675" y="350"/>
                    </a:lnTo>
                    <a:lnTo>
                      <a:pt x="429" y="521"/>
                    </a:lnTo>
                    <a:lnTo>
                      <a:pt x="237" y="456"/>
                    </a:lnTo>
                    <a:lnTo>
                      <a:pt x="0" y="122"/>
                    </a:lnTo>
                    <a:lnTo>
                      <a:pt x="390" y="0"/>
                    </a:lnTo>
                    <a:lnTo>
                      <a:pt x="582" y="65"/>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2" name="Google Shape;662;p30"/>
              <p:cNvSpPr/>
              <p:nvPr/>
            </p:nvSpPr>
            <p:spPr>
              <a:xfrm>
                <a:off x="7930800" y="3452400"/>
                <a:ext cx="244800" cy="186840"/>
              </a:xfrm>
              <a:custGeom>
                <a:avLst/>
                <a:gdLst/>
                <a:ahLst/>
                <a:cxnLst/>
                <a:rect l="l" t="t" r="r" b="b"/>
                <a:pathLst>
                  <a:path w="680" h="519" extrusionOk="0">
                    <a:moveTo>
                      <a:pt x="292" y="0"/>
                    </a:moveTo>
                    <a:lnTo>
                      <a:pt x="680" y="131"/>
                    </a:lnTo>
                    <a:lnTo>
                      <a:pt x="436" y="459"/>
                    </a:lnTo>
                    <a:lnTo>
                      <a:pt x="244" y="519"/>
                    </a:lnTo>
                    <a:lnTo>
                      <a:pt x="0" y="344"/>
                    </a:lnTo>
                    <a:lnTo>
                      <a:pt x="100" y="60"/>
                    </a:lnTo>
                    <a:lnTo>
                      <a:pt x="292" y="0"/>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3" name="Google Shape;663;p30"/>
              <p:cNvSpPr/>
              <p:nvPr/>
            </p:nvSpPr>
            <p:spPr>
              <a:xfrm>
                <a:off x="8175600" y="3337200"/>
                <a:ext cx="281160" cy="236520"/>
              </a:xfrm>
              <a:custGeom>
                <a:avLst/>
                <a:gdLst/>
                <a:ahLst/>
                <a:cxnLst/>
                <a:rect l="l" t="t" r="r" b="b"/>
                <a:pathLst>
                  <a:path w="781" h="657" extrusionOk="0">
                    <a:moveTo>
                      <a:pt x="633" y="157"/>
                    </a:moveTo>
                    <a:lnTo>
                      <a:pt x="781" y="206"/>
                    </a:lnTo>
                    <a:lnTo>
                      <a:pt x="687" y="332"/>
                    </a:lnTo>
                    <a:lnTo>
                      <a:pt x="778" y="459"/>
                    </a:lnTo>
                    <a:lnTo>
                      <a:pt x="629" y="506"/>
                    </a:lnTo>
                    <a:lnTo>
                      <a:pt x="629" y="506"/>
                    </a:lnTo>
                    <a:lnTo>
                      <a:pt x="537" y="535"/>
                    </a:lnTo>
                    <a:lnTo>
                      <a:pt x="387" y="581"/>
                    </a:lnTo>
                    <a:lnTo>
                      <a:pt x="295" y="610"/>
                    </a:lnTo>
                    <a:lnTo>
                      <a:pt x="146" y="657"/>
                    </a:lnTo>
                    <a:lnTo>
                      <a:pt x="148" y="501"/>
                    </a:lnTo>
                    <a:lnTo>
                      <a:pt x="0" y="451"/>
                    </a:lnTo>
                    <a:lnTo>
                      <a:pt x="93" y="325"/>
                    </a:lnTo>
                    <a:lnTo>
                      <a:pt x="3" y="198"/>
                    </a:lnTo>
                    <a:lnTo>
                      <a:pt x="152" y="151"/>
                    </a:lnTo>
                    <a:lnTo>
                      <a:pt x="244" y="122"/>
                    </a:lnTo>
                    <a:lnTo>
                      <a:pt x="393" y="76"/>
                    </a:lnTo>
                    <a:lnTo>
                      <a:pt x="485" y="47"/>
                    </a:lnTo>
                    <a:lnTo>
                      <a:pt x="634" y="0"/>
                    </a:lnTo>
                    <a:lnTo>
                      <a:pt x="633" y="15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4" name="Google Shape;664;p30"/>
              <p:cNvSpPr/>
              <p:nvPr/>
            </p:nvSpPr>
            <p:spPr>
              <a:xfrm>
                <a:off x="8456760" y="3271320"/>
                <a:ext cx="244440" cy="187200"/>
              </a:xfrm>
              <a:custGeom>
                <a:avLst/>
                <a:gdLst/>
                <a:ahLst/>
                <a:cxnLst/>
                <a:rect l="l" t="t" r="r" b="b"/>
                <a:pathLst>
                  <a:path w="679" h="520" extrusionOk="0">
                    <a:moveTo>
                      <a:pt x="679" y="177"/>
                    </a:moveTo>
                    <a:lnTo>
                      <a:pt x="581" y="460"/>
                    </a:lnTo>
                    <a:lnTo>
                      <a:pt x="387" y="520"/>
                    </a:lnTo>
                    <a:lnTo>
                      <a:pt x="0" y="389"/>
                    </a:lnTo>
                    <a:lnTo>
                      <a:pt x="244" y="61"/>
                    </a:lnTo>
                    <a:lnTo>
                      <a:pt x="437" y="0"/>
                    </a:lnTo>
                    <a:lnTo>
                      <a:pt x="679" y="17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5" name="Google Shape;665;p30"/>
              <p:cNvSpPr/>
              <p:nvPr/>
            </p:nvSpPr>
            <p:spPr>
              <a:xfrm>
                <a:off x="8044560" y="3573720"/>
                <a:ext cx="183600" cy="205920"/>
              </a:xfrm>
              <a:custGeom>
                <a:avLst/>
                <a:gdLst/>
                <a:ahLst/>
                <a:cxnLst/>
                <a:rect l="l" t="t" r="r" b="b"/>
                <a:pathLst>
                  <a:path w="510" h="572" extrusionOk="0">
                    <a:moveTo>
                      <a:pt x="120" y="122"/>
                    </a:moveTo>
                    <a:lnTo>
                      <a:pt x="510" y="0"/>
                    </a:lnTo>
                    <a:lnTo>
                      <a:pt x="506" y="409"/>
                    </a:lnTo>
                    <a:lnTo>
                      <a:pt x="386" y="570"/>
                    </a:lnTo>
                    <a:lnTo>
                      <a:pt x="85" y="572"/>
                    </a:lnTo>
                    <a:lnTo>
                      <a:pt x="0" y="283"/>
                    </a:lnTo>
                    <a:lnTo>
                      <a:pt x="120" y="122"/>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6" name="Google Shape;666;p30"/>
              <p:cNvSpPr/>
              <p:nvPr/>
            </p:nvSpPr>
            <p:spPr>
              <a:xfrm>
                <a:off x="8175600" y="3308400"/>
                <a:ext cx="281160" cy="294480"/>
              </a:xfrm>
              <a:custGeom>
                <a:avLst/>
                <a:gdLst/>
                <a:ahLst/>
                <a:cxnLst/>
                <a:rect l="l" t="t" r="r" b="b"/>
                <a:pathLst>
                  <a:path w="781" h="818" extrusionOk="0">
                    <a:moveTo>
                      <a:pt x="633" y="237"/>
                    </a:moveTo>
                    <a:lnTo>
                      <a:pt x="781" y="286"/>
                    </a:lnTo>
                    <a:lnTo>
                      <a:pt x="687" y="412"/>
                    </a:lnTo>
                    <a:lnTo>
                      <a:pt x="630" y="490"/>
                    </a:lnTo>
                    <a:lnTo>
                      <a:pt x="537" y="615"/>
                    </a:lnTo>
                    <a:lnTo>
                      <a:pt x="479" y="692"/>
                    </a:lnTo>
                    <a:lnTo>
                      <a:pt x="386" y="818"/>
                    </a:lnTo>
                    <a:lnTo>
                      <a:pt x="295" y="690"/>
                    </a:lnTo>
                    <a:lnTo>
                      <a:pt x="146" y="737"/>
                    </a:lnTo>
                    <a:lnTo>
                      <a:pt x="148" y="581"/>
                    </a:lnTo>
                    <a:lnTo>
                      <a:pt x="0" y="531"/>
                    </a:lnTo>
                    <a:lnTo>
                      <a:pt x="93" y="405"/>
                    </a:lnTo>
                    <a:lnTo>
                      <a:pt x="150" y="328"/>
                    </a:lnTo>
                    <a:lnTo>
                      <a:pt x="151" y="328"/>
                    </a:lnTo>
                    <a:lnTo>
                      <a:pt x="244" y="202"/>
                    </a:lnTo>
                    <a:lnTo>
                      <a:pt x="301" y="125"/>
                    </a:lnTo>
                    <a:lnTo>
                      <a:pt x="395" y="0"/>
                    </a:lnTo>
                    <a:lnTo>
                      <a:pt x="485" y="127"/>
                    </a:lnTo>
                    <a:lnTo>
                      <a:pt x="634" y="80"/>
                    </a:lnTo>
                    <a:lnTo>
                      <a:pt x="633" y="23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7" name="Google Shape;667;p30"/>
              <p:cNvSpPr/>
              <p:nvPr/>
            </p:nvSpPr>
            <p:spPr>
              <a:xfrm>
                <a:off x="8403840" y="3131280"/>
                <a:ext cx="184320" cy="205920"/>
              </a:xfrm>
              <a:custGeom>
                <a:avLst/>
                <a:gdLst/>
                <a:ahLst/>
                <a:cxnLst/>
                <a:rect l="l" t="t" r="r" b="b"/>
                <a:pathLst>
                  <a:path w="512" h="572" extrusionOk="0">
                    <a:moveTo>
                      <a:pt x="425" y="1"/>
                    </a:moveTo>
                    <a:lnTo>
                      <a:pt x="512" y="288"/>
                    </a:lnTo>
                    <a:lnTo>
                      <a:pt x="391" y="450"/>
                    </a:lnTo>
                    <a:lnTo>
                      <a:pt x="0" y="572"/>
                    </a:lnTo>
                    <a:lnTo>
                      <a:pt x="5" y="163"/>
                    </a:lnTo>
                    <a:lnTo>
                      <a:pt x="126" y="0"/>
                    </a:lnTo>
                    <a:lnTo>
                      <a:pt x="425" y="1"/>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8" name="Google Shape;668;p30"/>
              <p:cNvSpPr/>
              <p:nvPr/>
            </p:nvSpPr>
            <p:spPr>
              <a:xfrm>
                <a:off x="8225640" y="3602880"/>
                <a:ext cx="174240" cy="256320"/>
              </a:xfrm>
              <a:custGeom>
                <a:avLst/>
                <a:gdLst/>
                <a:ahLst/>
                <a:cxnLst/>
                <a:rect l="l" t="t" r="r" b="b"/>
                <a:pathLst>
                  <a:path w="484" h="712" extrusionOk="0">
                    <a:moveTo>
                      <a:pt x="3" y="328"/>
                    </a:moveTo>
                    <a:lnTo>
                      <a:pt x="247" y="0"/>
                    </a:lnTo>
                    <a:lnTo>
                      <a:pt x="484" y="333"/>
                    </a:lnTo>
                    <a:lnTo>
                      <a:pt x="481" y="534"/>
                    </a:lnTo>
                    <a:lnTo>
                      <a:pt x="239" y="712"/>
                    </a:lnTo>
                    <a:lnTo>
                      <a:pt x="0" y="529"/>
                    </a:lnTo>
                    <a:lnTo>
                      <a:pt x="3" y="328"/>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9" name="Google Shape;669;p30"/>
              <p:cNvSpPr/>
              <p:nvPr/>
            </p:nvSpPr>
            <p:spPr>
              <a:xfrm>
                <a:off x="8228160" y="3308400"/>
                <a:ext cx="175680" cy="294480"/>
              </a:xfrm>
              <a:custGeom>
                <a:avLst/>
                <a:gdLst/>
                <a:ahLst/>
                <a:cxnLst/>
                <a:rect l="l" t="t" r="r" b="b"/>
                <a:pathLst>
                  <a:path w="488" h="818" extrusionOk="0">
                    <a:moveTo>
                      <a:pt x="488" y="80"/>
                    </a:moveTo>
                    <a:lnTo>
                      <a:pt x="487" y="237"/>
                    </a:lnTo>
                    <a:lnTo>
                      <a:pt x="486" y="333"/>
                    </a:lnTo>
                    <a:lnTo>
                      <a:pt x="484" y="490"/>
                    </a:lnTo>
                    <a:lnTo>
                      <a:pt x="483" y="586"/>
                    </a:lnTo>
                    <a:lnTo>
                      <a:pt x="483" y="586"/>
                    </a:lnTo>
                    <a:lnTo>
                      <a:pt x="481" y="742"/>
                    </a:lnTo>
                    <a:lnTo>
                      <a:pt x="333" y="692"/>
                    </a:lnTo>
                    <a:lnTo>
                      <a:pt x="240" y="818"/>
                    </a:lnTo>
                    <a:lnTo>
                      <a:pt x="149" y="690"/>
                    </a:lnTo>
                    <a:lnTo>
                      <a:pt x="0" y="737"/>
                    </a:lnTo>
                    <a:lnTo>
                      <a:pt x="2" y="581"/>
                    </a:lnTo>
                    <a:lnTo>
                      <a:pt x="3" y="484"/>
                    </a:lnTo>
                    <a:lnTo>
                      <a:pt x="4" y="328"/>
                    </a:lnTo>
                    <a:lnTo>
                      <a:pt x="5" y="328"/>
                    </a:lnTo>
                    <a:lnTo>
                      <a:pt x="6" y="231"/>
                    </a:lnTo>
                    <a:lnTo>
                      <a:pt x="7" y="75"/>
                    </a:lnTo>
                    <a:lnTo>
                      <a:pt x="155" y="125"/>
                    </a:lnTo>
                    <a:lnTo>
                      <a:pt x="249" y="0"/>
                    </a:lnTo>
                    <a:lnTo>
                      <a:pt x="339" y="127"/>
                    </a:lnTo>
                    <a:lnTo>
                      <a:pt x="488" y="80"/>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0" name="Google Shape;670;p30"/>
              <p:cNvSpPr/>
              <p:nvPr/>
            </p:nvSpPr>
            <p:spPr>
              <a:xfrm>
                <a:off x="8232480" y="3051720"/>
                <a:ext cx="173880" cy="256680"/>
              </a:xfrm>
              <a:custGeom>
                <a:avLst/>
                <a:gdLst/>
                <a:ahLst/>
                <a:cxnLst/>
                <a:rect l="l" t="t" r="r" b="b"/>
                <a:pathLst>
                  <a:path w="483" h="713" extrusionOk="0">
                    <a:moveTo>
                      <a:pt x="481" y="384"/>
                    </a:moveTo>
                    <a:lnTo>
                      <a:pt x="237" y="713"/>
                    </a:lnTo>
                    <a:lnTo>
                      <a:pt x="0" y="379"/>
                    </a:lnTo>
                    <a:lnTo>
                      <a:pt x="2" y="176"/>
                    </a:lnTo>
                    <a:lnTo>
                      <a:pt x="244" y="0"/>
                    </a:lnTo>
                    <a:lnTo>
                      <a:pt x="483" y="182"/>
                    </a:lnTo>
                    <a:lnTo>
                      <a:pt x="481" y="384"/>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1" name="Google Shape;671;p30"/>
              <p:cNvSpPr/>
              <p:nvPr/>
            </p:nvSpPr>
            <p:spPr>
              <a:xfrm>
                <a:off x="8260560" y="3361320"/>
                <a:ext cx="110880" cy="188280"/>
              </a:xfrm>
              <a:custGeom>
                <a:avLst/>
                <a:gdLst/>
                <a:ahLst/>
                <a:cxnLst/>
                <a:rect l="l" t="t" r="r" b="b"/>
                <a:pathLst>
                  <a:path w="308" h="523" extrusionOk="0">
                    <a:moveTo>
                      <a:pt x="95" y="81"/>
                    </a:moveTo>
                    <a:lnTo>
                      <a:pt x="154" y="0"/>
                    </a:lnTo>
                    <a:lnTo>
                      <a:pt x="213" y="81"/>
                    </a:lnTo>
                    <a:lnTo>
                      <a:pt x="308" y="50"/>
                    </a:lnTo>
                    <a:lnTo>
                      <a:pt x="308" y="473"/>
                    </a:lnTo>
                    <a:lnTo>
                      <a:pt x="213" y="442"/>
                    </a:lnTo>
                    <a:lnTo>
                      <a:pt x="213" y="442"/>
                    </a:lnTo>
                    <a:lnTo>
                      <a:pt x="154" y="523"/>
                    </a:lnTo>
                    <a:lnTo>
                      <a:pt x="95" y="443"/>
                    </a:lnTo>
                    <a:lnTo>
                      <a:pt x="0" y="473"/>
                    </a:lnTo>
                    <a:lnTo>
                      <a:pt x="0" y="50"/>
                    </a:lnTo>
                    <a:lnTo>
                      <a:pt x="95" y="81"/>
                    </a:lnTo>
                    <a:close/>
                  </a:path>
                </a:pathLst>
              </a:custGeom>
              <a:solidFill>
                <a:srgbClr val="54AAA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2" name="Google Shape;672;p30"/>
              <p:cNvSpPr/>
              <p:nvPr/>
            </p:nvSpPr>
            <p:spPr>
              <a:xfrm>
                <a:off x="8260560" y="3197160"/>
                <a:ext cx="110880" cy="164160"/>
              </a:xfrm>
              <a:custGeom>
                <a:avLst/>
                <a:gdLst/>
                <a:ahLst/>
                <a:cxnLst/>
                <a:rect l="l" t="t" r="r" b="b"/>
                <a:pathLst>
                  <a:path w="308" h="456" extrusionOk="0">
                    <a:moveTo>
                      <a:pt x="308" y="244"/>
                    </a:moveTo>
                    <a:lnTo>
                      <a:pt x="154" y="456"/>
                    </a:lnTo>
                    <a:lnTo>
                      <a:pt x="0" y="244"/>
                    </a:lnTo>
                    <a:lnTo>
                      <a:pt x="0" y="116"/>
                    </a:lnTo>
                    <a:lnTo>
                      <a:pt x="154" y="0"/>
                    </a:lnTo>
                    <a:lnTo>
                      <a:pt x="308" y="116"/>
                    </a:lnTo>
                    <a:lnTo>
                      <a:pt x="308" y="244"/>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3" name="Google Shape;673;p30"/>
              <p:cNvSpPr/>
              <p:nvPr/>
            </p:nvSpPr>
            <p:spPr>
              <a:xfrm>
                <a:off x="8260560" y="3549600"/>
                <a:ext cx="110880" cy="164160"/>
              </a:xfrm>
              <a:custGeom>
                <a:avLst/>
                <a:gdLst/>
                <a:ahLst/>
                <a:cxnLst/>
                <a:rect l="l" t="t" r="r" b="b"/>
                <a:pathLst>
                  <a:path w="308" h="456" extrusionOk="0">
                    <a:moveTo>
                      <a:pt x="0" y="212"/>
                    </a:moveTo>
                    <a:lnTo>
                      <a:pt x="154" y="0"/>
                    </a:lnTo>
                    <a:lnTo>
                      <a:pt x="308" y="212"/>
                    </a:lnTo>
                    <a:lnTo>
                      <a:pt x="308" y="342"/>
                    </a:lnTo>
                    <a:lnTo>
                      <a:pt x="154" y="456"/>
                    </a:lnTo>
                    <a:lnTo>
                      <a:pt x="0" y="342"/>
                    </a:lnTo>
                    <a:lnTo>
                      <a:pt x="0" y="212"/>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4" name="Google Shape;674;p30"/>
              <p:cNvSpPr/>
              <p:nvPr/>
            </p:nvSpPr>
            <p:spPr>
              <a:xfrm>
                <a:off x="8143920" y="3246480"/>
                <a:ext cx="116640" cy="132840"/>
              </a:xfrm>
              <a:custGeom>
                <a:avLst/>
                <a:gdLst/>
                <a:ahLst/>
                <a:cxnLst/>
                <a:rect l="l" t="t" r="r" b="b"/>
                <a:pathLst>
                  <a:path w="324" h="369" extrusionOk="0">
                    <a:moveTo>
                      <a:pt x="324" y="107"/>
                    </a:moveTo>
                    <a:lnTo>
                      <a:pt x="324" y="369"/>
                    </a:lnTo>
                    <a:lnTo>
                      <a:pt x="75" y="288"/>
                    </a:lnTo>
                    <a:lnTo>
                      <a:pt x="0" y="184"/>
                    </a:lnTo>
                    <a:lnTo>
                      <a:pt x="57" y="0"/>
                    </a:lnTo>
                    <a:lnTo>
                      <a:pt x="249" y="3"/>
                    </a:lnTo>
                    <a:lnTo>
                      <a:pt x="324" y="107"/>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5" name="Google Shape;675;p30"/>
              <p:cNvSpPr/>
              <p:nvPr/>
            </p:nvSpPr>
            <p:spPr>
              <a:xfrm>
                <a:off x="8226360" y="3361320"/>
                <a:ext cx="179280" cy="188280"/>
              </a:xfrm>
              <a:custGeom>
                <a:avLst/>
                <a:gdLst/>
                <a:ahLst/>
                <a:cxnLst/>
                <a:rect l="l" t="t" r="r" b="b"/>
                <a:pathLst>
                  <a:path w="498" h="523" extrusionOk="0">
                    <a:moveTo>
                      <a:pt x="498" y="343"/>
                    </a:moveTo>
                    <a:lnTo>
                      <a:pt x="403" y="373"/>
                    </a:lnTo>
                    <a:lnTo>
                      <a:pt x="403" y="473"/>
                    </a:lnTo>
                    <a:lnTo>
                      <a:pt x="308" y="442"/>
                    </a:lnTo>
                    <a:lnTo>
                      <a:pt x="308" y="442"/>
                    </a:lnTo>
                    <a:lnTo>
                      <a:pt x="249" y="523"/>
                    </a:lnTo>
                    <a:lnTo>
                      <a:pt x="190" y="443"/>
                    </a:lnTo>
                    <a:lnTo>
                      <a:pt x="154" y="392"/>
                    </a:lnTo>
                    <a:lnTo>
                      <a:pt x="95" y="312"/>
                    </a:lnTo>
                    <a:lnTo>
                      <a:pt x="59" y="262"/>
                    </a:lnTo>
                    <a:lnTo>
                      <a:pt x="0" y="181"/>
                    </a:lnTo>
                    <a:lnTo>
                      <a:pt x="95" y="150"/>
                    </a:lnTo>
                    <a:lnTo>
                      <a:pt x="95" y="50"/>
                    </a:lnTo>
                    <a:lnTo>
                      <a:pt x="190" y="81"/>
                    </a:lnTo>
                    <a:lnTo>
                      <a:pt x="249" y="0"/>
                    </a:lnTo>
                    <a:lnTo>
                      <a:pt x="308" y="81"/>
                    </a:lnTo>
                    <a:lnTo>
                      <a:pt x="344" y="131"/>
                    </a:lnTo>
                    <a:lnTo>
                      <a:pt x="403" y="212"/>
                    </a:lnTo>
                    <a:lnTo>
                      <a:pt x="439" y="262"/>
                    </a:lnTo>
                    <a:lnTo>
                      <a:pt x="498" y="343"/>
                    </a:lnTo>
                    <a:close/>
                  </a:path>
                </a:pathLst>
              </a:custGeom>
              <a:solidFill>
                <a:srgbClr val="54AAA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6" name="Google Shape;676;p30"/>
              <p:cNvSpPr/>
              <p:nvPr/>
            </p:nvSpPr>
            <p:spPr>
              <a:xfrm>
                <a:off x="8371440" y="3531600"/>
                <a:ext cx="117000" cy="132840"/>
              </a:xfrm>
              <a:custGeom>
                <a:avLst/>
                <a:gdLst/>
                <a:ahLst/>
                <a:cxnLst/>
                <a:rect l="l" t="t" r="r" b="b"/>
                <a:pathLst>
                  <a:path w="325" h="369" extrusionOk="0">
                    <a:moveTo>
                      <a:pt x="325" y="186"/>
                    </a:moveTo>
                    <a:lnTo>
                      <a:pt x="268" y="369"/>
                    </a:lnTo>
                    <a:lnTo>
                      <a:pt x="76" y="367"/>
                    </a:lnTo>
                    <a:lnTo>
                      <a:pt x="0" y="262"/>
                    </a:lnTo>
                    <a:lnTo>
                      <a:pt x="0" y="0"/>
                    </a:lnTo>
                    <a:lnTo>
                      <a:pt x="249" y="81"/>
                    </a:lnTo>
                    <a:lnTo>
                      <a:pt x="325" y="186"/>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7" name="Google Shape;677;p30"/>
              <p:cNvSpPr/>
              <p:nvPr/>
            </p:nvSpPr>
            <p:spPr>
              <a:xfrm>
                <a:off x="8070480" y="3335760"/>
                <a:ext cx="155880" cy="119880"/>
              </a:xfrm>
              <a:custGeom>
                <a:avLst/>
                <a:gdLst/>
                <a:ahLst/>
                <a:cxnLst/>
                <a:rect l="l" t="t" r="r" b="b"/>
                <a:pathLst>
                  <a:path w="433" h="333" extrusionOk="0">
                    <a:moveTo>
                      <a:pt x="279" y="40"/>
                    </a:moveTo>
                    <a:lnTo>
                      <a:pt x="433" y="252"/>
                    </a:lnTo>
                    <a:lnTo>
                      <a:pt x="184" y="333"/>
                    </a:lnTo>
                    <a:lnTo>
                      <a:pt x="62" y="293"/>
                    </a:lnTo>
                    <a:lnTo>
                      <a:pt x="0" y="111"/>
                    </a:lnTo>
                    <a:lnTo>
                      <a:pt x="157" y="0"/>
                    </a:lnTo>
                    <a:lnTo>
                      <a:pt x="279" y="4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8" name="Google Shape;678;p30"/>
              <p:cNvSpPr/>
              <p:nvPr/>
            </p:nvSpPr>
            <p:spPr>
              <a:xfrm>
                <a:off x="8405640" y="3455640"/>
                <a:ext cx="155880" cy="119520"/>
              </a:xfrm>
              <a:custGeom>
                <a:avLst/>
                <a:gdLst/>
                <a:ahLst/>
                <a:cxnLst/>
                <a:rect l="l" t="t" r="r" b="b"/>
                <a:pathLst>
                  <a:path w="433" h="332" extrusionOk="0">
                    <a:moveTo>
                      <a:pt x="433" y="221"/>
                    </a:moveTo>
                    <a:lnTo>
                      <a:pt x="277" y="332"/>
                    </a:lnTo>
                    <a:lnTo>
                      <a:pt x="154" y="292"/>
                    </a:lnTo>
                    <a:lnTo>
                      <a:pt x="0" y="81"/>
                    </a:lnTo>
                    <a:lnTo>
                      <a:pt x="249" y="0"/>
                    </a:lnTo>
                    <a:lnTo>
                      <a:pt x="372" y="40"/>
                    </a:lnTo>
                    <a:lnTo>
                      <a:pt x="433" y="221"/>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9" name="Google Shape;679;p30"/>
              <p:cNvSpPr/>
              <p:nvPr/>
            </p:nvSpPr>
            <p:spPr>
              <a:xfrm>
                <a:off x="8070480" y="3455640"/>
                <a:ext cx="155880" cy="119520"/>
              </a:xfrm>
              <a:custGeom>
                <a:avLst/>
                <a:gdLst/>
                <a:ahLst/>
                <a:cxnLst/>
                <a:rect l="l" t="t" r="r" b="b"/>
                <a:pathLst>
                  <a:path w="433" h="332" extrusionOk="0">
                    <a:moveTo>
                      <a:pt x="184" y="0"/>
                    </a:moveTo>
                    <a:lnTo>
                      <a:pt x="433" y="80"/>
                    </a:lnTo>
                    <a:lnTo>
                      <a:pt x="279" y="292"/>
                    </a:lnTo>
                    <a:lnTo>
                      <a:pt x="157" y="332"/>
                    </a:lnTo>
                    <a:lnTo>
                      <a:pt x="0" y="221"/>
                    </a:lnTo>
                    <a:lnTo>
                      <a:pt x="62" y="39"/>
                    </a:lnTo>
                    <a:lnTo>
                      <a:pt x="184"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0" name="Google Shape;680;p30"/>
              <p:cNvSpPr/>
              <p:nvPr/>
            </p:nvSpPr>
            <p:spPr>
              <a:xfrm>
                <a:off x="8405640" y="3335760"/>
                <a:ext cx="155880" cy="119880"/>
              </a:xfrm>
              <a:custGeom>
                <a:avLst/>
                <a:gdLst/>
                <a:ahLst/>
                <a:cxnLst/>
                <a:rect l="l" t="t" r="r" b="b"/>
                <a:pathLst>
                  <a:path w="433" h="333" extrusionOk="0">
                    <a:moveTo>
                      <a:pt x="433" y="111"/>
                    </a:moveTo>
                    <a:lnTo>
                      <a:pt x="372" y="293"/>
                    </a:lnTo>
                    <a:lnTo>
                      <a:pt x="249" y="333"/>
                    </a:lnTo>
                    <a:lnTo>
                      <a:pt x="0" y="252"/>
                    </a:lnTo>
                    <a:lnTo>
                      <a:pt x="154" y="40"/>
                    </a:lnTo>
                    <a:lnTo>
                      <a:pt x="277" y="0"/>
                    </a:lnTo>
                    <a:lnTo>
                      <a:pt x="433" y="111"/>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1" name="Google Shape;681;p30"/>
              <p:cNvSpPr/>
              <p:nvPr/>
            </p:nvSpPr>
            <p:spPr>
              <a:xfrm>
                <a:off x="8143920" y="3531600"/>
                <a:ext cx="116640" cy="132840"/>
              </a:xfrm>
              <a:custGeom>
                <a:avLst/>
                <a:gdLst/>
                <a:ahLst/>
                <a:cxnLst/>
                <a:rect l="l" t="t" r="r" b="b"/>
                <a:pathLst>
                  <a:path w="324" h="369" extrusionOk="0">
                    <a:moveTo>
                      <a:pt x="75" y="81"/>
                    </a:moveTo>
                    <a:lnTo>
                      <a:pt x="324" y="0"/>
                    </a:lnTo>
                    <a:lnTo>
                      <a:pt x="324" y="262"/>
                    </a:lnTo>
                    <a:lnTo>
                      <a:pt x="249" y="366"/>
                    </a:lnTo>
                    <a:lnTo>
                      <a:pt x="57" y="369"/>
                    </a:lnTo>
                    <a:lnTo>
                      <a:pt x="0" y="185"/>
                    </a:lnTo>
                    <a:lnTo>
                      <a:pt x="75" y="81"/>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2" name="Google Shape;682;p30"/>
              <p:cNvSpPr/>
              <p:nvPr/>
            </p:nvSpPr>
            <p:spPr>
              <a:xfrm>
                <a:off x="8226360" y="3379320"/>
                <a:ext cx="179280" cy="152280"/>
              </a:xfrm>
              <a:custGeom>
                <a:avLst/>
                <a:gdLst/>
                <a:ahLst/>
                <a:cxnLst/>
                <a:rect l="l" t="t" r="r" b="b"/>
                <a:pathLst>
                  <a:path w="498" h="423" extrusionOk="0">
                    <a:moveTo>
                      <a:pt x="439" y="212"/>
                    </a:moveTo>
                    <a:lnTo>
                      <a:pt x="498" y="293"/>
                    </a:lnTo>
                    <a:lnTo>
                      <a:pt x="403" y="323"/>
                    </a:lnTo>
                    <a:lnTo>
                      <a:pt x="403" y="423"/>
                    </a:lnTo>
                    <a:lnTo>
                      <a:pt x="308" y="392"/>
                    </a:lnTo>
                    <a:lnTo>
                      <a:pt x="308" y="392"/>
                    </a:lnTo>
                    <a:lnTo>
                      <a:pt x="249" y="373"/>
                    </a:lnTo>
                    <a:lnTo>
                      <a:pt x="154" y="342"/>
                    </a:lnTo>
                    <a:lnTo>
                      <a:pt x="95" y="323"/>
                    </a:lnTo>
                    <a:lnTo>
                      <a:pt x="0" y="292"/>
                    </a:lnTo>
                    <a:lnTo>
                      <a:pt x="59" y="212"/>
                    </a:lnTo>
                    <a:lnTo>
                      <a:pt x="0" y="131"/>
                    </a:lnTo>
                    <a:lnTo>
                      <a:pt x="95" y="100"/>
                    </a:lnTo>
                    <a:lnTo>
                      <a:pt x="95" y="0"/>
                    </a:lnTo>
                    <a:lnTo>
                      <a:pt x="190" y="31"/>
                    </a:lnTo>
                    <a:lnTo>
                      <a:pt x="249" y="50"/>
                    </a:lnTo>
                    <a:lnTo>
                      <a:pt x="344" y="81"/>
                    </a:lnTo>
                    <a:lnTo>
                      <a:pt x="403" y="100"/>
                    </a:lnTo>
                    <a:lnTo>
                      <a:pt x="498" y="131"/>
                    </a:lnTo>
                    <a:lnTo>
                      <a:pt x="439" y="212"/>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3" name="Google Shape;683;p30"/>
              <p:cNvSpPr/>
              <p:nvPr/>
            </p:nvSpPr>
            <p:spPr>
              <a:xfrm>
                <a:off x="8226360" y="3379320"/>
                <a:ext cx="179280" cy="152280"/>
              </a:xfrm>
              <a:custGeom>
                <a:avLst/>
                <a:gdLst/>
                <a:ahLst/>
                <a:cxnLst/>
                <a:rect l="l" t="t" r="r" b="b"/>
                <a:pathLst>
                  <a:path w="498" h="423" extrusionOk="0">
                    <a:moveTo>
                      <a:pt x="439" y="212"/>
                    </a:moveTo>
                    <a:lnTo>
                      <a:pt x="498" y="293"/>
                    </a:lnTo>
                    <a:lnTo>
                      <a:pt x="403" y="323"/>
                    </a:lnTo>
                    <a:lnTo>
                      <a:pt x="344" y="343"/>
                    </a:lnTo>
                    <a:lnTo>
                      <a:pt x="249" y="373"/>
                    </a:lnTo>
                    <a:lnTo>
                      <a:pt x="190" y="393"/>
                    </a:lnTo>
                    <a:lnTo>
                      <a:pt x="95" y="423"/>
                    </a:lnTo>
                    <a:lnTo>
                      <a:pt x="95" y="323"/>
                    </a:lnTo>
                    <a:lnTo>
                      <a:pt x="0" y="292"/>
                    </a:lnTo>
                    <a:lnTo>
                      <a:pt x="59" y="212"/>
                    </a:lnTo>
                    <a:lnTo>
                      <a:pt x="0" y="131"/>
                    </a:lnTo>
                    <a:lnTo>
                      <a:pt x="95" y="100"/>
                    </a:lnTo>
                    <a:lnTo>
                      <a:pt x="154" y="81"/>
                    </a:lnTo>
                    <a:lnTo>
                      <a:pt x="154" y="81"/>
                    </a:lnTo>
                    <a:lnTo>
                      <a:pt x="249" y="50"/>
                    </a:lnTo>
                    <a:lnTo>
                      <a:pt x="308" y="31"/>
                    </a:lnTo>
                    <a:lnTo>
                      <a:pt x="403" y="0"/>
                    </a:lnTo>
                    <a:lnTo>
                      <a:pt x="403" y="100"/>
                    </a:lnTo>
                    <a:lnTo>
                      <a:pt x="498" y="131"/>
                    </a:lnTo>
                    <a:lnTo>
                      <a:pt x="439" y="212"/>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4" name="Google Shape;684;p30"/>
              <p:cNvSpPr/>
              <p:nvPr/>
            </p:nvSpPr>
            <p:spPr>
              <a:xfrm>
                <a:off x="8226360" y="3361320"/>
                <a:ext cx="179280" cy="188280"/>
              </a:xfrm>
              <a:custGeom>
                <a:avLst/>
                <a:gdLst/>
                <a:ahLst/>
                <a:cxnLst/>
                <a:rect l="l" t="t" r="r" b="b"/>
                <a:pathLst>
                  <a:path w="498" h="523" extrusionOk="0">
                    <a:moveTo>
                      <a:pt x="498" y="181"/>
                    </a:moveTo>
                    <a:lnTo>
                      <a:pt x="439" y="262"/>
                    </a:lnTo>
                    <a:lnTo>
                      <a:pt x="403" y="312"/>
                    </a:lnTo>
                    <a:lnTo>
                      <a:pt x="344" y="393"/>
                    </a:lnTo>
                    <a:lnTo>
                      <a:pt x="308" y="442"/>
                    </a:lnTo>
                    <a:lnTo>
                      <a:pt x="308" y="442"/>
                    </a:lnTo>
                    <a:lnTo>
                      <a:pt x="249" y="523"/>
                    </a:lnTo>
                    <a:lnTo>
                      <a:pt x="190" y="443"/>
                    </a:lnTo>
                    <a:lnTo>
                      <a:pt x="95" y="473"/>
                    </a:lnTo>
                    <a:lnTo>
                      <a:pt x="95" y="373"/>
                    </a:lnTo>
                    <a:lnTo>
                      <a:pt x="0" y="342"/>
                    </a:lnTo>
                    <a:lnTo>
                      <a:pt x="59" y="262"/>
                    </a:lnTo>
                    <a:lnTo>
                      <a:pt x="95" y="212"/>
                    </a:lnTo>
                    <a:lnTo>
                      <a:pt x="154" y="131"/>
                    </a:lnTo>
                    <a:lnTo>
                      <a:pt x="154" y="131"/>
                    </a:lnTo>
                    <a:lnTo>
                      <a:pt x="190" y="81"/>
                    </a:lnTo>
                    <a:lnTo>
                      <a:pt x="249" y="0"/>
                    </a:lnTo>
                    <a:lnTo>
                      <a:pt x="308" y="81"/>
                    </a:lnTo>
                    <a:lnTo>
                      <a:pt x="403" y="50"/>
                    </a:lnTo>
                    <a:lnTo>
                      <a:pt x="403" y="150"/>
                    </a:lnTo>
                    <a:lnTo>
                      <a:pt x="498" y="181"/>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5" name="Google Shape;685;p30"/>
              <p:cNvSpPr/>
              <p:nvPr/>
            </p:nvSpPr>
            <p:spPr>
              <a:xfrm>
                <a:off x="8371440" y="3246480"/>
                <a:ext cx="117000" cy="132840"/>
              </a:xfrm>
              <a:custGeom>
                <a:avLst/>
                <a:gdLst/>
                <a:ahLst/>
                <a:cxnLst/>
                <a:rect l="l" t="t" r="r" b="b"/>
                <a:pathLst>
                  <a:path w="325" h="369" extrusionOk="0">
                    <a:moveTo>
                      <a:pt x="249" y="288"/>
                    </a:moveTo>
                    <a:lnTo>
                      <a:pt x="0" y="369"/>
                    </a:lnTo>
                    <a:lnTo>
                      <a:pt x="0" y="107"/>
                    </a:lnTo>
                    <a:lnTo>
                      <a:pt x="76" y="2"/>
                    </a:lnTo>
                    <a:lnTo>
                      <a:pt x="268" y="0"/>
                    </a:lnTo>
                    <a:lnTo>
                      <a:pt x="325" y="183"/>
                    </a:lnTo>
                    <a:lnTo>
                      <a:pt x="249" y="288"/>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75" name="Google Shape;958;p35">
            <a:extLst>
              <a:ext uri="{FF2B5EF4-FFF2-40B4-BE49-F238E27FC236}">
                <a16:creationId xmlns:a16="http://schemas.microsoft.com/office/drawing/2014/main" id="{19AB41F2-C06E-45E0-ADF6-FE516122E847}"/>
              </a:ext>
            </a:extLst>
          </p:cNvPr>
          <p:cNvGrpSpPr/>
          <p:nvPr/>
        </p:nvGrpSpPr>
        <p:grpSpPr>
          <a:xfrm>
            <a:off x="517627" y="888656"/>
            <a:ext cx="481611" cy="492290"/>
            <a:chOff x="4851843" y="1194139"/>
            <a:chExt cx="537033" cy="548941"/>
          </a:xfrm>
        </p:grpSpPr>
        <p:sp>
          <p:nvSpPr>
            <p:cNvPr id="76" name="Google Shape;959;p35">
              <a:extLst>
                <a:ext uri="{FF2B5EF4-FFF2-40B4-BE49-F238E27FC236}">
                  <a16:creationId xmlns:a16="http://schemas.microsoft.com/office/drawing/2014/main" id="{20129A12-9DDC-4243-96C5-6DE0FB37DD31}"/>
                </a:ext>
              </a:extLst>
            </p:cNvPr>
            <p:cNvSpPr/>
            <p:nvPr/>
          </p:nvSpPr>
          <p:spPr>
            <a:xfrm>
              <a:off x="5034242" y="1497072"/>
              <a:ext cx="252106" cy="166715"/>
            </a:xfrm>
            <a:custGeom>
              <a:avLst/>
              <a:gdLst/>
              <a:ahLst/>
              <a:cxnLst/>
              <a:rect l="l" t="t" r="r" b="b"/>
              <a:pathLst>
                <a:path w="868" h="574" extrusionOk="0">
                  <a:moveTo>
                    <a:pt x="0" y="0"/>
                  </a:moveTo>
                  <a:lnTo>
                    <a:pt x="0" y="518"/>
                  </a:lnTo>
                  <a:cubicBezTo>
                    <a:pt x="0" y="549"/>
                    <a:pt x="25" y="574"/>
                    <a:pt x="56" y="574"/>
                  </a:cubicBezTo>
                  <a:lnTo>
                    <a:pt x="812" y="574"/>
                  </a:lnTo>
                  <a:cubicBezTo>
                    <a:pt x="843" y="574"/>
                    <a:pt x="868" y="549"/>
                    <a:pt x="868" y="518"/>
                  </a:cubicBezTo>
                  <a:lnTo>
                    <a:pt x="868" y="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 name="Google Shape;960;p35">
              <a:extLst>
                <a:ext uri="{FF2B5EF4-FFF2-40B4-BE49-F238E27FC236}">
                  <a16:creationId xmlns:a16="http://schemas.microsoft.com/office/drawing/2014/main" id="{DA7A1B1B-6415-420B-820F-583F9893262F}"/>
                </a:ext>
              </a:extLst>
            </p:cNvPr>
            <p:cNvSpPr/>
            <p:nvPr/>
          </p:nvSpPr>
          <p:spPr>
            <a:xfrm>
              <a:off x="5160294" y="1497072"/>
              <a:ext cx="126053" cy="166715"/>
            </a:xfrm>
            <a:custGeom>
              <a:avLst/>
              <a:gdLst/>
              <a:ahLst/>
              <a:cxnLst/>
              <a:rect l="l" t="t" r="r" b="b"/>
              <a:pathLst>
                <a:path w="434" h="574" extrusionOk="0">
                  <a:moveTo>
                    <a:pt x="0" y="0"/>
                  </a:moveTo>
                  <a:lnTo>
                    <a:pt x="0" y="574"/>
                  </a:lnTo>
                  <a:lnTo>
                    <a:pt x="378" y="574"/>
                  </a:lnTo>
                  <a:cubicBezTo>
                    <a:pt x="409" y="574"/>
                    <a:pt x="434" y="549"/>
                    <a:pt x="434" y="518"/>
                  </a:cubicBezTo>
                  <a:lnTo>
                    <a:pt x="434" y="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 name="Google Shape;961;p35">
              <a:extLst>
                <a:ext uri="{FF2B5EF4-FFF2-40B4-BE49-F238E27FC236}">
                  <a16:creationId xmlns:a16="http://schemas.microsoft.com/office/drawing/2014/main" id="{3295494A-DAD6-4251-A5DF-F4059FAF3281}"/>
                </a:ext>
              </a:extLst>
            </p:cNvPr>
            <p:cNvSpPr/>
            <p:nvPr/>
          </p:nvSpPr>
          <p:spPr>
            <a:xfrm>
              <a:off x="4851843" y="1265588"/>
              <a:ext cx="537033" cy="477492"/>
            </a:xfrm>
            <a:custGeom>
              <a:avLst/>
              <a:gdLst/>
              <a:ahLst/>
              <a:cxnLst/>
              <a:rect l="l" t="t" r="r" b="b"/>
              <a:pathLst>
                <a:path w="1849" h="1644" extrusionOk="0">
                  <a:moveTo>
                    <a:pt x="1822" y="885"/>
                  </a:moveTo>
                  <a:cubicBezTo>
                    <a:pt x="1800" y="872"/>
                    <a:pt x="1773" y="875"/>
                    <a:pt x="1755" y="892"/>
                  </a:cubicBezTo>
                  <a:cubicBezTo>
                    <a:pt x="1660" y="980"/>
                    <a:pt x="1548" y="1044"/>
                    <a:pt x="1422" y="1080"/>
                  </a:cubicBezTo>
                  <a:cubicBezTo>
                    <a:pt x="983" y="1207"/>
                    <a:pt x="523" y="953"/>
                    <a:pt x="396" y="514"/>
                  </a:cubicBezTo>
                  <a:cubicBezTo>
                    <a:pt x="354" y="369"/>
                    <a:pt x="352" y="215"/>
                    <a:pt x="391" y="70"/>
                  </a:cubicBezTo>
                  <a:cubicBezTo>
                    <a:pt x="397" y="46"/>
                    <a:pt x="387" y="21"/>
                    <a:pt x="366" y="8"/>
                  </a:cubicBezTo>
                  <a:cubicBezTo>
                    <a:pt x="345" y="-5"/>
                    <a:pt x="318" y="-2"/>
                    <a:pt x="300" y="15"/>
                  </a:cubicBezTo>
                  <a:cubicBezTo>
                    <a:pt x="174" y="131"/>
                    <a:pt x="83" y="280"/>
                    <a:pt x="35" y="445"/>
                  </a:cubicBezTo>
                  <a:cubicBezTo>
                    <a:pt x="-13" y="615"/>
                    <a:pt x="-13" y="795"/>
                    <a:pt x="36" y="965"/>
                  </a:cubicBezTo>
                  <a:cubicBezTo>
                    <a:pt x="106" y="1206"/>
                    <a:pt x="265" y="1406"/>
                    <a:pt x="485" y="1527"/>
                  </a:cubicBezTo>
                  <a:cubicBezTo>
                    <a:pt x="626" y="1604"/>
                    <a:pt x="781" y="1644"/>
                    <a:pt x="937" y="1644"/>
                  </a:cubicBezTo>
                  <a:cubicBezTo>
                    <a:pt x="1025" y="1644"/>
                    <a:pt x="1113" y="1632"/>
                    <a:pt x="1200" y="1606"/>
                  </a:cubicBezTo>
                  <a:cubicBezTo>
                    <a:pt x="1358" y="1561"/>
                    <a:pt x="1502" y="1474"/>
                    <a:pt x="1615" y="1356"/>
                  </a:cubicBezTo>
                  <a:cubicBezTo>
                    <a:pt x="1725" y="1242"/>
                    <a:pt x="1805" y="1100"/>
                    <a:pt x="1846" y="947"/>
                  </a:cubicBezTo>
                  <a:cubicBezTo>
                    <a:pt x="1853" y="923"/>
                    <a:pt x="1843" y="898"/>
                    <a:pt x="1822" y="88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 name="Google Shape;962;p35">
              <a:extLst>
                <a:ext uri="{FF2B5EF4-FFF2-40B4-BE49-F238E27FC236}">
                  <a16:creationId xmlns:a16="http://schemas.microsoft.com/office/drawing/2014/main" id="{D76FAA59-C30D-4DB0-8CDF-565C57F242B3}"/>
                </a:ext>
              </a:extLst>
            </p:cNvPr>
            <p:cNvSpPr/>
            <p:nvPr/>
          </p:nvSpPr>
          <p:spPr>
            <a:xfrm>
              <a:off x="5125150" y="1194139"/>
              <a:ext cx="78711" cy="75225"/>
            </a:xfrm>
            <a:custGeom>
              <a:avLst/>
              <a:gdLst/>
              <a:ahLst/>
              <a:cxnLst/>
              <a:rect l="l" t="t" r="r" b="b"/>
              <a:pathLst>
                <a:path w="271" h="259" extrusionOk="0">
                  <a:moveTo>
                    <a:pt x="161" y="259"/>
                  </a:moveTo>
                  <a:cubicBezTo>
                    <a:pt x="72" y="259"/>
                    <a:pt x="0" y="186"/>
                    <a:pt x="0" y="97"/>
                  </a:cubicBezTo>
                  <a:cubicBezTo>
                    <a:pt x="0" y="75"/>
                    <a:pt x="5" y="53"/>
                    <a:pt x="14" y="33"/>
                  </a:cubicBezTo>
                  <a:cubicBezTo>
                    <a:pt x="26" y="5"/>
                    <a:pt x="59" y="-8"/>
                    <a:pt x="87" y="4"/>
                  </a:cubicBezTo>
                  <a:cubicBezTo>
                    <a:pt x="115" y="16"/>
                    <a:pt x="127" y="49"/>
                    <a:pt x="115" y="77"/>
                  </a:cubicBezTo>
                  <a:cubicBezTo>
                    <a:pt x="112" y="84"/>
                    <a:pt x="111" y="90"/>
                    <a:pt x="111" y="97"/>
                  </a:cubicBezTo>
                  <a:cubicBezTo>
                    <a:pt x="111" y="125"/>
                    <a:pt x="134" y="148"/>
                    <a:pt x="161" y="148"/>
                  </a:cubicBezTo>
                  <a:cubicBezTo>
                    <a:pt x="170" y="148"/>
                    <a:pt x="179" y="146"/>
                    <a:pt x="187" y="141"/>
                  </a:cubicBezTo>
                  <a:cubicBezTo>
                    <a:pt x="213" y="126"/>
                    <a:pt x="247" y="134"/>
                    <a:pt x="263" y="161"/>
                  </a:cubicBezTo>
                  <a:cubicBezTo>
                    <a:pt x="278" y="187"/>
                    <a:pt x="269" y="221"/>
                    <a:pt x="243" y="237"/>
                  </a:cubicBezTo>
                  <a:cubicBezTo>
                    <a:pt x="218" y="251"/>
                    <a:pt x="190" y="259"/>
                    <a:pt x="161" y="259"/>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 name="Google Shape;963;p35">
              <a:extLst>
                <a:ext uri="{FF2B5EF4-FFF2-40B4-BE49-F238E27FC236}">
                  <a16:creationId xmlns:a16="http://schemas.microsoft.com/office/drawing/2014/main" id="{DD8A8276-40A6-4E6F-9202-918423D0041C}"/>
                </a:ext>
              </a:extLst>
            </p:cNvPr>
            <p:cNvSpPr/>
            <p:nvPr/>
          </p:nvSpPr>
          <p:spPr>
            <a:xfrm>
              <a:off x="5160294" y="1231316"/>
              <a:ext cx="43567" cy="38048"/>
            </a:xfrm>
            <a:custGeom>
              <a:avLst/>
              <a:gdLst/>
              <a:ahLst/>
              <a:cxnLst/>
              <a:rect l="l" t="t" r="r" b="b"/>
              <a:pathLst>
                <a:path w="150" h="131" extrusionOk="0">
                  <a:moveTo>
                    <a:pt x="142" y="33"/>
                  </a:moveTo>
                  <a:cubicBezTo>
                    <a:pt x="126" y="6"/>
                    <a:pt x="92" y="-2"/>
                    <a:pt x="66" y="13"/>
                  </a:cubicBezTo>
                  <a:cubicBezTo>
                    <a:pt x="58" y="18"/>
                    <a:pt x="49" y="20"/>
                    <a:pt x="40" y="20"/>
                  </a:cubicBezTo>
                  <a:cubicBezTo>
                    <a:pt x="24" y="20"/>
                    <a:pt x="9" y="12"/>
                    <a:pt x="0" y="0"/>
                  </a:cubicBezTo>
                  <a:lnTo>
                    <a:pt x="0" y="126"/>
                  </a:lnTo>
                  <a:cubicBezTo>
                    <a:pt x="13" y="129"/>
                    <a:pt x="26" y="131"/>
                    <a:pt x="40" y="131"/>
                  </a:cubicBezTo>
                  <a:cubicBezTo>
                    <a:pt x="69" y="131"/>
                    <a:pt x="97" y="123"/>
                    <a:pt x="122" y="109"/>
                  </a:cubicBezTo>
                  <a:cubicBezTo>
                    <a:pt x="148" y="93"/>
                    <a:pt x="157" y="59"/>
                    <a:pt x="142" y="33"/>
                  </a:cubicBezTo>
                  <a:close/>
                </a:path>
              </a:pathLst>
            </a:custGeom>
            <a:solidFill>
              <a:schemeClr val="dk2"/>
            </a:solidFill>
            <a:ln>
              <a:noFill/>
            </a:ln>
          </p:spPr>
          <p:txBody>
            <a:bodyPr spcFirstLastPara="1" wrap="square" lIns="90000" tIns="2150" rIns="90000" bIns="2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1" name="Google Shape;964;p35">
              <a:extLst>
                <a:ext uri="{FF2B5EF4-FFF2-40B4-BE49-F238E27FC236}">
                  <a16:creationId xmlns:a16="http://schemas.microsoft.com/office/drawing/2014/main" id="{941E5B16-E73D-4A1F-BF8B-A2251F8E1E53}"/>
                </a:ext>
              </a:extLst>
            </p:cNvPr>
            <p:cNvSpPr/>
            <p:nvPr/>
          </p:nvSpPr>
          <p:spPr>
            <a:xfrm>
              <a:off x="5050506" y="1420104"/>
              <a:ext cx="224224" cy="65350"/>
            </a:xfrm>
            <a:custGeom>
              <a:avLst/>
              <a:gdLst/>
              <a:ahLst/>
              <a:cxnLst/>
              <a:rect l="l" t="t" r="r" b="b"/>
              <a:pathLst>
                <a:path w="772" h="225" extrusionOk="0">
                  <a:moveTo>
                    <a:pt x="0" y="0"/>
                  </a:moveTo>
                  <a:lnTo>
                    <a:pt x="772" y="0"/>
                  </a:lnTo>
                  <a:lnTo>
                    <a:pt x="772" y="225"/>
                  </a:lnTo>
                  <a:lnTo>
                    <a:pt x="0" y="225"/>
                  </a:lnTo>
                  <a:lnTo>
                    <a:pt x="0" y="0"/>
                  </a:lnTo>
                  <a:close/>
                </a:path>
              </a:pathLst>
            </a:custGeom>
            <a:solidFill>
              <a:schemeClr val="accent2"/>
            </a:solidFill>
            <a:ln>
              <a:noFill/>
            </a:ln>
          </p:spPr>
          <p:txBody>
            <a:bodyPr spcFirstLastPara="1" wrap="square" lIns="90000" tIns="36000" rIns="90000" bIns="36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 name="Google Shape;965;p35">
              <a:extLst>
                <a:ext uri="{FF2B5EF4-FFF2-40B4-BE49-F238E27FC236}">
                  <a16:creationId xmlns:a16="http://schemas.microsoft.com/office/drawing/2014/main" id="{5B43737A-EC74-46B8-88E0-AFEF434F4E05}"/>
                </a:ext>
              </a:extLst>
            </p:cNvPr>
            <p:cNvSpPr/>
            <p:nvPr/>
          </p:nvSpPr>
          <p:spPr>
            <a:xfrm>
              <a:off x="5160294" y="1420104"/>
              <a:ext cx="114435" cy="65350"/>
            </a:xfrm>
            <a:custGeom>
              <a:avLst/>
              <a:gdLst/>
              <a:ahLst/>
              <a:cxnLst/>
              <a:rect l="l" t="t" r="r" b="b"/>
              <a:pathLst>
                <a:path w="394" h="225" extrusionOk="0">
                  <a:moveTo>
                    <a:pt x="0" y="0"/>
                  </a:moveTo>
                  <a:lnTo>
                    <a:pt x="394" y="0"/>
                  </a:lnTo>
                  <a:lnTo>
                    <a:pt x="394" y="225"/>
                  </a:lnTo>
                  <a:lnTo>
                    <a:pt x="0" y="225"/>
                  </a:lnTo>
                  <a:lnTo>
                    <a:pt x="0" y="0"/>
                  </a:lnTo>
                  <a:close/>
                </a:path>
              </a:pathLst>
            </a:custGeom>
            <a:solidFill>
              <a:schemeClr val="accent2"/>
            </a:solidFill>
            <a:ln>
              <a:noFill/>
            </a:ln>
          </p:spPr>
          <p:txBody>
            <a:bodyPr spcFirstLastPara="1" wrap="square" lIns="90000" tIns="36000" rIns="90000" bIns="36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3" name="Google Shape;966;p35">
              <a:extLst>
                <a:ext uri="{FF2B5EF4-FFF2-40B4-BE49-F238E27FC236}">
                  <a16:creationId xmlns:a16="http://schemas.microsoft.com/office/drawing/2014/main" id="{DC6D83F3-80FD-489D-A82A-50E00377F8E5}"/>
                </a:ext>
              </a:extLst>
            </p:cNvPr>
            <p:cNvSpPr/>
            <p:nvPr/>
          </p:nvSpPr>
          <p:spPr>
            <a:xfrm>
              <a:off x="5034242" y="1404130"/>
              <a:ext cx="252106" cy="97590"/>
            </a:xfrm>
            <a:custGeom>
              <a:avLst/>
              <a:gdLst/>
              <a:ahLst/>
              <a:cxnLst/>
              <a:rect l="l" t="t" r="r" b="b"/>
              <a:pathLst>
                <a:path w="868" h="336" extrusionOk="0">
                  <a:moveTo>
                    <a:pt x="757" y="225"/>
                  </a:moveTo>
                  <a:lnTo>
                    <a:pt x="616" y="225"/>
                  </a:lnTo>
                  <a:lnTo>
                    <a:pt x="616" y="111"/>
                  </a:lnTo>
                  <a:lnTo>
                    <a:pt x="757" y="111"/>
                  </a:lnTo>
                  <a:lnTo>
                    <a:pt x="757" y="225"/>
                  </a:lnTo>
                  <a:moveTo>
                    <a:pt x="505" y="225"/>
                  </a:moveTo>
                  <a:lnTo>
                    <a:pt x="363" y="225"/>
                  </a:lnTo>
                  <a:lnTo>
                    <a:pt x="363" y="111"/>
                  </a:lnTo>
                  <a:lnTo>
                    <a:pt x="505" y="111"/>
                  </a:lnTo>
                  <a:lnTo>
                    <a:pt x="505" y="225"/>
                  </a:lnTo>
                  <a:moveTo>
                    <a:pt x="253" y="225"/>
                  </a:moveTo>
                  <a:lnTo>
                    <a:pt x="111" y="225"/>
                  </a:lnTo>
                  <a:lnTo>
                    <a:pt x="111" y="111"/>
                  </a:lnTo>
                  <a:lnTo>
                    <a:pt x="253" y="111"/>
                  </a:lnTo>
                  <a:lnTo>
                    <a:pt x="253" y="225"/>
                  </a:lnTo>
                  <a:moveTo>
                    <a:pt x="0" y="336"/>
                  </a:moveTo>
                  <a:lnTo>
                    <a:pt x="868" y="336"/>
                  </a:lnTo>
                  <a:lnTo>
                    <a:pt x="868" y="0"/>
                  </a:lnTo>
                  <a:lnTo>
                    <a:pt x="0" y="0"/>
                  </a:lnTo>
                  <a:lnTo>
                    <a:pt x="0" y="336"/>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 name="Google Shape;967;p35">
              <a:extLst>
                <a:ext uri="{FF2B5EF4-FFF2-40B4-BE49-F238E27FC236}">
                  <a16:creationId xmlns:a16="http://schemas.microsoft.com/office/drawing/2014/main" id="{348B8B06-F9F1-41C7-9E68-A77E2FD1697A}"/>
                </a:ext>
              </a:extLst>
            </p:cNvPr>
            <p:cNvSpPr/>
            <p:nvPr/>
          </p:nvSpPr>
          <p:spPr>
            <a:xfrm>
              <a:off x="5160294" y="1404130"/>
              <a:ext cx="126053" cy="97590"/>
            </a:xfrm>
            <a:custGeom>
              <a:avLst/>
              <a:gdLst/>
              <a:ahLst/>
              <a:cxnLst/>
              <a:rect l="l" t="t" r="r" b="b"/>
              <a:pathLst>
                <a:path w="434" h="336" extrusionOk="0">
                  <a:moveTo>
                    <a:pt x="323" y="225"/>
                  </a:moveTo>
                  <a:lnTo>
                    <a:pt x="182" y="225"/>
                  </a:lnTo>
                  <a:lnTo>
                    <a:pt x="182" y="111"/>
                  </a:lnTo>
                  <a:lnTo>
                    <a:pt x="323" y="111"/>
                  </a:lnTo>
                  <a:lnTo>
                    <a:pt x="323" y="225"/>
                  </a:lnTo>
                  <a:moveTo>
                    <a:pt x="0" y="0"/>
                  </a:moveTo>
                  <a:lnTo>
                    <a:pt x="0" y="111"/>
                  </a:lnTo>
                  <a:lnTo>
                    <a:pt x="71" y="111"/>
                  </a:lnTo>
                  <a:lnTo>
                    <a:pt x="71" y="225"/>
                  </a:lnTo>
                  <a:lnTo>
                    <a:pt x="0" y="225"/>
                  </a:lnTo>
                  <a:lnTo>
                    <a:pt x="0" y="336"/>
                  </a:lnTo>
                  <a:lnTo>
                    <a:pt x="434" y="336"/>
                  </a:lnTo>
                  <a:lnTo>
                    <a:pt x="434" y="0"/>
                  </a:lnTo>
                  <a:lnTo>
                    <a:pt x="0" y="0"/>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 name="Google Shape;968;p35">
              <a:extLst>
                <a:ext uri="{FF2B5EF4-FFF2-40B4-BE49-F238E27FC236}">
                  <a16:creationId xmlns:a16="http://schemas.microsoft.com/office/drawing/2014/main" id="{AC87E060-9CAF-4373-8226-7FC2848C4727}"/>
                </a:ext>
              </a:extLst>
            </p:cNvPr>
            <p:cNvSpPr/>
            <p:nvPr/>
          </p:nvSpPr>
          <p:spPr>
            <a:xfrm>
              <a:off x="5034242" y="1250775"/>
              <a:ext cx="252106" cy="153355"/>
            </a:xfrm>
            <a:custGeom>
              <a:avLst/>
              <a:gdLst/>
              <a:ahLst/>
              <a:cxnLst/>
              <a:rect l="l" t="t" r="r" b="b"/>
              <a:pathLst>
                <a:path w="868" h="528" extrusionOk="0">
                  <a:moveTo>
                    <a:pt x="868" y="528"/>
                  </a:moveTo>
                  <a:cubicBezTo>
                    <a:pt x="860" y="464"/>
                    <a:pt x="838" y="402"/>
                    <a:pt x="802" y="348"/>
                  </a:cubicBezTo>
                  <a:cubicBezTo>
                    <a:pt x="758" y="280"/>
                    <a:pt x="696" y="226"/>
                    <a:pt x="623" y="191"/>
                  </a:cubicBezTo>
                  <a:cubicBezTo>
                    <a:pt x="580" y="170"/>
                    <a:pt x="550" y="143"/>
                    <a:pt x="526" y="103"/>
                  </a:cubicBezTo>
                  <a:lnTo>
                    <a:pt x="482" y="28"/>
                  </a:lnTo>
                  <a:cubicBezTo>
                    <a:pt x="472" y="11"/>
                    <a:pt x="454" y="0"/>
                    <a:pt x="434" y="0"/>
                  </a:cubicBezTo>
                  <a:cubicBezTo>
                    <a:pt x="414" y="0"/>
                    <a:pt x="396" y="11"/>
                    <a:pt x="386" y="28"/>
                  </a:cubicBezTo>
                  <a:lnTo>
                    <a:pt x="341" y="103"/>
                  </a:lnTo>
                  <a:cubicBezTo>
                    <a:pt x="317" y="143"/>
                    <a:pt x="288" y="170"/>
                    <a:pt x="245" y="191"/>
                  </a:cubicBezTo>
                  <a:cubicBezTo>
                    <a:pt x="172" y="226"/>
                    <a:pt x="110" y="280"/>
                    <a:pt x="66" y="348"/>
                  </a:cubicBezTo>
                  <a:cubicBezTo>
                    <a:pt x="30" y="402"/>
                    <a:pt x="8" y="464"/>
                    <a:pt x="0" y="528"/>
                  </a:cubicBezTo>
                  <a:lnTo>
                    <a:pt x="868" y="528"/>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 name="Google Shape;969;p35">
              <a:extLst>
                <a:ext uri="{FF2B5EF4-FFF2-40B4-BE49-F238E27FC236}">
                  <a16:creationId xmlns:a16="http://schemas.microsoft.com/office/drawing/2014/main" id="{4CEB3804-3B20-4F98-AA6C-65579B68D784}"/>
                </a:ext>
              </a:extLst>
            </p:cNvPr>
            <p:cNvSpPr/>
            <p:nvPr/>
          </p:nvSpPr>
          <p:spPr>
            <a:xfrm>
              <a:off x="5160294" y="1250775"/>
              <a:ext cx="126053" cy="153355"/>
            </a:xfrm>
            <a:custGeom>
              <a:avLst/>
              <a:gdLst/>
              <a:ahLst/>
              <a:cxnLst/>
              <a:rect l="l" t="t" r="r" b="b"/>
              <a:pathLst>
                <a:path w="434" h="528" extrusionOk="0">
                  <a:moveTo>
                    <a:pt x="0" y="528"/>
                  </a:moveTo>
                  <a:lnTo>
                    <a:pt x="434" y="528"/>
                  </a:lnTo>
                  <a:cubicBezTo>
                    <a:pt x="426" y="464"/>
                    <a:pt x="404" y="402"/>
                    <a:pt x="368" y="348"/>
                  </a:cubicBezTo>
                  <a:cubicBezTo>
                    <a:pt x="324" y="280"/>
                    <a:pt x="262" y="226"/>
                    <a:pt x="189" y="191"/>
                  </a:cubicBezTo>
                  <a:cubicBezTo>
                    <a:pt x="146" y="170"/>
                    <a:pt x="116" y="143"/>
                    <a:pt x="92" y="103"/>
                  </a:cubicBezTo>
                  <a:lnTo>
                    <a:pt x="48" y="28"/>
                  </a:lnTo>
                  <a:cubicBezTo>
                    <a:pt x="38" y="11"/>
                    <a:pt x="20" y="0"/>
                    <a:pt x="0" y="0"/>
                  </a:cubicBezTo>
                  <a:lnTo>
                    <a:pt x="0" y="528"/>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 name="Google Shape;970;p35">
              <a:extLst>
                <a:ext uri="{FF2B5EF4-FFF2-40B4-BE49-F238E27FC236}">
                  <a16:creationId xmlns:a16="http://schemas.microsoft.com/office/drawing/2014/main" id="{B3194356-5037-4BD7-A257-36F4D084C334}"/>
                </a:ext>
              </a:extLst>
            </p:cNvPr>
            <p:cNvSpPr/>
            <p:nvPr/>
          </p:nvSpPr>
          <p:spPr>
            <a:xfrm>
              <a:off x="5160294" y="1520308"/>
              <a:ext cx="228580" cy="220448"/>
            </a:xfrm>
            <a:custGeom>
              <a:avLst/>
              <a:gdLst/>
              <a:ahLst/>
              <a:cxnLst/>
              <a:rect l="l" t="t" r="r" b="b"/>
              <a:pathLst>
                <a:path w="787" h="759" extrusionOk="0">
                  <a:moveTo>
                    <a:pt x="760" y="8"/>
                  </a:moveTo>
                  <a:cubicBezTo>
                    <a:pt x="738" y="-5"/>
                    <a:pt x="711" y="-2"/>
                    <a:pt x="693" y="15"/>
                  </a:cubicBezTo>
                  <a:cubicBezTo>
                    <a:pt x="598" y="103"/>
                    <a:pt x="486" y="167"/>
                    <a:pt x="360" y="203"/>
                  </a:cubicBezTo>
                  <a:cubicBezTo>
                    <a:pt x="239" y="238"/>
                    <a:pt x="117" y="244"/>
                    <a:pt x="0" y="225"/>
                  </a:cubicBezTo>
                  <a:lnTo>
                    <a:pt x="0" y="759"/>
                  </a:lnTo>
                  <a:cubicBezTo>
                    <a:pt x="46" y="752"/>
                    <a:pt x="92" y="743"/>
                    <a:pt x="138" y="729"/>
                  </a:cubicBezTo>
                  <a:cubicBezTo>
                    <a:pt x="296" y="684"/>
                    <a:pt x="440" y="597"/>
                    <a:pt x="553" y="479"/>
                  </a:cubicBezTo>
                  <a:cubicBezTo>
                    <a:pt x="663" y="365"/>
                    <a:pt x="743" y="223"/>
                    <a:pt x="784" y="70"/>
                  </a:cubicBezTo>
                  <a:cubicBezTo>
                    <a:pt x="791" y="46"/>
                    <a:pt x="781" y="21"/>
                    <a:pt x="760" y="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8" name="Google Shape;971;p35">
            <a:extLst>
              <a:ext uri="{FF2B5EF4-FFF2-40B4-BE49-F238E27FC236}">
                <a16:creationId xmlns:a16="http://schemas.microsoft.com/office/drawing/2014/main" id="{7F3FB1F2-790F-4ADF-98A3-BB51D77A0809}"/>
              </a:ext>
            </a:extLst>
          </p:cNvPr>
          <p:cNvGrpSpPr/>
          <p:nvPr/>
        </p:nvGrpSpPr>
        <p:grpSpPr>
          <a:xfrm>
            <a:off x="535934" y="2034984"/>
            <a:ext cx="375078" cy="492290"/>
            <a:chOff x="6799560" y="1220569"/>
            <a:chExt cx="418241" cy="548940"/>
          </a:xfrm>
        </p:grpSpPr>
        <p:sp>
          <p:nvSpPr>
            <p:cNvPr id="89" name="Google Shape;972;p35">
              <a:extLst>
                <a:ext uri="{FF2B5EF4-FFF2-40B4-BE49-F238E27FC236}">
                  <a16:creationId xmlns:a16="http://schemas.microsoft.com/office/drawing/2014/main" id="{F9211BBA-F9AD-4437-9E82-C8EF8E472945}"/>
                </a:ext>
              </a:extLst>
            </p:cNvPr>
            <p:cNvSpPr/>
            <p:nvPr/>
          </p:nvSpPr>
          <p:spPr>
            <a:xfrm>
              <a:off x="6799560" y="1220569"/>
              <a:ext cx="32239" cy="70869"/>
            </a:xfrm>
            <a:custGeom>
              <a:avLst/>
              <a:gdLst/>
              <a:ahLst/>
              <a:cxnLst/>
              <a:rect l="l" t="t" r="r" b="b"/>
              <a:pathLst>
                <a:path w="111" h="244" extrusionOk="0">
                  <a:moveTo>
                    <a:pt x="56" y="244"/>
                  </a:moveTo>
                  <a:cubicBezTo>
                    <a:pt x="25" y="244"/>
                    <a:pt x="0" y="219"/>
                    <a:pt x="0" y="188"/>
                  </a:cubicBezTo>
                  <a:lnTo>
                    <a:pt x="0" y="55"/>
                  </a:lnTo>
                  <a:cubicBezTo>
                    <a:pt x="0" y="25"/>
                    <a:pt x="25" y="0"/>
                    <a:pt x="56" y="0"/>
                  </a:cubicBezTo>
                  <a:cubicBezTo>
                    <a:pt x="86" y="0"/>
                    <a:pt x="111" y="25"/>
                    <a:pt x="111" y="55"/>
                  </a:cubicBezTo>
                  <a:lnTo>
                    <a:pt x="111" y="188"/>
                  </a:lnTo>
                  <a:cubicBezTo>
                    <a:pt x="111" y="219"/>
                    <a:pt x="86" y="244"/>
                    <a:pt x="56" y="244"/>
                  </a:cubicBezTo>
                  <a:close/>
                </a:path>
              </a:pathLst>
            </a:custGeom>
            <a:solidFill>
              <a:schemeClr val="lt2"/>
            </a:solidFill>
            <a:ln>
              <a:noFill/>
            </a:ln>
          </p:spPr>
          <p:txBody>
            <a:bodyPr spcFirstLastPara="1" wrap="square" lIns="90000" tIns="42825" rIns="90000" bIns="42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 name="Google Shape;973;p35">
              <a:extLst>
                <a:ext uri="{FF2B5EF4-FFF2-40B4-BE49-F238E27FC236}">
                  <a16:creationId xmlns:a16="http://schemas.microsoft.com/office/drawing/2014/main" id="{6C7D9D5B-22B1-4A19-8DE1-CDBB94098297}"/>
                </a:ext>
              </a:extLst>
            </p:cNvPr>
            <p:cNvSpPr/>
            <p:nvPr/>
          </p:nvSpPr>
          <p:spPr>
            <a:xfrm>
              <a:off x="6864038" y="1220569"/>
              <a:ext cx="31949" cy="59251"/>
            </a:xfrm>
            <a:custGeom>
              <a:avLst/>
              <a:gdLst/>
              <a:ahLst/>
              <a:cxnLst/>
              <a:rect l="l" t="t" r="r" b="b"/>
              <a:pathLst>
                <a:path w="110" h="204" extrusionOk="0">
                  <a:moveTo>
                    <a:pt x="55" y="204"/>
                  </a:moveTo>
                  <a:cubicBezTo>
                    <a:pt x="24" y="204"/>
                    <a:pt x="0" y="179"/>
                    <a:pt x="0" y="149"/>
                  </a:cubicBezTo>
                  <a:lnTo>
                    <a:pt x="0" y="55"/>
                  </a:lnTo>
                  <a:cubicBezTo>
                    <a:pt x="0" y="25"/>
                    <a:pt x="24" y="0"/>
                    <a:pt x="55" y="0"/>
                  </a:cubicBezTo>
                  <a:cubicBezTo>
                    <a:pt x="86" y="0"/>
                    <a:pt x="110" y="25"/>
                    <a:pt x="110" y="55"/>
                  </a:cubicBezTo>
                  <a:lnTo>
                    <a:pt x="110" y="149"/>
                  </a:lnTo>
                  <a:cubicBezTo>
                    <a:pt x="110" y="179"/>
                    <a:pt x="86" y="204"/>
                    <a:pt x="55" y="204"/>
                  </a:cubicBezTo>
                  <a:close/>
                </a:path>
              </a:pathLst>
            </a:custGeom>
            <a:solidFill>
              <a:schemeClr val="lt2"/>
            </a:solidFill>
            <a:ln>
              <a:noFill/>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 name="Google Shape;974;p35">
              <a:extLst>
                <a:ext uri="{FF2B5EF4-FFF2-40B4-BE49-F238E27FC236}">
                  <a16:creationId xmlns:a16="http://schemas.microsoft.com/office/drawing/2014/main" id="{2910C83E-176B-4397-9127-775FC1767998}"/>
                </a:ext>
              </a:extLst>
            </p:cNvPr>
            <p:cNvSpPr/>
            <p:nvPr/>
          </p:nvSpPr>
          <p:spPr>
            <a:xfrm>
              <a:off x="6928226" y="1220569"/>
              <a:ext cx="32239" cy="59251"/>
            </a:xfrm>
            <a:custGeom>
              <a:avLst/>
              <a:gdLst/>
              <a:ahLst/>
              <a:cxnLst/>
              <a:rect l="l" t="t" r="r" b="b"/>
              <a:pathLst>
                <a:path w="111" h="204" extrusionOk="0">
                  <a:moveTo>
                    <a:pt x="56" y="204"/>
                  </a:moveTo>
                  <a:cubicBezTo>
                    <a:pt x="25" y="204"/>
                    <a:pt x="0" y="179"/>
                    <a:pt x="0" y="149"/>
                  </a:cubicBezTo>
                  <a:lnTo>
                    <a:pt x="0" y="55"/>
                  </a:lnTo>
                  <a:cubicBezTo>
                    <a:pt x="0" y="25"/>
                    <a:pt x="25" y="0"/>
                    <a:pt x="56" y="0"/>
                  </a:cubicBezTo>
                  <a:cubicBezTo>
                    <a:pt x="86" y="0"/>
                    <a:pt x="111" y="25"/>
                    <a:pt x="111" y="55"/>
                  </a:cubicBezTo>
                  <a:lnTo>
                    <a:pt x="111" y="149"/>
                  </a:lnTo>
                  <a:cubicBezTo>
                    <a:pt x="111" y="179"/>
                    <a:pt x="86" y="204"/>
                    <a:pt x="56" y="204"/>
                  </a:cubicBezTo>
                  <a:close/>
                </a:path>
              </a:pathLst>
            </a:custGeom>
            <a:solidFill>
              <a:schemeClr val="lt2"/>
            </a:solidFill>
            <a:ln>
              <a:noFill/>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 name="Google Shape;975;p35">
              <a:extLst>
                <a:ext uri="{FF2B5EF4-FFF2-40B4-BE49-F238E27FC236}">
                  <a16:creationId xmlns:a16="http://schemas.microsoft.com/office/drawing/2014/main" id="{AD017E74-CFCC-40AD-8B86-020D346310AB}"/>
                </a:ext>
              </a:extLst>
            </p:cNvPr>
            <p:cNvSpPr/>
            <p:nvPr/>
          </p:nvSpPr>
          <p:spPr>
            <a:xfrm>
              <a:off x="6992705" y="1220569"/>
              <a:ext cx="32239" cy="59251"/>
            </a:xfrm>
            <a:custGeom>
              <a:avLst/>
              <a:gdLst/>
              <a:ahLst/>
              <a:cxnLst/>
              <a:rect l="l" t="t" r="r" b="b"/>
              <a:pathLst>
                <a:path w="111" h="204" extrusionOk="0">
                  <a:moveTo>
                    <a:pt x="55" y="204"/>
                  </a:moveTo>
                  <a:cubicBezTo>
                    <a:pt x="25" y="204"/>
                    <a:pt x="0" y="179"/>
                    <a:pt x="0" y="149"/>
                  </a:cubicBezTo>
                  <a:lnTo>
                    <a:pt x="0" y="55"/>
                  </a:lnTo>
                  <a:cubicBezTo>
                    <a:pt x="0" y="25"/>
                    <a:pt x="25" y="0"/>
                    <a:pt x="55" y="0"/>
                  </a:cubicBezTo>
                  <a:cubicBezTo>
                    <a:pt x="86" y="0"/>
                    <a:pt x="111" y="25"/>
                    <a:pt x="111" y="55"/>
                  </a:cubicBezTo>
                  <a:lnTo>
                    <a:pt x="111" y="149"/>
                  </a:lnTo>
                  <a:cubicBezTo>
                    <a:pt x="111" y="179"/>
                    <a:pt x="86" y="204"/>
                    <a:pt x="55" y="204"/>
                  </a:cubicBezTo>
                  <a:close/>
                </a:path>
              </a:pathLst>
            </a:custGeom>
            <a:solidFill>
              <a:schemeClr val="lt2"/>
            </a:solidFill>
            <a:ln>
              <a:noFill/>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 name="Google Shape;976;p35">
              <a:extLst>
                <a:ext uri="{FF2B5EF4-FFF2-40B4-BE49-F238E27FC236}">
                  <a16:creationId xmlns:a16="http://schemas.microsoft.com/office/drawing/2014/main" id="{A4B3D51D-E1E2-491B-AA80-9B17E3F97CE1}"/>
                </a:ext>
              </a:extLst>
            </p:cNvPr>
            <p:cNvSpPr/>
            <p:nvPr/>
          </p:nvSpPr>
          <p:spPr>
            <a:xfrm>
              <a:off x="7008679" y="1220569"/>
              <a:ext cx="16265" cy="59251"/>
            </a:xfrm>
            <a:custGeom>
              <a:avLst/>
              <a:gdLst/>
              <a:ahLst/>
              <a:cxnLst/>
              <a:rect l="l" t="t" r="r" b="b"/>
              <a:pathLst>
                <a:path w="56" h="204" extrusionOk="0">
                  <a:moveTo>
                    <a:pt x="0" y="0"/>
                  </a:moveTo>
                  <a:lnTo>
                    <a:pt x="0" y="204"/>
                  </a:lnTo>
                  <a:cubicBezTo>
                    <a:pt x="31" y="204"/>
                    <a:pt x="56" y="179"/>
                    <a:pt x="56" y="149"/>
                  </a:cubicBezTo>
                  <a:lnTo>
                    <a:pt x="56" y="55"/>
                  </a:lnTo>
                  <a:cubicBezTo>
                    <a:pt x="56" y="25"/>
                    <a:pt x="31" y="0"/>
                    <a:pt x="0" y="0"/>
                  </a:cubicBezTo>
                  <a:close/>
                </a:path>
              </a:pathLst>
            </a:custGeom>
            <a:solidFill>
              <a:schemeClr val="lt2"/>
            </a:solidFill>
            <a:ln>
              <a:noFill/>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 name="Google Shape;977;p35">
              <a:extLst>
                <a:ext uri="{FF2B5EF4-FFF2-40B4-BE49-F238E27FC236}">
                  <a16:creationId xmlns:a16="http://schemas.microsoft.com/office/drawing/2014/main" id="{0AF1181F-C74D-4A25-8190-1D41C72FB9D6}"/>
                </a:ext>
              </a:extLst>
            </p:cNvPr>
            <p:cNvSpPr/>
            <p:nvPr/>
          </p:nvSpPr>
          <p:spPr>
            <a:xfrm>
              <a:off x="7056893" y="1220569"/>
              <a:ext cx="32239" cy="59251"/>
            </a:xfrm>
            <a:custGeom>
              <a:avLst/>
              <a:gdLst/>
              <a:ahLst/>
              <a:cxnLst/>
              <a:rect l="l" t="t" r="r" b="b"/>
              <a:pathLst>
                <a:path w="111" h="204" extrusionOk="0">
                  <a:moveTo>
                    <a:pt x="56" y="204"/>
                  </a:moveTo>
                  <a:cubicBezTo>
                    <a:pt x="25" y="204"/>
                    <a:pt x="0" y="179"/>
                    <a:pt x="0" y="149"/>
                  </a:cubicBezTo>
                  <a:lnTo>
                    <a:pt x="0" y="55"/>
                  </a:lnTo>
                  <a:cubicBezTo>
                    <a:pt x="0" y="25"/>
                    <a:pt x="25" y="0"/>
                    <a:pt x="56" y="0"/>
                  </a:cubicBezTo>
                  <a:cubicBezTo>
                    <a:pt x="86" y="0"/>
                    <a:pt x="111" y="25"/>
                    <a:pt x="111" y="55"/>
                  </a:cubicBezTo>
                  <a:lnTo>
                    <a:pt x="111" y="149"/>
                  </a:lnTo>
                  <a:cubicBezTo>
                    <a:pt x="111" y="179"/>
                    <a:pt x="86" y="204"/>
                    <a:pt x="56" y="204"/>
                  </a:cubicBezTo>
                  <a:close/>
                </a:path>
              </a:pathLst>
            </a:custGeom>
            <a:solidFill>
              <a:schemeClr val="lt2"/>
            </a:solidFill>
            <a:ln>
              <a:noFill/>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 name="Google Shape;978;p35">
              <a:extLst>
                <a:ext uri="{FF2B5EF4-FFF2-40B4-BE49-F238E27FC236}">
                  <a16:creationId xmlns:a16="http://schemas.microsoft.com/office/drawing/2014/main" id="{019AE3C2-5365-41CA-99CB-CB0AD9D0FC00}"/>
                </a:ext>
              </a:extLst>
            </p:cNvPr>
            <p:cNvSpPr/>
            <p:nvPr/>
          </p:nvSpPr>
          <p:spPr>
            <a:xfrm>
              <a:off x="7121372" y="1220569"/>
              <a:ext cx="32239" cy="59251"/>
            </a:xfrm>
            <a:custGeom>
              <a:avLst/>
              <a:gdLst/>
              <a:ahLst/>
              <a:cxnLst/>
              <a:rect l="l" t="t" r="r" b="b"/>
              <a:pathLst>
                <a:path w="111" h="204" extrusionOk="0">
                  <a:moveTo>
                    <a:pt x="55" y="204"/>
                  </a:moveTo>
                  <a:cubicBezTo>
                    <a:pt x="25" y="204"/>
                    <a:pt x="0" y="179"/>
                    <a:pt x="0" y="149"/>
                  </a:cubicBezTo>
                  <a:lnTo>
                    <a:pt x="0" y="55"/>
                  </a:lnTo>
                  <a:cubicBezTo>
                    <a:pt x="0" y="25"/>
                    <a:pt x="25" y="0"/>
                    <a:pt x="55" y="0"/>
                  </a:cubicBezTo>
                  <a:cubicBezTo>
                    <a:pt x="86" y="0"/>
                    <a:pt x="111" y="25"/>
                    <a:pt x="111" y="55"/>
                  </a:cubicBezTo>
                  <a:lnTo>
                    <a:pt x="111" y="149"/>
                  </a:lnTo>
                  <a:cubicBezTo>
                    <a:pt x="111" y="179"/>
                    <a:pt x="86" y="204"/>
                    <a:pt x="55" y="204"/>
                  </a:cubicBezTo>
                  <a:close/>
                </a:path>
              </a:pathLst>
            </a:custGeom>
            <a:solidFill>
              <a:schemeClr val="lt2"/>
            </a:solidFill>
            <a:ln>
              <a:noFill/>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 name="Google Shape;979;p35">
              <a:extLst>
                <a:ext uri="{FF2B5EF4-FFF2-40B4-BE49-F238E27FC236}">
                  <a16:creationId xmlns:a16="http://schemas.microsoft.com/office/drawing/2014/main" id="{283EBA17-9E4A-4C8B-93C6-393C6A3F68DA}"/>
                </a:ext>
              </a:extLst>
            </p:cNvPr>
            <p:cNvSpPr/>
            <p:nvPr/>
          </p:nvSpPr>
          <p:spPr>
            <a:xfrm>
              <a:off x="7185560" y="1220569"/>
              <a:ext cx="32239" cy="70869"/>
            </a:xfrm>
            <a:custGeom>
              <a:avLst/>
              <a:gdLst/>
              <a:ahLst/>
              <a:cxnLst/>
              <a:rect l="l" t="t" r="r" b="b"/>
              <a:pathLst>
                <a:path w="111" h="244" extrusionOk="0">
                  <a:moveTo>
                    <a:pt x="56" y="244"/>
                  </a:moveTo>
                  <a:cubicBezTo>
                    <a:pt x="25" y="244"/>
                    <a:pt x="0" y="219"/>
                    <a:pt x="0" y="188"/>
                  </a:cubicBezTo>
                  <a:lnTo>
                    <a:pt x="0" y="55"/>
                  </a:lnTo>
                  <a:cubicBezTo>
                    <a:pt x="0" y="25"/>
                    <a:pt x="25" y="0"/>
                    <a:pt x="56" y="0"/>
                  </a:cubicBezTo>
                  <a:cubicBezTo>
                    <a:pt x="86" y="0"/>
                    <a:pt x="111" y="25"/>
                    <a:pt x="111" y="55"/>
                  </a:cubicBezTo>
                  <a:lnTo>
                    <a:pt x="111" y="188"/>
                  </a:lnTo>
                  <a:cubicBezTo>
                    <a:pt x="111" y="219"/>
                    <a:pt x="86" y="244"/>
                    <a:pt x="56" y="244"/>
                  </a:cubicBezTo>
                  <a:close/>
                </a:path>
              </a:pathLst>
            </a:custGeom>
            <a:solidFill>
              <a:schemeClr val="lt2"/>
            </a:solidFill>
            <a:ln>
              <a:noFill/>
            </a:ln>
          </p:spPr>
          <p:txBody>
            <a:bodyPr spcFirstLastPara="1" wrap="square" lIns="90000" tIns="42825" rIns="90000" bIns="42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 name="Google Shape;980;p35">
              <a:extLst>
                <a:ext uri="{FF2B5EF4-FFF2-40B4-BE49-F238E27FC236}">
                  <a16:creationId xmlns:a16="http://schemas.microsoft.com/office/drawing/2014/main" id="{FCC0699D-E7C2-4FCE-9E39-54412EA7A454}"/>
                </a:ext>
              </a:extLst>
            </p:cNvPr>
            <p:cNvSpPr/>
            <p:nvPr/>
          </p:nvSpPr>
          <p:spPr>
            <a:xfrm>
              <a:off x="6799560" y="1698931"/>
              <a:ext cx="32239" cy="70578"/>
            </a:xfrm>
            <a:custGeom>
              <a:avLst/>
              <a:gdLst/>
              <a:ahLst/>
              <a:cxnLst/>
              <a:rect l="l" t="t" r="r" b="b"/>
              <a:pathLst>
                <a:path w="111" h="243" extrusionOk="0">
                  <a:moveTo>
                    <a:pt x="56" y="243"/>
                  </a:moveTo>
                  <a:cubicBezTo>
                    <a:pt x="25" y="243"/>
                    <a:pt x="0" y="219"/>
                    <a:pt x="0" y="188"/>
                  </a:cubicBezTo>
                  <a:lnTo>
                    <a:pt x="0" y="55"/>
                  </a:lnTo>
                  <a:cubicBezTo>
                    <a:pt x="0" y="25"/>
                    <a:pt x="25" y="0"/>
                    <a:pt x="56" y="0"/>
                  </a:cubicBezTo>
                  <a:cubicBezTo>
                    <a:pt x="86" y="0"/>
                    <a:pt x="111" y="25"/>
                    <a:pt x="111" y="55"/>
                  </a:cubicBezTo>
                  <a:lnTo>
                    <a:pt x="111" y="188"/>
                  </a:lnTo>
                  <a:cubicBezTo>
                    <a:pt x="111" y="219"/>
                    <a:pt x="86" y="243"/>
                    <a:pt x="56" y="243"/>
                  </a:cubicBezTo>
                  <a:close/>
                </a:path>
              </a:pathLst>
            </a:custGeom>
            <a:solidFill>
              <a:schemeClr val="lt2"/>
            </a:solidFill>
            <a:ln>
              <a:noFill/>
            </a:ln>
          </p:spPr>
          <p:txBody>
            <a:bodyPr spcFirstLastPara="1" wrap="square" lIns="90000" tIns="42475" rIns="90000" bIns="42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 name="Google Shape;981;p35">
              <a:extLst>
                <a:ext uri="{FF2B5EF4-FFF2-40B4-BE49-F238E27FC236}">
                  <a16:creationId xmlns:a16="http://schemas.microsoft.com/office/drawing/2014/main" id="{AAFFB93C-FF66-43D6-BCB8-0316D87CEDC4}"/>
                </a:ext>
              </a:extLst>
            </p:cNvPr>
            <p:cNvSpPr/>
            <p:nvPr/>
          </p:nvSpPr>
          <p:spPr>
            <a:xfrm>
              <a:off x="6864038" y="1698931"/>
              <a:ext cx="31949" cy="70578"/>
            </a:xfrm>
            <a:custGeom>
              <a:avLst/>
              <a:gdLst/>
              <a:ahLst/>
              <a:cxnLst/>
              <a:rect l="l" t="t" r="r" b="b"/>
              <a:pathLst>
                <a:path w="110" h="243" extrusionOk="0">
                  <a:moveTo>
                    <a:pt x="55" y="243"/>
                  </a:moveTo>
                  <a:cubicBezTo>
                    <a:pt x="24" y="243"/>
                    <a:pt x="0" y="219"/>
                    <a:pt x="0" y="188"/>
                  </a:cubicBezTo>
                  <a:lnTo>
                    <a:pt x="0" y="55"/>
                  </a:lnTo>
                  <a:cubicBezTo>
                    <a:pt x="0" y="25"/>
                    <a:pt x="24" y="0"/>
                    <a:pt x="55" y="0"/>
                  </a:cubicBezTo>
                  <a:cubicBezTo>
                    <a:pt x="86" y="0"/>
                    <a:pt x="110" y="25"/>
                    <a:pt x="110" y="55"/>
                  </a:cubicBezTo>
                  <a:lnTo>
                    <a:pt x="110" y="188"/>
                  </a:lnTo>
                  <a:cubicBezTo>
                    <a:pt x="110" y="219"/>
                    <a:pt x="86" y="243"/>
                    <a:pt x="55" y="243"/>
                  </a:cubicBezTo>
                  <a:close/>
                </a:path>
              </a:pathLst>
            </a:custGeom>
            <a:solidFill>
              <a:schemeClr val="lt2"/>
            </a:solidFill>
            <a:ln>
              <a:noFill/>
            </a:ln>
          </p:spPr>
          <p:txBody>
            <a:bodyPr spcFirstLastPara="1" wrap="square" lIns="90000" tIns="42475" rIns="90000" bIns="42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 name="Google Shape;982;p35">
              <a:extLst>
                <a:ext uri="{FF2B5EF4-FFF2-40B4-BE49-F238E27FC236}">
                  <a16:creationId xmlns:a16="http://schemas.microsoft.com/office/drawing/2014/main" id="{FE415DB5-AF8E-40F7-8016-7BBE70DC3212}"/>
                </a:ext>
              </a:extLst>
            </p:cNvPr>
            <p:cNvSpPr/>
            <p:nvPr/>
          </p:nvSpPr>
          <p:spPr>
            <a:xfrm>
              <a:off x="6928226" y="1698931"/>
              <a:ext cx="32239" cy="70578"/>
            </a:xfrm>
            <a:custGeom>
              <a:avLst/>
              <a:gdLst/>
              <a:ahLst/>
              <a:cxnLst/>
              <a:rect l="l" t="t" r="r" b="b"/>
              <a:pathLst>
                <a:path w="111" h="243" extrusionOk="0">
                  <a:moveTo>
                    <a:pt x="56" y="243"/>
                  </a:moveTo>
                  <a:cubicBezTo>
                    <a:pt x="25" y="243"/>
                    <a:pt x="0" y="219"/>
                    <a:pt x="0" y="188"/>
                  </a:cubicBezTo>
                  <a:lnTo>
                    <a:pt x="0" y="55"/>
                  </a:lnTo>
                  <a:cubicBezTo>
                    <a:pt x="0" y="25"/>
                    <a:pt x="25" y="0"/>
                    <a:pt x="56" y="0"/>
                  </a:cubicBezTo>
                  <a:cubicBezTo>
                    <a:pt x="86" y="0"/>
                    <a:pt x="111" y="25"/>
                    <a:pt x="111" y="55"/>
                  </a:cubicBezTo>
                  <a:lnTo>
                    <a:pt x="111" y="188"/>
                  </a:lnTo>
                  <a:cubicBezTo>
                    <a:pt x="111" y="219"/>
                    <a:pt x="86" y="243"/>
                    <a:pt x="56" y="243"/>
                  </a:cubicBezTo>
                  <a:close/>
                </a:path>
              </a:pathLst>
            </a:custGeom>
            <a:solidFill>
              <a:schemeClr val="lt2"/>
            </a:solidFill>
            <a:ln>
              <a:noFill/>
            </a:ln>
          </p:spPr>
          <p:txBody>
            <a:bodyPr spcFirstLastPara="1" wrap="square" lIns="90000" tIns="42475" rIns="90000" bIns="42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 name="Google Shape;983;p35">
              <a:extLst>
                <a:ext uri="{FF2B5EF4-FFF2-40B4-BE49-F238E27FC236}">
                  <a16:creationId xmlns:a16="http://schemas.microsoft.com/office/drawing/2014/main" id="{87FC2612-4744-4C5A-99AE-984973192F4A}"/>
                </a:ext>
              </a:extLst>
            </p:cNvPr>
            <p:cNvSpPr/>
            <p:nvPr/>
          </p:nvSpPr>
          <p:spPr>
            <a:xfrm>
              <a:off x="6992705" y="1698931"/>
              <a:ext cx="32239" cy="70578"/>
            </a:xfrm>
            <a:custGeom>
              <a:avLst/>
              <a:gdLst/>
              <a:ahLst/>
              <a:cxnLst/>
              <a:rect l="l" t="t" r="r" b="b"/>
              <a:pathLst>
                <a:path w="111" h="243" extrusionOk="0">
                  <a:moveTo>
                    <a:pt x="55" y="243"/>
                  </a:moveTo>
                  <a:cubicBezTo>
                    <a:pt x="25" y="243"/>
                    <a:pt x="0" y="219"/>
                    <a:pt x="0" y="188"/>
                  </a:cubicBezTo>
                  <a:lnTo>
                    <a:pt x="0" y="55"/>
                  </a:lnTo>
                  <a:cubicBezTo>
                    <a:pt x="0" y="25"/>
                    <a:pt x="25" y="0"/>
                    <a:pt x="55" y="0"/>
                  </a:cubicBezTo>
                  <a:cubicBezTo>
                    <a:pt x="86" y="0"/>
                    <a:pt x="111" y="25"/>
                    <a:pt x="111" y="55"/>
                  </a:cubicBezTo>
                  <a:lnTo>
                    <a:pt x="111" y="188"/>
                  </a:lnTo>
                  <a:cubicBezTo>
                    <a:pt x="111" y="219"/>
                    <a:pt x="86" y="243"/>
                    <a:pt x="55" y="243"/>
                  </a:cubicBezTo>
                  <a:close/>
                </a:path>
              </a:pathLst>
            </a:custGeom>
            <a:solidFill>
              <a:schemeClr val="lt2"/>
            </a:solidFill>
            <a:ln>
              <a:noFill/>
            </a:ln>
          </p:spPr>
          <p:txBody>
            <a:bodyPr spcFirstLastPara="1" wrap="square" lIns="90000" tIns="42475" rIns="90000" bIns="42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 name="Google Shape;984;p35">
              <a:extLst>
                <a:ext uri="{FF2B5EF4-FFF2-40B4-BE49-F238E27FC236}">
                  <a16:creationId xmlns:a16="http://schemas.microsoft.com/office/drawing/2014/main" id="{8ACE2FFF-AFFC-4875-B0CF-9527521C7204}"/>
                </a:ext>
              </a:extLst>
            </p:cNvPr>
            <p:cNvSpPr/>
            <p:nvPr/>
          </p:nvSpPr>
          <p:spPr>
            <a:xfrm>
              <a:off x="7056893" y="1698931"/>
              <a:ext cx="32239" cy="70578"/>
            </a:xfrm>
            <a:custGeom>
              <a:avLst/>
              <a:gdLst/>
              <a:ahLst/>
              <a:cxnLst/>
              <a:rect l="l" t="t" r="r" b="b"/>
              <a:pathLst>
                <a:path w="111" h="243" extrusionOk="0">
                  <a:moveTo>
                    <a:pt x="56" y="243"/>
                  </a:moveTo>
                  <a:cubicBezTo>
                    <a:pt x="25" y="243"/>
                    <a:pt x="0" y="219"/>
                    <a:pt x="0" y="188"/>
                  </a:cubicBezTo>
                  <a:lnTo>
                    <a:pt x="0" y="55"/>
                  </a:lnTo>
                  <a:cubicBezTo>
                    <a:pt x="0" y="25"/>
                    <a:pt x="25" y="0"/>
                    <a:pt x="56" y="0"/>
                  </a:cubicBezTo>
                  <a:cubicBezTo>
                    <a:pt x="86" y="0"/>
                    <a:pt x="111" y="25"/>
                    <a:pt x="111" y="55"/>
                  </a:cubicBezTo>
                  <a:lnTo>
                    <a:pt x="111" y="188"/>
                  </a:lnTo>
                  <a:cubicBezTo>
                    <a:pt x="111" y="219"/>
                    <a:pt x="86" y="243"/>
                    <a:pt x="56" y="243"/>
                  </a:cubicBezTo>
                  <a:close/>
                </a:path>
              </a:pathLst>
            </a:custGeom>
            <a:solidFill>
              <a:schemeClr val="lt2"/>
            </a:solidFill>
            <a:ln>
              <a:noFill/>
            </a:ln>
          </p:spPr>
          <p:txBody>
            <a:bodyPr spcFirstLastPara="1" wrap="square" lIns="90000" tIns="42475" rIns="90000" bIns="42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 name="Google Shape;985;p35">
              <a:extLst>
                <a:ext uri="{FF2B5EF4-FFF2-40B4-BE49-F238E27FC236}">
                  <a16:creationId xmlns:a16="http://schemas.microsoft.com/office/drawing/2014/main" id="{360A7840-419E-489F-885A-C5A900C6D616}"/>
                </a:ext>
              </a:extLst>
            </p:cNvPr>
            <p:cNvSpPr/>
            <p:nvPr/>
          </p:nvSpPr>
          <p:spPr>
            <a:xfrm>
              <a:off x="7121372" y="1698931"/>
              <a:ext cx="32239" cy="70578"/>
            </a:xfrm>
            <a:custGeom>
              <a:avLst/>
              <a:gdLst/>
              <a:ahLst/>
              <a:cxnLst/>
              <a:rect l="l" t="t" r="r" b="b"/>
              <a:pathLst>
                <a:path w="111" h="243" extrusionOk="0">
                  <a:moveTo>
                    <a:pt x="55" y="243"/>
                  </a:moveTo>
                  <a:cubicBezTo>
                    <a:pt x="25" y="243"/>
                    <a:pt x="0" y="219"/>
                    <a:pt x="0" y="188"/>
                  </a:cubicBezTo>
                  <a:lnTo>
                    <a:pt x="0" y="55"/>
                  </a:lnTo>
                  <a:cubicBezTo>
                    <a:pt x="0" y="25"/>
                    <a:pt x="25" y="0"/>
                    <a:pt x="55" y="0"/>
                  </a:cubicBezTo>
                  <a:cubicBezTo>
                    <a:pt x="86" y="0"/>
                    <a:pt x="111" y="25"/>
                    <a:pt x="111" y="55"/>
                  </a:cubicBezTo>
                  <a:lnTo>
                    <a:pt x="111" y="188"/>
                  </a:lnTo>
                  <a:cubicBezTo>
                    <a:pt x="111" y="219"/>
                    <a:pt x="86" y="243"/>
                    <a:pt x="55" y="243"/>
                  </a:cubicBezTo>
                  <a:close/>
                </a:path>
              </a:pathLst>
            </a:custGeom>
            <a:solidFill>
              <a:schemeClr val="lt2"/>
            </a:solidFill>
            <a:ln>
              <a:noFill/>
            </a:ln>
          </p:spPr>
          <p:txBody>
            <a:bodyPr spcFirstLastPara="1" wrap="square" lIns="90000" tIns="42475" rIns="90000" bIns="42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 name="Google Shape;986;p35">
              <a:extLst>
                <a:ext uri="{FF2B5EF4-FFF2-40B4-BE49-F238E27FC236}">
                  <a16:creationId xmlns:a16="http://schemas.microsoft.com/office/drawing/2014/main" id="{6CD8180A-5EE2-4AED-959E-EDC3B98355F0}"/>
                </a:ext>
              </a:extLst>
            </p:cNvPr>
            <p:cNvSpPr/>
            <p:nvPr/>
          </p:nvSpPr>
          <p:spPr>
            <a:xfrm>
              <a:off x="7008679" y="1698931"/>
              <a:ext cx="16265" cy="70578"/>
            </a:xfrm>
            <a:custGeom>
              <a:avLst/>
              <a:gdLst/>
              <a:ahLst/>
              <a:cxnLst/>
              <a:rect l="l" t="t" r="r" b="b"/>
              <a:pathLst>
                <a:path w="56" h="243" extrusionOk="0">
                  <a:moveTo>
                    <a:pt x="0" y="0"/>
                  </a:moveTo>
                  <a:lnTo>
                    <a:pt x="0" y="243"/>
                  </a:lnTo>
                  <a:cubicBezTo>
                    <a:pt x="31" y="243"/>
                    <a:pt x="56" y="219"/>
                    <a:pt x="56" y="188"/>
                  </a:cubicBezTo>
                  <a:lnTo>
                    <a:pt x="56" y="55"/>
                  </a:lnTo>
                  <a:cubicBezTo>
                    <a:pt x="56" y="25"/>
                    <a:pt x="31" y="0"/>
                    <a:pt x="0" y="0"/>
                  </a:cubicBezTo>
                  <a:close/>
                </a:path>
              </a:pathLst>
            </a:custGeom>
            <a:solidFill>
              <a:schemeClr val="lt2"/>
            </a:solidFill>
            <a:ln>
              <a:noFill/>
            </a:ln>
          </p:spPr>
          <p:txBody>
            <a:bodyPr spcFirstLastPara="1" wrap="square" lIns="90000" tIns="42475" rIns="90000" bIns="42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 name="Google Shape;987;p35">
              <a:extLst>
                <a:ext uri="{FF2B5EF4-FFF2-40B4-BE49-F238E27FC236}">
                  <a16:creationId xmlns:a16="http://schemas.microsoft.com/office/drawing/2014/main" id="{AB0227F7-5253-4852-B798-26B5C642D1FA}"/>
                </a:ext>
              </a:extLst>
            </p:cNvPr>
            <p:cNvSpPr/>
            <p:nvPr/>
          </p:nvSpPr>
          <p:spPr>
            <a:xfrm>
              <a:off x="7185560" y="1698931"/>
              <a:ext cx="32239" cy="70578"/>
            </a:xfrm>
            <a:custGeom>
              <a:avLst/>
              <a:gdLst/>
              <a:ahLst/>
              <a:cxnLst/>
              <a:rect l="l" t="t" r="r" b="b"/>
              <a:pathLst>
                <a:path w="111" h="243" extrusionOk="0">
                  <a:moveTo>
                    <a:pt x="56" y="243"/>
                  </a:moveTo>
                  <a:cubicBezTo>
                    <a:pt x="25" y="243"/>
                    <a:pt x="0" y="219"/>
                    <a:pt x="0" y="188"/>
                  </a:cubicBezTo>
                  <a:lnTo>
                    <a:pt x="0" y="55"/>
                  </a:lnTo>
                  <a:cubicBezTo>
                    <a:pt x="0" y="25"/>
                    <a:pt x="25" y="0"/>
                    <a:pt x="56" y="0"/>
                  </a:cubicBezTo>
                  <a:cubicBezTo>
                    <a:pt x="86" y="0"/>
                    <a:pt x="111" y="25"/>
                    <a:pt x="111" y="55"/>
                  </a:cubicBezTo>
                  <a:lnTo>
                    <a:pt x="111" y="188"/>
                  </a:lnTo>
                  <a:cubicBezTo>
                    <a:pt x="111" y="219"/>
                    <a:pt x="86" y="243"/>
                    <a:pt x="56" y="243"/>
                  </a:cubicBezTo>
                  <a:close/>
                </a:path>
              </a:pathLst>
            </a:custGeom>
            <a:solidFill>
              <a:schemeClr val="lt2"/>
            </a:solidFill>
            <a:ln>
              <a:noFill/>
            </a:ln>
          </p:spPr>
          <p:txBody>
            <a:bodyPr spcFirstLastPara="1" wrap="square" lIns="90000" tIns="42475" rIns="90000" bIns="42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 name="Google Shape;988;p35">
              <a:extLst>
                <a:ext uri="{FF2B5EF4-FFF2-40B4-BE49-F238E27FC236}">
                  <a16:creationId xmlns:a16="http://schemas.microsoft.com/office/drawing/2014/main" id="{D7B8BDB8-0FC1-433A-ADF8-B67945BC6B9B}"/>
                </a:ext>
              </a:extLst>
            </p:cNvPr>
            <p:cNvSpPr/>
            <p:nvPr/>
          </p:nvSpPr>
          <p:spPr>
            <a:xfrm>
              <a:off x="6799560" y="1260360"/>
              <a:ext cx="418241" cy="469650"/>
            </a:xfrm>
            <a:custGeom>
              <a:avLst/>
              <a:gdLst/>
              <a:ahLst/>
              <a:cxnLst/>
              <a:rect l="l" t="t" r="r" b="b"/>
              <a:pathLst>
                <a:path w="1440" h="1617" extrusionOk="0">
                  <a:moveTo>
                    <a:pt x="1385" y="1617"/>
                  </a:moveTo>
                  <a:lnTo>
                    <a:pt x="56" y="1617"/>
                  </a:lnTo>
                  <a:cubicBezTo>
                    <a:pt x="25" y="1617"/>
                    <a:pt x="0" y="1592"/>
                    <a:pt x="0" y="1561"/>
                  </a:cubicBezTo>
                  <a:lnTo>
                    <a:pt x="0" y="55"/>
                  </a:lnTo>
                  <a:cubicBezTo>
                    <a:pt x="0" y="24"/>
                    <a:pt x="25" y="0"/>
                    <a:pt x="56" y="0"/>
                  </a:cubicBezTo>
                  <a:lnTo>
                    <a:pt x="1385" y="0"/>
                  </a:lnTo>
                  <a:cubicBezTo>
                    <a:pt x="1415" y="0"/>
                    <a:pt x="1440" y="24"/>
                    <a:pt x="1440" y="55"/>
                  </a:cubicBezTo>
                  <a:lnTo>
                    <a:pt x="1440" y="1561"/>
                  </a:lnTo>
                  <a:cubicBezTo>
                    <a:pt x="1440" y="1592"/>
                    <a:pt x="1415" y="1617"/>
                    <a:pt x="1385" y="161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 name="Google Shape;989;p35">
              <a:extLst>
                <a:ext uri="{FF2B5EF4-FFF2-40B4-BE49-F238E27FC236}">
                  <a16:creationId xmlns:a16="http://schemas.microsoft.com/office/drawing/2014/main" id="{76B866D0-7F50-4DAA-B6D9-7F045CB4F8C1}"/>
                </a:ext>
              </a:extLst>
            </p:cNvPr>
            <p:cNvSpPr/>
            <p:nvPr/>
          </p:nvSpPr>
          <p:spPr>
            <a:xfrm>
              <a:off x="7008679" y="1260360"/>
              <a:ext cx="209120" cy="469650"/>
            </a:xfrm>
            <a:custGeom>
              <a:avLst/>
              <a:gdLst/>
              <a:ahLst/>
              <a:cxnLst/>
              <a:rect l="l" t="t" r="r" b="b"/>
              <a:pathLst>
                <a:path w="720" h="1617" extrusionOk="0">
                  <a:moveTo>
                    <a:pt x="665" y="0"/>
                  </a:moveTo>
                  <a:lnTo>
                    <a:pt x="0" y="0"/>
                  </a:lnTo>
                  <a:lnTo>
                    <a:pt x="0" y="1617"/>
                  </a:lnTo>
                  <a:lnTo>
                    <a:pt x="665" y="1617"/>
                  </a:lnTo>
                  <a:cubicBezTo>
                    <a:pt x="695" y="1617"/>
                    <a:pt x="720" y="1592"/>
                    <a:pt x="720" y="1561"/>
                  </a:cubicBezTo>
                  <a:lnTo>
                    <a:pt x="720" y="55"/>
                  </a:lnTo>
                  <a:cubicBezTo>
                    <a:pt x="720" y="24"/>
                    <a:pt x="695" y="0"/>
                    <a:pt x="665" y="0"/>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 name="Google Shape;990;p35">
              <a:extLst>
                <a:ext uri="{FF2B5EF4-FFF2-40B4-BE49-F238E27FC236}">
                  <a16:creationId xmlns:a16="http://schemas.microsoft.com/office/drawing/2014/main" id="{AE569641-8C0E-4482-8CA1-2971C51C2914}"/>
                </a:ext>
              </a:extLst>
            </p:cNvPr>
            <p:cNvSpPr/>
            <p:nvPr/>
          </p:nvSpPr>
          <p:spPr>
            <a:xfrm>
              <a:off x="6880013" y="1340813"/>
              <a:ext cx="257334" cy="308743"/>
            </a:xfrm>
            <a:custGeom>
              <a:avLst/>
              <a:gdLst/>
              <a:ahLst/>
              <a:cxnLst/>
              <a:rect l="l" t="t" r="r" b="b"/>
              <a:pathLst>
                <a:path w="886" h="1063" extrusionOk="0">
                  <a:moveTo>
                    <a:pt x="0" y="0"/>
                  </a:moveTo>
                  <a:lnTo>
                    <a:pt x="886" y="0"/>
                  </a:lnTo>
                  <a:lnTo>
                    <a:pt x="886" y="1063"/>
                  </a:lnTo>
                  <a:lnTo>
                    <a:pt x="0" y="1063"/>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 name="Google Shape;991;p35">
              <a:extLst>
                <a:ext uri="{FF2B5EF4-FFF2-40B4-BE49-F238E27FC236}">
                  <a16:creationId xmlns:a16="http://schemas.microsoft.com/office/drawing/2014/main" id="{57FE21FF-6598-4C59-A2B7-FDE1AF7ADACE}"/>
                </a:ext>
              </a:extLst>
            </p:cNvPr>
            <p:cNvSpPr/>
            <p:nvPr/>
          </p:nvSpPr>
          <p:spPr>
            <a:xfrm>
              <a:off x="7008679" y="1340813"/>
              <a:ext cx="128667" cy="308743"/>
            </a:xfrm>
            <a:custGeom>
              <a:avLst/>
              <a:gdLst/>
              <a:ahLst/>
              <a:cxnLst/>
              <a:rect l="l" t="t" r="r" b="b"/>
              <a:pathLst>
                <a:path w="443" h="1063" extrusionOk="0">
                  <a:moveTo>
                    <a:pt x="0" y="0"/>
                  </a:moveTo>
                  <a:lnTo>
                    <a:pt x="443" y="0"/>
                  </a:lnTo>
                  <a:lnTo>
                    <a:pt x="443" y="1063"/>
                  </a:lnTo>
                  <a:lnTo>
                    <a:pt x="0" y="1063"/>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 name="Google Shape;992;p35">
              <a:extLst>
                <a:ext uri="{FF2B5EF4-FFF2-40B4-BE49-F238E27FC236}">
                  <a16:creationId xmlns:a16="http://schemas.microsoft.com/office/drawing/2014/main" id="{2C719431-2FF5-4D94-9299-52D5E035A960}"/>
                </a:ext>
              </a:extLst>
            </p:cNvPr>
            <p:cNvSpPr/>
            <p:nvPr/>
          </p:nvSpPr>
          <p:spPr>
            <a:xfrm>
              <a:off x="6864038" y="1356788"/>
              <a:ext cx="289574" cy="300320"/>
            </a:xfrm>
            <a:custGeom>
              <a:avLst/>
              <a:gdLst/>
              <a:ahLst/>
              <a:cxnLst/>
              <a:rect l="l" t="t" r="r" b="b"/>
              <a:pathLst>
                <a:path w="997" h="1034" extrusionOk="0">
                  <a:moveTo>
                    <a:pt x="941" y="1034"/>
                  </a:moveTo>
                  <a:cubicBezTo>
                    <a:pt x="940" y="1034"/>
                    <a:pt x="940" y="1034"/>
                    <a:pt x="939" y="1034"/>
                  </a:cubicBezTo>
                  <a:lnTo>
                    <a:pt x="53" y="997"/>
                  </a:lnTo>
                  <a:cubicBezTo>
                    <a:pt x="23" y="996"/>
                    <a:pt x="0" y="971"/>
                    <a:pt x="0" y="941"/>
                  </a:cubicBezTo>
                  <a:lnTo>
                    <a:pt x="0" y="665"/>
                  </a:lnTo>
                  <a:cubicBezTo>
                    <a:pt x="0" y="478"/>
                    <a:pt x="106" y="306"/>
                    <a:pt x="272" y="221"/>
                  </a:cubicBezTo>
                  <a:cubicBezTo>
                    <a:pt x="292" y="162"/>
                    <a:pt x="336" y="110"/>
                    <a:pt x="363" y="83"/>
                  </a:cubicBezTo>
                  <a:cubicBezTo>
                    <a:pt x="387" y="58"/>
                    <a:pt x="449" y="0"/>
                    <a:pt x="498" y="0"/>
                  </a:cubicBezTo>
                  <a:cubicBezTo>
                    <a:pt x="547" y="0"/>
                    <a:pt x="609" y="58"/>
                    <a:pt x="634" y="83"/>
                  </a:cubicBezTo>
                  <a:cubicBezTo>
                    <a:pt x="661" y="110"/>
                    <a:pt x="705" y="162"/>
                    <a:pt x="724" y="221"/>
                  </a:cubicBezTo>
                  <a:cubicBezTo>
                    <a:pt x="891" y="306"/>
                    <a:pt x="997" y="478"/>
                    <a:pt x="997" y="665"/>
                  </a:cubicBezTo>
                  <a:lnTo>
                    <a:pt x="997" y="978"/>
                  </a:lnTo>
                  <a:cubicBezTo>
                    <a:pt x="997" y="993"/>
                    <a:pt x="990" y="1008"/>
                    <a:pt x="980" y="1018"/>
                  </a:cubicBezTo>
                  <a:cubicBezTo>
                    <a:pt x="969" y="1028"/>
                    <a:pt x="955" y="1034"/>
                    <a:pt x="941" y="1034"/>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 name="Google Shape;993;p35">
              <a:extLst>
                <a:ext uri="{FF2B5EF4-FFF2-40B4-BE49-F238E27FC236}">
                  <a16:creationId xmlns:a16="http://schemas.microsoft.com/office/drawing/2014/main" id="{EB464D8A-2314-4330-AD46-BBFD31274885}"/>
                </a:ext>
              </a:extLst>
            </p:cNvPr>
            <p:cNvSpPr/>
            <p:nvPr/>
          </p:nvSpPr>
          <p:spPr>
            <a:xfrm>
              <a:off x="7008679" y="1356788"/>
              <a:ext cx="144932" cy="300320"/>
            </a:xfrm>
            <a:custGeom>
              <a:avLst/>
              <a:gdLst/>
              <a:ahLst/>
              <a:cxnLst/>
              <a:rect l="l" t="t" r="r" b="b"/>
              <a:pathLst>
                <a:path w="499" h="1034" extrusionOk="0">
                  <a:moveTo>
                    <a:pt x="226" y="221"/>
                  </a:moveTo>
                  <a:cubicBezTo>
                    <a:pt x="207" y="162"/>
                    <a:pt x="163" y="110"/>
                    <a:pt x="136" y="83"/>
                  </a:cubicBezTo>
                  <a:cubicBezTo>
                    <a:pt x="111" y="58"/>
                    <a:pt x="49" y="0"/>
                    <a:pt x="0" y="0"/>
                  </a:cubicBezTo>
                  <a:lnTo>
                    <a:pt x="0" y="1015"/>
                  </a:lnTo>
                  <a:lnTo>
                    <a:pt x="441" y="1034"/>
                  </a:lnTo>
                  <a:cubicBezTo>
                    <a:pt x="442" y="1034"/>
                    <a:pt x="442" y="1034"/>
                    <a:pt x="443" y="1034"/>
                  </a:cubicBezTo>
                  <a:cubicBezTo>
                    <a:pt x="457" y="1034"/>
                    <a:pt x="471" y="1028"/>
                    <a:pt x="482" y="1018"/>
                  </a:cubicBezTo>
                  <a:cubicBezTo>
                    <a:pt x="492" y="1008"/>
                    <a:pt x="499" y="993"/>
                    <a:pt x="499" y="978"/>
                  </a:cubicBezTo>
                  <a:lnTo>
                    <a:pt x="499" y="665"/>
                  </a:lnTo>
                  <a:cubicBezTo>
                    <a:pt x="499" y="478"/>
                    <a:pt x="393" y="306"/>
                    <a:pt x="226" y="221"/>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 name="Google Shape;994;p35">
              <a:extLst>
                <a:ext uri="{FF2B5EF4-FFF2-40B4-BE49-F238E27FC236}">
                  <a16:creationId xmlns:a16="http://schemas.microsoft.com/office/drawing/2014/main" id="{2509DBA9-67D9-4C7F-8BF0-2C707EAA1BAE}"/>
                </a:ext>
              </a:extLst>
            </p:cNvPr>
            <p:cNvSpPr/>
            <p:nvPr/>
          </p:nvSpPr>
          <p:spPr>
            <a:xfrm>
              <a:off x="6864038" y="1324548"/>
              <a:ext cx="289574" cy="340982"/>
            </a:xfrm>
            <a:custGeom>
              <a:avLst/>
              <a:gdLst/>
              <a:ahLst/>
              <a:cxnLst/>
              <a:rect l="l" t="t" r="r" b="b"/>
              <a:pathLst>
                <a:path w="997" h="1174" extrusionOk="0">
                  <a:moveTo>
                    <a:pt x="110" y="1064"/>
                  </a:moveTo>
                  <a:lnTo>
                    <a:pt x="886" y="1064"/>
                  </a:lnTo>
                  <a:lnTo>
                    <a:pt x="886" y="111"/>
                  </a:lnTo>
                  <a:lnTo>
                    <a:pt x="110" y="111"/>
                  </a:lnTo>
                  <a:lnTo>
                    <a:pt x="110" y="1064"/>
                  </a:lnTo>
                  <a:moveTo>
                    <a:pt x="941" y="1174"/>
                  </a:moveTo>
                  <a:lnTo>
                    <a:pt x="55" y="1174"/>
                  </a:lnTo>
                  <a:cubicBezTo>
                    <a:pt x="24" y="1174"/>
                    <a:pt x="0" y="1150"/>
                    <a:pt x="0" y="1119"/>
                  </a:cubicBezTo>
                  <a:lnTo>
                    <a:pt x="0" y="56"/>
                  </a:lnTo>
                  <a:cubicBezTo>
                    <a:pt x="0" y="25"/>
                    <a:pt x="24" y="0"/>
                    <a:pt x="55" y="0"/>
                  </a:cubicBezTo>
                  <a:lnTo>
                    <a:pt x="941" y="0"/>
                  </a:lnTo>
                  <a:cubicBezTo>
                    <a:pt x="972" y="0"/>
                    <a:pt x="997" y="25"/>
                    <a:pt x="997" y="56"/>
                  </a:cubicBezTo>
                  <a:lnTo>
                    <a:pt x="997" y="1119"/>
                  </a:lnTo>
                  <a:cubicBezTo>
                    <a:pt x="997" y="1150"/>
                    <a:pt x="972" y="1174"/>
                    <a:pt x="941" y="1174"/>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 name="Google Shape;995;p35">
              <a:extLst>
                <a:ext uri="{FF2B5EF4-FFF2-40B4-BE49-F238E27FC236}">
                  <a16:creationId xmlns:a16="http://schemas.microsoft.com/office/drawing/2014/main" id="{560B2F14-3010-495C-A95A-22380F5F3733}"/>
                </a:ext>
              </a:extLst>
            </p:cNvPr>
            <p:cNvSpPr/>
            <p:nvPr/>
          </p:nvSpPr>
          <p:spPr>
            <a:xfrm>
              <a:off x="6940425" y="1470061"/>
              <a:ext cx="136800" cy="136800"/>
            </a:xfrm>
            <a:custGeom>
              <a:avLst/>
              <a:gdLst/>
              <a:ahLst/>
              <a:cxnLst/>
              <a:rect l="l" t="t" r="r" b="b"/>
              <a:pathLst>
                <a:path w="471" h="471" extrusionOk="0">
                  <a:moveTo>
                    <a:pt x="235" y="471"/>
                  </a:moveTo>
                  <a:cubicBezTo>
                    <a:pt x="221" y="471"/>
                    <a:pt x="207" y="466"/>
                    <a:pt x="196" y="455"/>
                  </a:cubicBezTo>
                  <a:lnTo>
                    <a:pt x="159" y="419"/>
                  </a:lnTo>
                  <a:lnTo>
                    <a:pt x="108" y="419"/>
                  </a:lnTo>
                  <a:cubicBezTo>
                    <a:pt x="77" y="419"/>
                    <a:pt x="52" y="394"/>
                    <a:pt x="52" y="363"/>
                  </a:cubicBezTo>
                  <a:lnTo>
                    <a:pt x="52" y="311"/>
                  </a:lnTo>
                  <a:lnTo>
                    <a:pt x="16" y="275"/>
                  </a:lnTo>
                  <a:cubicBezTo>
                    <a:pt x="-6" y="253"/>
                    <a:pt x="-6" y="218"/>
                    <a:pt x="16" y="197"/>
                  </a:cubicBezTo>
                  <a:lnTo>
                    <a:pt x="52" y="160"/>
                  </a:lnTo>
                  <a:lnTo>
                    <a:pt x="52" y="108"/>
                  </a:lnTo>
                  <a:cubicBezTo>
                    <a:pt x="52" y="78"/>
                    <a:pt x="77" y="53"/>
                    <a:pt x="108" y="53"/>
                  </a:cubicBezTo>
                  <a:lnTo>
                    <a:pt x="159" y="53"/>
                  </a:lnTo>
                  <a:lnTo>
                    <a:pt x="196" y="16"/>
                  </a:lnTo>
                  <a:cubicBezTo>
                    <a:pt x="218" y="-5"/>
                    <a:pt x="253" y="-5"/>
                    <a:pt x="274" y="16"/>
                  </a:cubicBezTo>
                  <a:lnTo>
                    <a:pt x="311" y="53"/>
                  </a:lnTo>
                  <a:lnTo>
                    <a:pt x="363" y="53"/>
                  </a:lnTo>
                  <a:cubicBezTo>
                    <a:pt x="393" y="53"/>
                    <a:pt x="418" y="78"/>
                    <a:pt x="418" y="108"/>
                  </a:cubicBezTo>
                  <a:lnTo>
                    <a:pt x="418" y="160"/>
                  </a:lnTo>
                  <a:lnTo>
                    <a:pt x="454" y="197"/>
                  </a:lnTo>
                  <a:cubicBezTo>
                    <a:pt x="476" y="218"/>
                    <a:pt x="476" y="253"/>
                    <a:pt x="454" y="275"/>
                  </a:cubicBezTo>
                  <a:lnTo>
                    <a:pt x="418" y="312"/>
                  </a:lnTo>
                  <a:lnTo>
                    <a:pt x="418" y="363"/>
                  </a:lnTo>
                  <a:cubicBezTo>
                    <a:pt x="418" y="394"/>
                    <a:pt x="393" y="419"/>
                    <a:pt x="363" y="419"/>
                  </a:cubicBezTo>
                  <a:lnTo>
                    <a:pt x="311" y="419"/>
                  </a:lnTo>
                  <a:lnTo>
                    <a:pt x="274" y="455"/>
                  </a:lnTo>
                  <a:cubicBezTo>
                    <a:pt x="263" y="466"/>
                    <a:pt x="249" y="471"/>
                    <a:pt x="235" y="471"/>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 name="Google Shape;996;p35">
              <a:extLst>
                <a:ext uri="{FF2B5EF4-FFF2-40B4-BE49-F238E27FC236}">
                  <a16:creationId xmlns:a16="http://schemas.microsoft.com/office/drawing/2014/main" id="{AE0F817A-0CF4-4D48-A1C6-92CF2AD20F2F}"/>
                </a:ext>
              </a:extLst>
            </p:cNvPr>
            <p:cNvSpPr/>
            <p:nvPr/>
          </p:nvSpPr>
          <p:spPr>
            <a:xfrm>
              <a:off x="7008679" y="1470061"/>
              <a:ext cx="68545" cy="136800"/>
            </a:xfrm>
            <a:custGeom>
              <a:avLst/>
              <a:gdLst/>
              <a:ahLst/>
              <a:cxnLst/>
              <a:rect l="l" t="t" r="r" b="b"/>
              <a:pathLst>
                <a:path w="236" h="471" extrusionOk="0">
                  <a:moveTo>
                    <a:pt x="219" y="197"/>
                  </a:moveTo>
                  <a:lnTo>
                    <a:pt x="183" y="160"/>
                  </a:lnTo>
                  <a:lnTo>
                    <a:pt x="183" y="108"/>
                  </a:lnTo>
                  <a:cubicBezTo>
                    <a:pt x="183" y="78"/>
                    <a:pt x="158" y="53"/>
                    <a:pt x="128" y="53"/>
                  </a:cubicBezTo>
                  <a:lnTo>
                    <a:pt x="76" y="53"/>
                  </a:lnTo>
                  <a:lnTo>
                    <a:pt x="39" y="16"/>
                  </a:lnTo>
                  <a:cubicBezTo>
                    <a:pt x="28" y="6"/>
                    <a:pt x="14" y="0"/>
                    <a:pt x="0" y="0"/>
                  </a:cubicBezTo>
                  <a:lnTo>
                    <a:pt x="0" y="471"/>
                  </a:lnTo>
                  <a:cubicBezTo>
                    <a:pt x="14" y="471"/>
                    <a:pt x="28" y="466"/>
                    <a:pt x="39" y="455"/>
                  </a:cubicBezTo>
                  <a:lnTo>
                    <a:pt x="76" y="419"/>
                  </a:lnTo>
                  <a:lnTo>
                    <a:pt x="128" y="419"/>
                  </a:lnTo>
                  <a:cubicBezTo>
                    <a:pt x="158" y="419"/>
                    <a:pt x="183" y="394"/>
                    <a:pt x="183" y="363"/>
                  </a:cubicBezTo>
                  <a:lnTo>
                    <a:pt x="183" y="311"/>
                  </a:lnTo>
                  <a:lnTo>
                    <a:pt x="219" y="275"/>
                  </a:lnTo>
                  <a:cubicBezTo>
                    <a:pt x="241" y="253"/>
                    <a:pt x="241" y="218"/>
                    <a:pt x="219" y="19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4" name="Google Shape;997;p35">
              <a:extLst>
                <a:ext uri="{FF2B5EF4-FFF2-40B4-BE49-F238E27FC236}">
                  <a16:creationId xmlns:a16="http://schemas.microsoft.com/office/drawing/2014/main" id="{CF66DC0F-7803-4344-919D-5B9F2A67ACBF}"/>
                </a:ext>
              </a:extLst>
            </p:cNvPr>
            <p:cNvSpPr/>
            <p:nvPr/>
          </p:nvSpPr>
          <p:spPr>
            <a:xfrm>
              <a:off x="7008679" y="1324548"/>
              <a:ext cx="144932" cy="340982"/>
            </a:xfrm>
            <a:custGeom>
              <a:avLst/>
              <a:gdLst/>
              <a:ahLst/>
              <a:cxnLst/>
              <a:rect l="l" t="t" r="r" b="b"/>
              <a:pathLst>
                <a:path w="499" h="1174" extrusionOk="0">
                  <a:moveTo>
                    <a:pt x="443" y="0"/>
                  </a:moveTo>
                  <a:lnTo>
                    <a:pt x="0" y="0"/>
                  </a:lnTo>
                  <a:lnTo>
                    <a:pt x="0" y="111"/>
                  </a:lnTo>
                  <a:lnTo>
                    <a:pt x="388" y="111"/>
                  </a:lnTo>
                  <a:lnTo>
                    <a:pt x="388" y="1064"/>
                  </a:lnTo>
                  <a:lnTo>
                    <a:pt x="0" y="1064"/>
                  </a:lnTo>
                  <a:lnTo>
                    <a:pt x="0" y="1174"/>
                  </a:lnTo>
                  <a:lnTo>
                    <a:pt x="443" y="1174"/>
                  </a:lnTo>
                  <a:cubicBezTo>
                    <a:pt x="474" y="1174"/>
                    <a:pt x="499" y="1150"/>
                    <a:pt x="499" y="1119"/>
                  </a:cubicBezTo>
                  <a:lnTo>
                    <a:pt x="499" y="56"/>
                  </a:lnTo>
                  <a:cubicBezTo>
                    <a:pt x="499" y="25"/>
                    <a:pt x="474" y="0"/>
                    <a:pt x="443" y="0"/>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15" name="Google Shape;998;p35">
            <a:extLst>
              <a:ext uri="{FF2B5EF4-FFF2-40B4-BE49-F238E27FC236}">
                <a16:creationId xmlns:a16="http://schemas.microsoft.com/office/drawing/2014/main" id="{AF3542FC-4795-4DA2-9832-E846CB421538}"/>
              </a:ext>
            </a:extLst>
          </p:cNvPr>
          <p:cNvGrpSpPr/>
          <p:nvPr/>
        </p:nvGrpSpPr>
        <p:grpSpPr>
          <a:xfrm>
            <a:off x="500805" y="3324197"/>
            <a:ext cx="401907" cy="492550"/>
            <a:chOff x="7367959" y="1237705"/>
            <a:chExt cx="448157" cy="549231"/>
          </a:xfrm>
        </p:grpSpPr>
        <p:sp>
          <p:nvSpPr>
            <p:cNvPr id="116" name="Google Shape;999;p35">
              <a:extLst>
                <a:ext uri="{FF2B5EF4-FFF2-40B4-BE49-F238E27FC236}">
                  <a16:creationId xmlns:a16="http://schemas.microsoft.com/office/drawing/2014/main" id="{22CA9A74-12E1-4E8B-8B33-BF0AB28FFC66}"/>
                </a:ext>
              </a:extLst>
            </p:cNvPr>
            <p:cNvSpPr/>
            <p:nvPr/>
          </p:nvSpPr>
          <p:spPr>
            <a:xfrm>
              <a:off x="7455963" y="1237705"/>
              <a:ext cx="360152" cy="502470"/>
            </a:xfrm>
            <a:custGeom>
              <a:avLst/>
              <a:gdLst/>
              <a:ahLst/>
              <a:cxnLst/>
              <a:rect l="l" t="t" r="r" b="b"/>
              <a:pathLst>
                <a:path w="1240" h="1730" extrusionOk="0">
                  <a:moveTo>
                    <a:pt x="1185" y="0"/>
                  </a:moveTo>
                  <a:lnTo>
                    <a:pt x="0" y="0"/>
                  </a:lnTo>
                  <a:lnTo>
                    <a:pt x="0" y="1730"/>
                  </a:lnTo>
                  <a:lnTo>
                    <a:pt x="521" y="1654"/>
                  </a:lnTo>
                  <a:lnTo>
                    <a:pt x="1185" y="1654"/>
                  </a:lnTo>
                  <a:cubicBezTo>
                    <a:pt x="1216" y="1654"/>
                    <a:pt x="1240" y="1629"/>
                    <a:pt x="1240" y="1599"/>
                  </a:cubicBezTo>
                  <a:lnTo>
                    <a:pt x="1240" y="55"/>
                  </a:lnTo>
                  <a:cubicBezTo>
                    <a:pt x="1240" y="25"/>
                    <a:pt x="1216" y="0"/>
                    <a:pt x="1185" y="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 name="Google Shape;1000;p35">
              <a:extLst>
                <a:ext uri="{FF2B5EF4-FFF2-40B4-BE49-F238E27FC236}">
                  <a16:creationId xmlns:a16="http://schemas.microsoft.com/office/drawing/2014/main" id="{99F41349-9257-43BD-9440-01EE58B84BEF}"/>
                </a:ext>
              </a:extLst>
            </p:cNvPr>
            <p:cNvSpPr/>
            <p:nvPr/>
          </p:nvSpPr>
          <p:spPr>
            <a:xfrm>
              <a:off x="7640395" y="1237705"/>
              <a:ext cx="175719" cy="480396"/>
            </a:xfrm>
            <a:custGeom>
              <a:avLst/>
              <a:gdLst/>
              <a:ahLst/>
              <a:cxnLst/>
              <a:rect l="l" t="t" r="r" b="b"/>
              <a:pathLst>
                <a:path w="605" h="1654" extrusionOk="0">
                  <a:moveTo>
                    <a:pt x="550" y="0"/>
                  </a:moveTo>
                  <a:lnTo>
                    <a:pt x="0" y="0"/>
                  </a:lnTo>
                  <a:lnTo>
                    <a:pt x="0" y="1654"/>
                  </a:lnTo>
                  <a:lnTo>
                    <a:pt x="550" y="1654"/>
                  </a:lnTo>
                  <a:cubicBezTo>
                    <a:pt x="581" y="1654"/>
                    <a:pt x="605" y="1629"/>
                    <a:pt x="605" y="1599"/>
                  </a:cubicBezTo>
                  <a:lnTo>
                    <a:pt x="605" y="55"/>
                  </a:lnTo>
                  <a:cubicBezTo>
                    <a:pt x="605" y="25"/>
                    <a:pt x="581" y="0"/>
                    <a:pt x="550" y="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 name="Google Shape;1001;p35">
              <a:extLst>
                <a:ext uri="{FF2B5EF4-FFF2-40B4-BE49-F238E27FC236}">
                  <a16:creationId xmlns:a16="http://schemas.microsoft.com/office/drawing/2014/main" id="{5A65FCC0-A6D2-4992-89D0-2A95047338EA}"/>
                </a:ext>
              </a:extLst>
            </p:cNvPr>
            <p:cNvSpPr/>
            <p:nvPr/>
          </p:nvSpPr>
          <p:spPr>
            <a:xfrm>
              <a:off x="7367959" y="1237705"/>
              <a:ext cx="96428" cy="512635"/>
            </a:xfrm>
            <a:custGeom>
              <a:avLst/>
              <a:gdLst/>
              <a:ahLst/>
              <a:cxnLst/>
              <a:rect l="l" t="t" r="r" b="b"/>
              <a:pathLst>
                <a:path w="332" h="1765" extrusionOk="0">
                  <a:moveTo>
                    <a:pt x="166" y="0"/>
                  </a:moveTo>
                  <a:cubicBezTo>
                    <a:pt x="75" y="0"/>
                    <a:pt x="0" y="75"/>
                    <a:pt x="0" y="166"/>
                  </a:cubicBezTo>
                  <a:lnTo>
                    <a:pt x="0" y="1710"/>
                  </a:lnTo>
                  <a:cubicBezTo>
                    <a:pt x="0" y="1726"/>
                    <a:pt x="7" y="1741"/>
                    <a:pt x="19" y="1752"/>
                  </a:cubicBezTo>
                  <a:cubicBezTo>
                    <a:pt x="29" y="1760"/>
                    <a:pt x="42" y="1765"/>
                    <a:pt x="55" y="1765"/>
                  </a:cubicBezTo>
                  <a:cubicBezTo>
                    <a:pt x="58" y="1765"/>
                    <a:pt x="61" y="1765"/>
                    <a:pt x="63" y="1764"/>
                  </a:cubicBezTo>
                  <a:lnTo>
                    <a:pt x="71" y="1763"/>
                  </a:lnTo>
                  <a:lnTo>
                    <a:pt x="306" y="1616"/>
                  </a:lnTo>
                  <a:cubicBezTo>
                    <a:pt x="323" y="1606"/>
                    <a:pt x="332" y="1588"/>
                    <a:pt x="332" y="1569"/>
                  </a:cubicBezTo>
                  <a:lnTo>
                    <a:pt x="332" y="0"/>
                  </a:lnTo>
                  <a:lnTo>
                    <a:pt x="166"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 name="Google Shape;1002;p35">
              <a:extLst>
                <a:ext uri="{FF2B5EF4-FFF2-40B4-BE49-F238E27FC236}">
                  <a16:creationId xmlns:a16="http://schemas.microsoft.com/office/drawing/2014/main" id="{A8494E84-ADA4-4E7A-B212-5C645E91FB43}"/>
                </a:ext>
              </a:extLst>
            </p:cNvPr>
            <p:cNvSpPr/>
            <p:nvPr/>
          </p:nvSpPr>
          <p:spPr>
            <a:xfrm>
              <a:off x="7383933" y="1702126"/>
              <a:ext cx="432182" cy="68545"/>
            </a:xfrm>
            <a:custGeom>
              <a:avLst/>
              <a:gdLst/>
              <a:ahLst/>
              <a:cxnLst/>
              <a:rect l="l" t="t" r="r" b="b"/>
              <a:pathLst>
                <a:path w="1488" h="236" extrusionOk="0">
                  <a:moveTo>
                    <a:pt x="1488" y="0"/>
                  </a:moveTo>
                  <a:lnTo>
                    <a:pt x="123" y="0"/>
                  </a:lnTo>
                  <a:cubicBezTo>
                    <a:pt x="56" y="0"/>
                    <a:pt x="0" y="53"/>
                    <a:pt x="0" y="118"/>
                  </a:cubicBezTo>
                  <a:cubicBezTo>
                    <a:pt x="0" y="183"/>
                    <a:pt x="56" y="236"/>
                    <a:pt x="123" y="236"/>
                  </a:cubicBezTo>
                  <a:lnTo>
                    <a:pt x="1488" y="236"/>
                  </a:lnTo>
                  <a:lnTo>
                    <a:pt x="1488" y="0"/>
                  </a:lnTo>
                  <a:close/>
                </a:path>
              </a:pathLst>
            </a:custGeom>
            <a:solidFill>
              <a:schemeClr val="accent3"/>
            </a:solidFill>
            <a:ln>
              <a:noFill/>
            </a:ln>
          </p:spPr>
          <p:txBody>
            <a:bodyPr spcFirstLastPara="1" wrap="square" lIns="90000" tIns="39950" rIns="90000" bIns="39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 name="Google Shape;1003;p35">
              <a:extLst>
                <a:ext uri="{FF2B5EF4-FFF2-40B4-BE49-F238E27FC236}">
                  <a16:creationId xmlns:a16="http://schemas.microsoft.com/office/drawing/2014/main" id="{8FEFD246-1459-4DC5-B3A6-0F43ECBA3A2A}"/>
                </a:ext>
              </a:extLst>
            </p:cNvPr>
            <p:cNvSpPr/>
            <p:nvPr/>
          </p:nvSpPr>
          <p:spPr>
            <a:xfrm>
              <a:off x="7512890" y="1301894"/>
              <a:ext cx="255011" cy="352019"/>
            </a:xfrm>
            <a:custGeom>
              <a:avLst/>
              <a:gdLst/>
              <a:ahLst/>
              <a:cxnLst/>
              <a:rect l="l" t="t" r="r" b="b"/>
              <a:pathLst>
                <a:path w="878" h="1212" extrusionOk="0">
                  <a:moveTo>
                    <a:pt x="439" y="1212"/>
                  </a:moveTo>
                  <a:cubicBezTo>
                    <a:pt x="432" y="1212"/>
                    <a:pt x="425" y="1210"/>
                    <a:pt x="419" y="1208"/>
                  </a:cubicBezTo>
                  <a:lnTo>
                    <a:pt x="401" y="1201"/>
                  </a:lnTo>
                  <a:cubicBezTo>
                    <a:pt x="318" y="1169"/>
                    <a:pt x="249" y="1113"/>
                    <a:pt x="203" y="1042"/>
                  </a:cubicBezTo>
                  <a:lnTo>
                    <a:pt x="132" y="1042"/>
                  </a:lnTo>
                  <a:cubicBezTo>
                    <a:pt x="102" y="1042"/>
                    <a:pt x="77" y="1017"/>
                    <a:pt x="77" y="986"/>
                  </a:cubicBezTo>
                  <a:lnTo>
                    <a:pt x="77" y="920"/>
                  </a:lnTo>
                  <a:lnTo>
                    <a:pt x="55" y="920"/>
                  </a:lnTo>
                  <a:cubicBezTo>
                    <a:pt x="24" y="920"/>
                    <a:pt x="0" y="895"/>
                    <a:pt x="0" y="865"/>
                  </a:cubicBezTo>
                  <a:lnTo>
                    <a:pt x="0" y="348"/>
                  </a:lnTo>
                  <a:cubicBezTo>
                    <a:pt x="0" y="317"/>
                    <a:pt x="24" y="292"/>
                    <a:pt x="55" y="292"/>
                  </a:cubicBezTo>
                  <a:lnTo>
                    <a:pt x="77" y="292"/>
                  </a:lnTo>
                  <a:lnTo>
                    <a:pt x="77" y="226"/>
                  </a:lnTo>
                  <a:cubicBezTo>
                    <a:pt x="77" y="195"/>
                    <a:pt x="102" y="170"/>
                    <a:pt x="132" y="170"/>
                  </a:cubicBezTo>
                  <a:lnTo>
                    <a:pt x="203" y="170"/>
                  </a:lnTo>
                  <a:cubicBezTo>
                    <a:pt x="249" y="99"/>
                    <a:pt x="318" y="43"/>
                    <a:pt x="401" y="11"/>
                  </a:cubicBezTo>
                  <a:lnTo>
                    <a:pt x="401" y="11"/>
                  </a:lnTo>
                  <a:lnTo>
                    <a:pt x="419" y="4"/>
                  </a:lnTo>
                  <a:cubicBezTo>
                    <a:pt x="432" y="-1"/>
                    <a:pt x="446" y="-1"/>
                    <a:pt x="459" y="4"/>
                  </a:cubicBezTo>
                  <a:lnTo>
                    <a:pt x="477" y="11"/>
                  </a:lnTo>
                  <a:cubicBezTo>
                    <a:pt x="559" y="43"/>
                    <a:pt x="628" y="99"/>
                    <a:pt x="674" y="170"/>
                  </a:cubicBezTo>
                  <a:lnTo>
                    <a:pt x="745" y="170"/>
                  </a:lnTo>
                  <a:cubicBezTo>
                    <a:pt x="776" y="170"/>
                    <a:pt x="801" y="195"/>
                    <a:pt x="801" y="226"/>
                  </a:cubicBezTo>
                  <a:lnTo>
                    <a:pt x="801" y="292"/>
                  </a:lnTo>
                  <a:lnTo>
                    <a:pt x="823" y="292"/>
                  </a:lnTo>
                  <a:cubicBezTo>
                    <a:pt x="853" y="292"/>
                    <a:pt x="878" y="317"/>
                    <a:pt x="878" y="348"/>
                  </a:cubicBezTo>
                  <a:lnTo>
                    <a:pt x="878" y="865"/>
                  </a:lnTo>
                  <a:cubicBezTo>
                    <a:pt x="878" y="895"/>
                    <a:pt x="853" y="920"/>
                    <a:pt x="823" y="920"/>
                  </a:cubicBezTo>
                  <a:lnTo>
                    <a:pt x="801" y="920"/>
                  </a:lnTo>
                  <a:lnTo>
                    <a:pt x="801" y="986"/>
                  </a:lnTo>
                  <a:cubicBezTo>
                    <a:pt x="801" y="1017"/>
                    <a:pt x="776" y="1042"/>
                    <a:pt x="745" y="1042"/>
                  </a:cubicBezTo>
                  <a:lnTo>
                    <a:pt x="674" y="1042"/>
                  </a:lnTo>
                  <a:cubicBezTo>
                    <a:pt x="628" y="1113"/>
                    <a:pt x="559" y="1169"/>
                    <a:pt x="477" y="1201"/>
                  </a:cubicBezTo>
                  <a:lnTo>
                    <a:pt x="459" y="1208"/>
                  </a:lnTo>
                  <a:cubicBezTo>
                    <a:pt x="452" y="1210"/>
                    <a:pt x="446" y="1212"/>
                    <a:pt x="439" y="1212"/>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 name="Google Shape;1004;p35">
              <a:extLst>
                <a:ext uri="{FF2B5EF4-FFF2-40B4-BE49-F238E27FC236}">
                  <a16:creationId xmlns:a16="http://schemas.microsoft.com/office/drawing/2014/main" id="{D959DC55-2EF6-4E98-AE53-0EAEBDE96107}"/>
                </a:ext>
              </a:extLst>
            </p:cNvPr>
            <p:cNvSpPr/>
            <p:nvPr/>
          </p:nvSpPr>
          <p:spPr>
            <a:xfrm>
              <a:off x="7640395" y="1302184"/>
              <a:ext cx="127505" cy="351729"/>
            </a:xfrm>
            <a:custGeom>
              <a:avLst/>
              <a:gdLst/>
              <a:ahLst/>
              <a:cxnLst/>
              <a:rect l="l" t="t" r="r" b="b"/>
              <a:pathLst>
                <a:path w="439" h="1211" extrusionOk="0">
                  <a:moveTo>
                    <a:pt x="384" y="291"/>
                  </a:moveTo>
                  <a:lnTo>
                    <a:pt x="362" y="291"/>
                  </a:lnTo>
                  <a:lnTo>
                    <a:pt x="362" y="225"/>
                  </a:lnTo>
                  <a:cubicBezTo>
                    <a:pt x="362" y="194"/>
                    <a:pt x="337" y="169"/>
                    <a:pt x="306" y="169"/>
                  </a:cubicBezTo>
                  <a:lnTo>
                    <a:pt x="235" y="169"/>
                  </a:lnTo>
                  <a:cubicBezTo>
                    <a:pt x="189" y="98"/>
                    <a:pt x="120" y="42"/>
                    <a:pt x="38" y="10"/>
                  </a:cubicBezTo>
                  <a:lnTo>
                    <a:pt x="20" y="3"/>
                  </a:lnTo>
                  <a:cubicBezTo>
                    <a:pt x="13" y="1"/>
                    <a:pt x="7" y="0"/>
                    <a:pt x="0" y="0"/>
                  </a:cubicBezTo>
                  <a:lnTo>
                    <a:pt x="0" y="1211"/>
                  </a:lnTo>
                  <a:cubicBezTo>
                    <a:pt x="7" y="1211"/>
                    <a:pt x="13" y="1209"/>
                    <a:pt x="20" y="1207"/>
                  </a:cubicBezTo>
                  <a:lnTo>
                    <a:pt x="38" y="1200"/>
                  </a:lnTo>
                  <a:cubicBezTo>
                    <a:pt x="120" y="1168"/>
                    <a:pt x="189" y="1112"/>
                    <a:pt x="235" y="1041"/>
                  </a:cubicBezTo>
                  <a:lnTo>
                    <a:pt x="306" y="1041"/>
                  </a:lnTo>
                  <a:cubicBezTo>
                    <a:pt x="337" y="1041"/>
                    <a:pt x="362" y="1016"/>
                    <a:pt x="362" y="985"/>
                  </a:cubicBezTo>
                  <a:lnTo>
                    <a:pt x="362" y="919"/>
                  </a:lnTo>
                  <a:lnTo>
                    <a:pt x="384" y="919"/>
                  </a:lnTo>
                  <a:cubicBezTo>
                    <a:pt x="414" y="919"/>
                    <a:pt x="439" y="894"/>
                    <a:pt x="439" y="864"/>
                  </a:cubicBezTo>
                  <a:lnTo>
                    <a:pt x="439" y="347"/>
                  </a:lnTo>
                  <a:cubicBezTo>
                    <a:pt x="439" y="316"/>
                    <a:pt x="414" y="291"/>
                    <a:pt x="384" y="291"/>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 name="Google Shape;1005;p35">
              <a:extLst>
                <a:ext uri="{FF2B5EF4-FFF2-40B4-BE49-F238E27FC236}">
                  <a16:creationId xmlns:a16="http://schemas.microsoft.com/office/drawing/2014/main" id="{6B2F731C-5FFC-4DC0-98F1-B3E64E18E686}"/>
                </a:ext>
              </a:extLst>
            </p:cNvPr>
            <p:cNvSpPr/>
            <p:nvPr/>
          </p:nvSpPr>
          <p:spPr>
            <a:xfrm>
              <a:off x="7513761" y="1302184"/>
              <a:ext cx="32239" cy="31949"/>
            </a:xfrm>
            <a:custGeom>
              <a:avLst/>
              <a:gdLst/>
              <a:ahLst/>
              <a:cxnLst/>
              <a:rect l="l" t="t" r="r" b="b"/>
              <a:pathLst>
                <a:path w="111" h="110" extrusionOk="0">
                  <a:moveTo>
                    <a:pt x="55" y="0"/>
                  </a:moveTo>
                  <a:cubicBezTo>
                    <a:pt x="86" y="0"/>
                    <a:pt x="111" y="24"/>
                    <a:pt x="111" y="55"/>
                  </a:cubicBezTo>
                  <a:cubicBezTo>
                    <a:pt x="111" y="86"/>
                    <a:pt x="86" y="110"/>
                    <a:pt x="55" y="110"/>
                  </a:cubicBezTo>
                  <a:cubicBezTo>
                    <a:pt x="25" y="110"/>
                    <a:pt x="0" y="86"/>
                    <a:pt x="0" y="55"/>
                  </a:cubicBezTo>
                  <a:cubicBezTo>
                    <a:pt x="0" y="24"/>
                    <a:pt x="25" y="0"/>
                    <a:pt x="55" y="0"/>
                  </a:cubicBezTo>
                  <a:close/>
                </a:path>
              </a:pathLst>
            </a:custGeom>
            <a:solidFill>
              <a:schemeClr val="accent3"/>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3" name="Google Shape;1006;p35">
              <a:extLst>
                <a:ext uri="{FF2B5EF4-FFF2-40B4-BE49-F238E27FC236}">
                  <a16:creationId xmlns:a16="http://schemas.microsoft.com/office/drawing/2014/main" id="{DFCE341A-E692-4FB0-8012-B0F4EA1E9F93}"/>
                </a:ext>
              </a:extLst>
            </p:cNvPr>
            <p:cNvSpPr/>
            <p:nvPr/>
          </p:nvSpPr>
          <p:spPr>
            <a:xfrm>
              <a:off x="7735661" y="1302184"/>
              <a:ext cx="32239" cy="31949"/>
            </a:xfrm>
            <a:custGeom>
              <a:avLst/>
              <a:gdLst/>
              <a:ahLst/>
              <a:cxnLst/>
              <a:rect l="l" t="t" r="r" b="b"/>
              <a:pathLst>
                <a:path w="111" h="110" extrusionOk="0">
                  <a:moveTo>
                    <a:pt x="56" y="0"/>
                  </a:moveTo>
                  <a:cubicBezTo>
                    <a:pt x="86" y="0"/>
                    <a:pt x="111" y="24"/>
                    <a:pt x="111" y="55"/>
                  </a:cubicBezTo>
                  <a:cubicBezTo>
                    <a:pt x="111" y="86"/>
                    <a:pt x="86" y="110"/>
                    <a:pt x="56" y="110"/>
                  </a:cubicBezTo>
                  <a:cubicBezTo>
                    <a:pt x="25" y="110"/>
                    <a:pt x="0" y="86"/>
                    <a:pt x="0" y="55"/>
                  </a:cubicBezTo>
                  <a:cubicBezTo>
                    <a:pt x="0" y="24"/>
                    <a:pt x="25" y="0"/>
                    <a:pt x="56" y="0"/>
                  </a:cubicBezTo>
                  <a:close/>
                </a:path>
              </a:pathLst>
            </a:custGeom>
            <a:solidFill>
              <a:schemeClr val="accent3"/>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 name="Google Shape;1007;p35">
              <a:extLst>
                <a:ext uri="{FF2B5EF4-FFF2-40B4-BE49-F238E27FC236}">
                  <a16:creationId xmlns:a16="http://schemas.microsoft.com/office/drawing/2014/main" id="{14DAB19E-45AA-4ADD-9730-EEF3F2D08CD9}"/>
                </a:ext>
              </a:extLst>
            </p:cNvPr>
            <p:cNvSpPr/>
            <p:nvPr/>
          </p:nvSpPr>
          <p:spPr>
            <a:xfrm>
              <a:off x="7513761" y="1621673"/>
              <a:ext cx="32239" cy="32239"/>
            </a:xfrm>
            <a:custGeom>
              <a:avLst/>
              <a:gdLst/>
              <a:ahLst/>
              <a:cxnLst/>
              <a:rect l="l" t="t" r="r" b="b"/>
              <a:pathLst>
                <a:path w="111" h="111" extrusionOk="0">
                  <a:moveTo>
                    <a:pt x="55" y="0"/>
                  </a:moveTo>
                  <a:cubicBezTo>
                    <a:pt x="86" y="0"/>
                    <a:pt x="111" y="25"/>
                    <a:pt x="111" y="55"/>
                  </a:cubicBezTo>
                  <a:cubicBezTo>
                    <a:pt x="111" y="86"/>
                    <a:pt x="86" y="111"/>
                    <a:pt x="55" y="111"/>
                  </a:cubicBezTo>
                  <a:cubicBezTo>
                    <a:pt x="25" y="111"/>
                    <a:pt x="0" y="86"/>
                    <a:pt x="0" y="55"/>
                  </a:cubicBezTo>
                  <a:cubicBezTo>
                    <a:pt x="0" y="25"/>
                    <a:pt x="25" y="0"/>
                    <a:pt x="55" y="0"/>
                  </a:cubicBezTo>
                  <a:close/>
                </a:path>
              </a:pathLst>
            </a:custGeom>
            <a:solidFill>
              <a:schemeClr val="accent3"/>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5" name="Google Shape;1008;p35">
              <a:extLst>
                <a:ext uri="{FF2B5EF4-FFF2-40B4-BE49-F238E27FC236}">
                  <a16:creationId xmlns:a16="http://schemas.microsoft.com/office/drawing/2014/main" id="{3DD198EA-71AA-4BBD-AE48-4DD12C7ACCC2}"/>
                </a:ext>
              </a:extLst>
            </p:cNvPr>
            <p:cNvSpPr/>
            <p:nvPr/>
          </p:nvSpPr>
          <p:spPr>
            <a:xfrm>
              <a:off x="7735661" y="1621673"/>
              <a:ext cx="32239" cy="32239"/>
            </a:xfrm>
            <a:custGeom>
              <a:avLst/>
              <a:gdLst/>
              <a:ahLst/>
              <a:cxnLst/>
              <a:rect l="l" t="t" r="r" b="b"/>
              <a:pathLst>
                <a:path w="111" h="111" extrusionOk="0">
                  <a:moveTo>
                    <a:pt x="56" y="0"/>
                  </a:moveTo>
                  <a:cubicBezTo>
                    <a:pt x="86" y="0"/>
                    <a:pt x="111" y="25"/>
                    <a:pt x="111" y="55"/>
                  </a:cubicBezTo>
                  <a:cubicBezTo>
                    <a:pt x="111" y="86"/>
                    <a:pt x="86" y="111"/>
                    <a:pt x="56" y="111"/>
                  </a:cubicBezTo>
                  <a:cubicBezTo>
                    <a:pt x="25" y="111"/>
                    <a:pt x="0" y="86"/>
                    <a:pt x="0" y="55"/>
                  </a:cubicBezTo>
                  <a:cubicBezTo>
                    <a:pt x="0" y="25"/>
                    <a:pt x="25" y="0"/>
                    <a:pt x="56" y="0"/>
                  </a:cubicBezTo>
                  <a:close/>
                </a:path>
              </a:pathLst>
            </a:custGeom>
            <a:solidFill>
              <a:schemeClr val="accent3"/>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6" name="Google Shape;1009;p35">
              <a:extLst>
                <a:ext uri="{FF2B5EF4-FFF2-40B4-BE49-F238E27FC236}">
                  <a16:creationId xmlns:a16="http://schemas.microsoft.com/office/drawing/2014/main" id="{17344BC1-51FB-45BA-8F12-CCA99734B522}"/>
                </a:ext>
              </a:extLst>
            </p:cNvPr>
            <p:cNvSpPr/>
            <p:nvPr/>
          </p:nvSpPr>
          <p:spPr>
            <a:xfrm>
              <a:off x="7587244" y="1409648"/>
              <a:ext cx="113274" cy="126344"/>
            </a:xfrm>
            <a:custGeom>
              <a:avLst/>
              <a:gdLst/>
              <a:ahLst/>
              <a:cxnLst/>
              <a:rect l="l" t="t" r="r" b="b"/>
              <a:pathLst>
                <a:path w="390" h="435" extrusionOk="0">
                  <a:moveTo>
                    <a:pt x="243" y="435"/>
                  </a:moveTo>
                  <a:cubicBezTo>
                    <a:pt x="109" y="435"/>
                    <a:pt x="0" y="326"/>
                    <a:pt x="0" y="192"/>
                  </a:cubicBezTo>
                  <a:cubicBezTo>
                    <a:pt x="0" y="125"/>
                    <a:pt x="28" y="60"/>
                    <a:pt x="77" y="14"/>
                  </a:cubicBezTo>
                  <a:cubicBezTo>
                    <a:pt x="99" y="-6"/>
                    <a:pt x="134" y="-5"/>
                    <a:pt x="155" y="17"/>
                  </a:cubicBezTo>
                  <a:cubicBezTo>
                    <a:pt x="176" y="40"/>
                    <a:pt x="175" y="75"/>
                    <a:pt x="152" y="95"/>
                  </a:cubicBezTo>
                  <a:cubicBezTo>
                    <a:pt x="126" y="120"/>
                    <a:pt x="110" y="156"/>
                    <a:pt x="110" y="192"/>
                  </a:cubicBezTo>
                  <a:cubicBezTo>
                    <a:pt x="110" y="265"/>
                    <a:pt x="170" y="324"/>
                    <a:pt x="243" y="324"/>
                  </a:cubicBezTo>
                  <a:cubicBezTo>
                    <a:pt x="265" y="324"/>
                    <a:pt x="287" y="319"/>
                    <a:pt x="307" y="308"/>
                  </a:cubicBezTo>
                  <a:cubicBezTo>
                    <a:pt x="334" y="293"/>
                    <a:pt x="368" y="302"/>
                    <a:pt x="383" y="329"/>
                  </a:cubicBezTo>
                  <a:cubicBezTo>
                    <a:pt x="397" y="356"/>
                    <a:pt x="388" y="389"/>
                    <a:pt x="361" y="404"/>
                  </a:cubicBezTo>
                  <a:cubicBezTo>
                    <a:pt x="325" y="425"/>
                    <a:pt x="284" y="435"/>
                    <a:pt x="243" y="435"/>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 name="Google Shape;1010;p35">
              <a:extLst>
                <a:ext uri="{FF2B5EF4-FFF2-40B4-BE49-F238E27FC236}">
                  <a16:creationId xmlns:a16="http://schemas.microsoft.com/office/drawing/2014/main" id="{E058B49E-4C61-48EB-9845-352CFC01140A}"/>
                </a:ext>
              </a:extLst>
            </p:cNvPr>
            <p:cNvSpPr/>
            <p:nvPr/>
          </p:nvSpPr>
          <p:spPr>
            <a:xfrm>
              <a:off x="7640395" y="1702126"/>
              <a:ext cx="175719" cy="68545"/>
            </a:xfrm>
            <a:custGeom>
              <a:avLst/>
              <a:gdLst/>
              <a:ahLst/>
              <a:cxnLst/>
              <a:rect l="l" t="t" r="r" b="b"/>
              <a:pathLst>
                <a:path w="605" h="236" extrusionOk="0">
                  <a:moveTo>
                    <a:pt x="0" y="0"/>
                  </a:moveTo>
                  <a:lnTo>
                    <a:pt x="605" y="0"/>
                  </a:lnTo>
                  <a:lnTo>
                    <a:pt x="605" y="236"/>
                  </a:lnTo>
                  <a:lnTo>
                    <a:pt x="0" y="236"/>
                  </a:lnTo>
                  <a:lnTo>
                    <a:pt x="0" y="0"/>
                  </a:lnTo>
                  <a:close/>
                </a:path>
              </a:pathLst>
            </a:custGeom>
            <a:solidFill>
              <a:schemeClr val="accent3"/>
            </a:solidFill>
            <a:ln>
              <a:noFill/>
            </a:ln>
          </p:spPr>
          <p:txBody>
            <a:bodyPr spcFirstLastPara="1" wrap="square" lIns="90000" tIns="39950" rIns="90000" bIns="39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8" name="Google Shape;1011;p35">
              <a:extLst>
                <a:ext uri="{FF2B5EF4-FFF2-40B4-BE49-F238E27FC236}">
                  <a16:creationId xmlns:a16="http://schemas.microsoft.com/office/drawing/2014/main" id="{AE62ACD0-FC3C-4D04-B499-97F610398FF3}"/>
                </a:ext>
              </a:extLst>
            </p:cNvPr>
            <p:cNvSpPr/>
            <p:nvPr/>
          </p:nvSpPr>
          <p:spPr>
            <a:xfrm>
              <a:off x="7640395" y="1497072"/>
              <a:ext cx="60122" cy="38920"/>
            </a:xfrm>
            <a:custGeom>
              <a:avLst/>
              <a:gdLst/>
              <a:ahLst/>
              <a:cxnLst/>
              <a:rect l="l" t="t" r="r" b="b"/>
              <a:pathLst>
                <a:path w="207" h="134" extrusionOk="0">
                  <a:moveTo>
                    <a:pt x="200" y="28"/>
                  </a:moveTo>
                  <a:cubicBezTo>
                    <a:pt x="185" y="1"/>
                    <a:pt x="151" y="-8"/>
                    <a:pt x="124" y="7"/>
                  </a:cubicBezTo>
                  <a:cubicBezTo>
                    <a:pt x="104" y="18"/>
                    <a:pt x="82" y="23"/>
                    <a:pt x="60" y="23"/>
                  </a:cubicBezTo>
                  <a:cubicBezTo>
                    <a:pt x="38" y="23"/>
                    <a:pt x="18" y="18"/>
                    <a:pt x="0" y="9"/>
                  </a:cubicBezTo>
                  <a:lnTo>
                    <a:pt x="0" y="127"/>
                  </a:lnTo>
                  <a:cubicBezTo>
                    <a:pt x="19" y="132"/>
                    <a:pt x="39" y="134"/>
                    <a:pt x="60" y="134"/>
                  </a:cubicBezTo>
                  <a:cubicBezTo>
                    <a:pt x="101" y="134"/>
                    <a:pt x="142" y="124"/>
                    <a:pt x="178" y="103"/>
                  </a:cubicBezTo>
                  <a:cubicBezTo>
                    <a:pt x="205" y="88"/>
                    <a:pt x="214" y="55"/>
                    <a:pt x="200" y="28"/>
                  </a:cubicBezTo>
                  <a:close/>
                </a:path>
              </a:pathLst>
            </a:custGeom>
            <a:solidFill>
              <a:schemeClr val="accent3"/>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9" name="Google Shape;1012;p35">
              <a:extLst>
                <a:ext uri="{FF2B5EF4-FFF2-40B4-BE49-F238E27FC236}">
                  <a16:creationId xmlns:a16="http://schemas.microsoft.com/office/drawing/2014/main" id="{2256DDE0-287E-4EF3-9186-0311C30D3278}"/>
                </a:ext>
              </a:extLst>
            </p:cNvPr>
            <p:cNvSpPr/>
            <p:nvPr/>
          </p:nvSpPr>
          <p:spPr>
            <a:xfrm>
              <a:off x="7367959" y="1685861"/>
              <a:ext cx="448157" cy="101075"/>
            </a:xfrm>
            <a:custGeom>
              <a:avLst/>
              <a:gdLst/>
              <a:ahLst/>
              <a:cxnLst/>
              <a:rect l="l" t="t" r="r" b="b"/>
              <a:pathLst>
                <a:path w="1543" h="348" extrusionOk="0">
                  <a:moveTo>
                    <a:pt x="1488" y="348"/>
                  </a:moveTo>
                  <a:lnTo>
                    <a:pt x="174" y="348"/>
                  </a:lnTo>
                  <a:cubicBezTo>
                    <a:pt x="78" y="348"/>
                    <a:pt x="0" y="270"/>
                    <a:pt x="0" y="174"/>
                  </a:cubicBezTo>
                  <a:cubicBezTo>
                    <a:pt x="0" y="78"/>
                    <a:pt x="78" y="0"/>
                    <a:pt x="174" y="0"/>
                  </a:cubicBezTo>
                  <a:lnTo>
                    <a:pt x="1488" y="0"/>
                  </a:lnTo>
                  <a:cubicBezTo>
                    <a:pt x="1519" y="0"/>
                    <a:pt x="1543" y="25"/>
                    <a:pt x="1543" y="56"/>
                  </a:cubicBezTo>
                  <a:cubicBezTo>
                    <a:pt x="1543" y="86"/>
                    <a:pt x="1519" y="111"/>
                    <a:pt x="1488" y="111"/>
                  </a:cubicBezTo>
                  <a:lnTo>
                    <a:pt x="174" y="111"/>
                  </a:lnTo>
                  <a:cubicBezTo>
                    <a:pt x="139" y="111"/>
                    <a:pt x="111" y="139"/>
                    <a:pt x="111" y="174"/>
                  </a:cubicBezTo>
                  <a:cubicBezTo>
                    <a:pt x="111" y="209"/>
                    <a:pt x="139" y="237"/>
                    <a:pt x="174" y="237"/>
                  </a:cubicBezTo>
                  <a:lnTo>
                    <a:pt x="1488" y="237"/>
                  </a:lnTo>
                  <a:cubicBezTo>
                    <a:pt x="1519" y="237"/>
                    <a:pt x="1543" y="262"/>
                    <a:pt x="1543" y="292"/>
                  </a:cubicBezTo>
                  <a:cubicBezTo>
                    <a:pt x="1543" y="323"/>
                    <a:pt x="1519" y="348"/>
                    <a:pt x="1488" y="348"/>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0" name="Google Shape;1013;p35">
              <a:extLst>
                <a:ext uri="{FF2B5EF4-FFF2-40B4-BE49-F238E27FC236}">
                  <a16:creationId xmlns:a16="http://schemas.microsoft.com/office/drawing/2014/main" id="{5FB3A901-C3E9-4B6E-A387-148880ADE2E1}"/>
                </a:ext>
              </a:extLst>
            </p:cNvPr>
            <p:cNvSpPr/>
            <p:nvPr/>
          </p:nvSpPr>
          <p:spPr>
            <a:xfrm>
              <a:off x="7640395" y="1685861"/>
              <a:ext cx="175719" cy="32239"/>
            </a:xfrm>
            <a:custGeom>
              <a:avLst/>
              <a:gdLst/>
              <a:ahLst/>
              <a:cxnLst/>
              <a:rect l="l" t="t" r="r" b="b"/>
              <a:pathLst>
                <a:path w="605" h="111" extrusionOk="0">
                  <a:moveTo>
                    <a:pt x="0" y="111"/>
                  </a:moveTo>
                  <a:lnTo>
                    <a:pt x="550" y="111"/>
                  </a:lnTo>
                  <a:cubicBezTo>
                    <a:pt x="581" y="111"/>
                    <a:pt x="605" y="86"/>
                    <a:pt x="605" y="56"/>
                  </a:cubicBezTo>
                  <a:cubicBezTo>
                    <a:pt x="605" y="25"/>
                    <a:pt x="581" y="0"/>
                    <a:pt x="550" y="0"/>
                  </a:cubicBezTo>
                  <a:lnTo>
                    <a:pt x="0" y="0"/>
                  </a:lnTo>
                  <a:lnTo>
                    <a:pt x="0" y="111"/>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1" name="Google Shape;1014;p35">
              <a:extLst>
                <a:ext uri="{FF2B5EF4-FFF2-40B4-BE49-F238E27FC236}">
                  <a16:creationId xmlns:a16="http://schemas.microsoft.com/office/drawing/2014/main" id="{F8903DF7-7ADF-4DB8-9DF6-5F28E297994A}"/>
                </a:ext>
              </a:extLst>
            </p:cNvPr>
            <p:cNvSpPr/>
            <p:nvPr/>
          </p:nvSpPr>
          <p:spPr>
            <a:xfrm>
              <a:off x="7640395" y="1754696"/>
              <a:ext cx="175719" cy="32239"/>
            </a:xfrm>
            <a:custGeom>
              <a:avLst/>
              <a:gdLst/>
              <a:ahLst/>
              <a:cxnLst/>
              <a:rect l="l" t="t" r="r" b="b"/>
              <a:pathLst>
                <a:path w="605" h="111" extrusionOk="0">
                  <a:moveTo>
                    <a:pt x="550" y="0"/>
                  </a:moveTo>
                  <a:lnTo>
                    <a:pt x="0" y="0"/>
                  </a:lnTo>
                  <a:lnTo>
                    <a:pt x="0" y="111"/>
                  </a:lnTo>
                  <a:lnTo>
                    <a:pt x="550" y="111"/>
                  </a:lnTo>
                  <a:cubicBezTo>
                    <a:pt x="581" y="111"/>
                    <a:pt x="605" y="86"/>
                    <a:pt x="605" y="55"/>
                  </a:cubicBezTo>
                  <a:cubicBezTo>
                    <a:pt x="605" y="25"/>
                    <a:pt x="581" y="0"/>
                    <a:pt x="550" y="0"/>
                  </a:cubicBez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75"/>
                                        </p:tgtEl>
                                        <p:attrNameLst>
                                          <p:attrName>style.visibility</p:attrName>
                                        </p:attrNameLst>
                                      </p:cBhvr>
                                      <p:to>
                                        <p:strVal val="visible"/>
                                      </p:to>
                                    </p:set>
                                    <p:anim calcmode="lin" valueType="num">
                                      <p:cBhvr additive="base">
                                        <p:cTn id="7" dur="500" fill="hold"/>
                                        <p:tgtEl>
                                          <p:spTgt spid="75"/>
                                        </p:tgtEl>
                                        <p:attrNameLst>
                                          <p:attrName>ppt_x</p:attrName>
                                        </p:attrNameLst>
                                      </p:cBhvr>
                                      <p:tavLst>
                                        <p:tav tm="0">
                                          <p:val>
                                            <p:strVal val="0-#ppt_w/2"/>
                                          </p:val>
                                        </p:tav>
                                        <p:tav tm="100000">
                                          <p:val>
                                            <p:strVal val="#ppt_x"/>
                                          </p:val>
                                        </p:tav>
                                      </p:tavLst>
                                    </p:anim>
                                    <p:anim calcmode="lin" valueType="num">
                                      <p:cBhvr additive="base">
                                        <p:cTn id="8" dur="500" fill="hold"/>
                                        <p:tgtEl>
                                          <p:spTgt spid="7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30"/>
                                        </p:tgtEl>
                                        <p:attrNameLst>
                                          <p:attrName>style.visibility</p:attrName>
                                        </p:attrNameLst>
                                      </p:cBhvr>
                                      <p:to>
                                        <p:strVal val="visible"/>
                                      </p:to>
                                    </p:set>
                                    <p:anim calcmode="lin" valueType="num">
                                      <p:cBhvr additive="base">
                                        <p:cTn id="11" dur="500" fill="hold"/>
                                        <p:tgtEl>
                                          <p:spTgt spid="630"/>
                                        </p:tgtEl>
                                        <p:attrNameLst>
                                          <p:attrName>ppt_x</p:attrName>
                                        </p:attrNameLst>
                                      </p:cBhvr>
                                      <p:tavLst>
                                        <p:tav tm="0">
                                          <p:val>
                                            <p:strVal val="0-#ppt_w/2"/>
                                          </p:val>
                                        </p:tav>
                                        <p:tav tm="100000">
                                          <p:val>
                                            <p:strVal val="#ppt_x"/>
                                          </p:val>
                                        </p:tav>
                                      </p:tavLst>
                                    </p:anim>
                                    <p:anim calcmode="lin" valueType="num">
                                      <p:cBhvr additive="base">
                                        <p:cTn id="12" dur="500" fill="hold"/>
                                        <p:tgtEl>
                                          <p:spTgt spid="63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fill="hold" grpId="0" nodeType="afterEffect">
                                  <p:stCondLst>
                                    <p:cond delay="0"/>
                                  </p:stCondLst>
                                  <p:childTnLst>
                                    <p:set>
                                      <p:cBhvr>
                                        <p:cTn id="15" dur="1" fill="hold">
                                          <p:stCondLst>
                                            <p:cond delay="0"/>
                                          </p:stCondLst>
                                        </p:cTn>
                                        <p:tgtEl>
                                          <p:spTgt spid="634">
                                            <p:txEl>
                                              <p:pRg st="0" end="0"/>
                                            </p:txEl>
                                          </p:spTgt>
                                        </p:tgtEl>
                                        <p:attrNameLst>
                                          <p:attrName>style.visibility</p:attrName>
                                        </p:attrNameLst>
                                      </p:cBhvr>
                                      <p:to>
                                        <p:strVal val="visible"/>
                                      </p:to>
                                    </p:set>
                                    <p:anim calcmode="lin" valueType="num">
                                      <p:cBhvr additive="base">
                                        <p:cTn id="16" dur="500" fill="hold"/>
                                        <p:tgtEl>
                                          <p:spTgt spid="634">
                                            <p:txEl>
                                              <p:pRg st="0" end="0"/>
                                            </p:txEl>
                                          </p:spTgt>
                                        </p:tgtEl>
                                        <p:attrNameLst>
                                          <p:attrName>ppt_x</p:attrName>
                                        </p:attrNameLst>
                                      </p:cBhvr>
                                      <p:tavLst>
                                        <p:tav tm="0">
                                          <p:val>
                                            <p:strVal val="0-#ppt_w/2"/>
                                          </p:val>
                                        </p:tav>
                                        <p:tav tm="100000">
                                          <p:val>
                                            <p:strVal val="#ppt_x"/>
                                          </p:val>
                                        </p:tav>
                                      </p:tavLst>
                                    </p:anim>
                                    <p:anim calcmode="lin" valueType="num">
                                      <p:cBhvr additive="base">
                                        <p:cTn id="17" dur="500" fill="hold"/>
                                        <p:tgtEl>
                                          <p:spTgt spid="634">
                                            <p:txEl>
                                              <p:pRg st="0" end="0"/>
                                            </p:txEl>
                                          </p:spTgt>
                                        </p:tgtEl>
                                        <p:attrNameLst>
                                          <p:attrName>ppt_y</p:attrName>
                                        </p:attrNameLst>
                                      </p:cBhvr>
                                      <p:tavLst>
                                        <p:tav tm="0">
                                          <p:val>
                                            <p:strVal val="#ppt_y"/>
                                          </p:val>
                                        </p:tav>
                                        <p:tav tm="100000">
                                          <p:val>
                                            <p:strVal val="#ppt_y"/>
                                          </p:val>
                                        </p:tav>
                                      </p:tavLst>
                                    </p:anim>
                                  </p:childTnLst>
                                </p:cTn>
                              </p:par>
                            </p:childTnLst>
                          </p:cTn>
                        </p:par>
                        <p:par>
                          <p:cTn id="18" fill="hold">
                            <p:stCondLst>
                              <p:cond delay="1000"/>
                            </p:stCondLst>
                            <p:childTnLst>
                              <p:par>
                                <p:cTn id="19" presetID="2" presetClass="entr" presetSubtype="8" fill="hold" grpId="0" nodeType="afterEffect">
                                  <p:stCondLst>
                                    <p:cond delay="0"/>
                                  </p:stCondLst>
                                  <p:childTnLst>
                                    <p:set>
                                      <p:cBhvr>
                                        <p:cTn id="20" dur="1" fill="hold">
                                          <p:stCondLst>
                                            <p:cond delay="0"/>
                                          </p:stCondLst>
                                        </p:cTn>
                                        <p:tgtEl>
                                          <p:spTgt spid="625">
                                            <p:txEl>
                                              <p:pRg st="0" end="0"/>
                                            </p:txEl>
                                          </p:spTgt>
                                        </p:tgtEl>
                                        <p:attrNameLst>
                                          <p:attrName>style.visibility</p:attrName>
                                        </p:attrNameLst>
                                      </p:cBhvr>
                                      <p:to>
                                        <p:strVal val="visible"/>
                                      </p:to>
                                    </p:set>
                                    <p:anim calcmode="lin" valueType="num">
                                      <p:cBhvr additive="base">
                                        <p:cTn id="21" dur="500" fill="hold"/>
                                        <p:tgtEl>
                                          <p:spTgt spid="625">
                                            <p:txEl>
                                              <p:pRg st="0" end="0"/>
                                            </p:tx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625">
                                            <p:txEl>
                                              <p:pRg st="0" end="0"/>
                                            </p:txEl>
                                          </p:spTgt>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ID="2" presetClass="entr" presetSubtype="8" fill="hold" nodeType="afterEffect">
                                  <p:stCondLst>
                                    <p:cond delay="0"/>
                                  </p:stCondLst>
                                  <p:childTnLst>
                                    <p:set>
                                      <p:cBhvr>
                                        <p:cTn id="25" dur="1" fill="hold">
                                          <p:stCondLst>
                                            <p:cond delay="0"/>
                                          </p:stCondLst>
                                        </p:cTn>
                                        <p:tgtEl>
                                          <p:spTgt spid="88"/>
                                        </p:tgtEl>
                                        <p:attrNameLst>
                                          <p:attrName>style.visibility</p:attrName>
                                        </p:attrNameLst>
                                      </p:cBhvr>
                                      <p:to>
                                        <p:strVal val="visible"/>
                                      </p:to>
                                    </p:set>
                                    <p:anim calcmode="lin" valueType="num">
                                      <p:cBhvr additive="base">
                                        <p:cTn id="26" dur="500" fill="hold"/>
                                        <p:tgtEl>
                                          <p:spTgt spid="88"/>
                                        </p:tgtEl>
                                        <p:attrNameLst>
                                          <p:attrName>ppt_x</p:attrName>
                                        </p:attrNameLst>
                                      </p:cBhvr>
                                      <p:tavLst>
                                        <p:tav tm="0">
                                          <p:val>
                                            <p:strVal val="0-#ppt_w/2"/>
                                          </p:val>
                                        </p:tav>
                                        <p:tav tm="100000">
                                          <p:val>
                                            <p:strVal val="#ppt_x"/>
                                          </p:val>
                                        </p:tav>
                                      </p:tavLst>
                                    </p:anim>
                                    <p:anim calcmode="lin" valueType="num">
                                      <p:cBhvr additive="base">
                                        <p:cTn id="27" dur="500" fill="hold"/>
                                        <p:tgtEl>
                                          <p:spTgt spid="88"/>
                                        </p:tgtEl>
                                        <p:attrNameLst>
                                          <p:attrName>ppt_y</p:attrName>
                                        </p:attrNameLst>
                                      </p:cBhvr>
                                      <p:tavLst>
                                        <p:tav tm="0">
                                          <p:val>
                                            <p:strVal val="#ppt_y"/>
                                          </p:val>
                                        </p:tav>
                                        <p:tav tm="100000">
                                          <p:val>
                                            <p:strVal val="#ppt_y"/>
                                          </p:val>
                                        </p:tav>
                                      </p:tavLst>
                                    </p:anim>
                                  </p:childTnLst>
                                </p:cTn>
                              </p:par>
                            </p:childTnLst>
                          </p:cTn>
                        </p:par>
                        <p:par>
                          <p:cTn id="28" fill="hold">
                            <p:stCondLst>
                              <p:cond delay="2000"/>
                            </p:stCondLst>
                            <p:childTnLst>
                              <p:par>
                                <p:cTn id="29" presetID="2" presetClass="entr" presetSubtype="8" fill="hold" grpId="0" nodeType="afterEffect">
                                  <p:stCondLst>
                                    <p:cond delay="0"/>
                                  </p:stCondLst>
                                  <p:childTnLst>
                                    <p:set>
                                      <p:cBhvr>
                                        <p:cTn id="30" dur="1" fill="hold">
                                          <p:stCondLst>
                                            <p:cond delay="0"/>
                                          </p:stCondLst>
                                        </p:cTn>
                                        <p:tgtEl>
                                          <p:spTgt spid="629"/>
                                        </p:tgtEl>
                                        <p:attrNameLst>
                                          <p:attrName>style.visibility</p:attrName>
                                        </p:attrNameLst>
                                      </p:cBhvr>
                                      <p:to>
                                        <p:strVal val="visible"/>
                                      </p:to>
                                    </p:set>
                                    <p:anim calcmode="lin" valueType="num">
                                      <p:cBhvr additive="base">
                                        <p:cTn id="31" dur="500" fill="hold"/>
                                        <p:tgtEl>
                                          <p:spTgt spid="629"/>
                                        </p:tgtEl>
                                        <p:attrNameLst>
                                          <p:attrName>ppt_x</p:attrName>
                                        </p:attrNameLst>
                                      </p:cBhvr>
                                      <p:tavLst>
                                        <p:tav tm="0">
                                          <p:val>
                                            <p:strVal val="0-#ppt_w/2"/>
                                          </p:val>
                                        </p:tav>
                                        <p:tav tm="100000">
                                          <p:val>
                                            <p:strVal val="#ppt_x"/>
                                          </p:val>
                                        </p:tav>
                                      </p:tavLst>
                                    </p:anim>
                                    <p:anim calcmode="lin" valueType="num">
                                      <p:cBhvr additive="base">
                                        <p:cTn id="32" dur="500" fill="hold"/>
                                        <p:tgtEl>
                                          <p:spTgt spid="629"/>
                                        </p:tgtEl>
                                        <p:attrNameLst>
                                          <p:attrName>ppt_y</p:attrName>
                                        </p:attrNameLst>
                                      </p:cBhvr>
                                      <p:tavLst>
                                        <p:tav tm="0">
                                          <p:val>
                                            <p:strVal val="#ppt_y"/>
                                          </p:val>
                                        </p:tav>
                                        <p:tav tm="100000">
                                          <p:val>
                                            <p:strVal val="#ppt_y"/>
                                          </p:val>
                                        </p:tav>
                                      </p:tavLst>
                                    </p:anim>
                                  </p:childTnLst>
                                </p:cTn>
                              </p:par>
                            </p:childTnLst>
                          </p:cTn>
                        </p:par>
                        <p:par>
                          <p:cTn id="33" fill="hold">
                            <p:stCondLst>
                              <p:cond delay="2500"/>
                            </p:stCondLst>
                            <p:childTnLst>
                              <p:par>
                                <p:cTn id="34" presetID="2" presetClass="entr" presetSubtype="8" fill="hold" grpId="0" nodeType="afterEffect">
                                  <p:stCondLst>
                                    <p:cond delay="0"/>
                                  </p:stCondLst>
                                  <p:childTnLst>
                                    <p:set>
                                      <p:cBhvr>
                                        <p:cTn id="35" dur="1" fill="hold">
                                          <p:stCondLst>
                                            <p:cond delay="0"/>
                                          </p:stCondLst>
                                        </p:cTn>
                                        <p:tgtEl>
                                          <p:spTgt spid="633">
                                            <p:txEl>
                                              <p:pRg st="0" end="0"/>
                                            </p:txEl>
                                          </p:spTgt>
                                        </p:tgtEl>
                                        <p:attrNameLst>
                                          <p:attrName>style.visibility</p:attrName>
                                        </p:attrNameLst>
                                      </p:cBhvr>
                                      <p:to>
                                        <p:strVal val="visible"/>
                                      </p:to>
                                    </p:set>
                                    <p:anim calcmode="lin" valueType="num">
                                      <p:cBhvr additive="base">
                                        <p:cTn id="36" dur="500" fill="hold"/>
                                        <p:tgtEl>
                                          <p:spTgt spid="633">
                                            <p:txEl>
                                              <p:pRg st="0" end="0"/>
                                            </p:txEl>
                                          </p:spTgt>
                                        </p:tgtEl>
                                        <p:attrNameLst>
                                          <p:attrName>ppt_x</p:attrName>
                                        </p:attrNameLst>
                                      </p:cBhvr>
                                      <p:tavLst>
                                        <p:tav tm="0">
                                          <p:val>
                                            <p:strVal val="0-#ppt_w/2"/>
                                          </p:val>
                                        </p:tav>
                                        <p:tav tm="100000">
                                          <p:val>
                                            <p:strVal val="#ppt_x"/>
                                          </p:val>
                                        </p:tav>
                                      </p:tavLst>
                                    </p:anim>
                                    <p:anim calcmode="lin" valueType="num">
                                      <p:cBhvr additive="base">
                                        <p:cTn id="37" dur="500" fill="hold"/>
                                        <p:tgtEl>
                                          <p:spTgt spid="633">
                                            <p:txEl>
                                              <p:pRg st="0" end="0"/>
                                            </p:txEl>
                                          </p:spTgt>
                                        </p:tgtEl>
                                        <p:attrNameLst>
                                          <p:attrName>ppt_y</p:attrName>
                                        </p:attrNameLst>
                                      </p:cBhvr>
                                      <p:tavLst>
                                        <p:tav tm="0">
                                          <p:val>
                                            <p:strVal val="#ppt_y"/>
                                          </p:val>
                                        </p:tav>
                                        <p:tav tm="100000">
                                          <p:val>
                                            <p:strVal val="#ppt_y"/>
                                          </p:val>
                                        </p:tav>
                                      </p:tavLst>
                                    </p:anim>
                                  </p:childTnLst>
                                </p:cTn>
                              </p:par>
                            </p:childTnLst>
                          </p:cTn>
                        </p:par>
                        <p:par>
                          <p:cTn id="38" fill="hold">
                            <p:stCondLst>
                              <p:cond delay="3000"/>
                            </p:stCondLst>
                            <p:childTnLst>
                              <p:par>
                                <p:cTn id="39" presetID="2" presetClass="entr" presetSubtype="8" fill="hold" grpId="0" nodeType="afterEffect">
                                  <p:stCondLst>
                                    <p:cond delay="0"/>
                                  </p:stCondLst>
                                  <p:childTnLst>
                                    <p:set>
                                      <p:cBhvr>
                                        <p:cTn id="40" dur="1" fill="hold">
                                          <p:stCondLst>
                                            <p:cond delay="0"/>
                                          </p:stCondLst>
                                        </p:cTn>
                                        <p:tgtEl>
                                          <p:spTgt spid="626">
                                            <p:txEl>
                                              <p:pRg st="0" end="0"/>
                                            </p:txEl>
                                          </p:spTgt>
                                        </p:tgtEl>
                                        <p:attrNameLst>
                                          <p:attrName>style.visibility</p:attrName>
                                        </p:attrNameLst>
                                      </p:cBhvr>
                                      <p:to>
                                        <p:strVal val="visible"/>
                                      </p:to>
                                    </p:set>
                                    <p:anim calcmode="lin" valueType="num">
                                      <p:cBhvr additive="base">
                                        <p:cTn id="41" dur="500" fill="hold"/>
                                        <p:tgtEl>
                                          <p:spTgt spid="626">
                                            <p:txEl>
                                              <p:pRg st="0" end="0"/>
                                            </p:txEl>
                                          </p:spTgt>
                                        </p:tgtEl>
                                        <p:attrNameLst>
                                          <p:attrName>ppt_x</p:attrName>
                                        </p:attrNameLst>
                                      </p:cBhvr>
                                      <p:tavLst>
                                        <p:tav tm="0">
                                          <p:val>
                                            <p:strVal val="0-#ppt_w/2"/>
                                          </p:val>
                                        </p:tav>
                                        <p:tav tm="100000">
                                          <p:val>
                                            <p:strVal val="#ppt_x"/>
                                          </p:val>
                                        </p:tav>
                                      </p:tavLst>
                                    </p:anim>
                                    <p:anim calcmode="lin" valueType="num">
                                      <p:cBhvr additive="base">
                                        <p:cTn id="42" dur="500" fill="hold"/>
                                        <p:tgtEl>
                                          <p:spTgt spid="626">
                                            <p:txEl>
                                              <p:pRg st="0" end="0"/>
                                            </p:txEl>
                                          </p:spTgt>
                                        </p:tgtEl>
                                        <p:attrNameLst>
                                          <p:attrName>ppt_y</p:attrName>
                                        </p:attrNameLst>
                                      </p:cBhvr>
                                      <p:tavLst>
                                        <p:tav tm="0">
                                          <p:val>
                                            <p:strVal val="#ppt_y"/>
                                          </p:val>
                                        </p:tav>
                                        <p:tav tm="100000">
                                          <p:val>
                                            <p:strVal val="#ppt_y"/>
                                          </p:val>
                                        </p:tav>
                                      </p:tavLst>
                                    </p:anim>
                                  </p:childTnLst>
                                </p:cTn>
                              </p:par>
                            </p:childTnLst>
                          </p:cTn>
                        </p:par>
                        <p:par>
                          <p:cTn id="43" fill="hold">
                            <p:stCondLst>
                              <p:cond delay="3500"/>
                            </p:stCondLst>
                            <p:childTnLst>
                              <p:par>
                                <p:cTn id="44" presetID="2" presetClass="entr" presetSubtype="8" fill="hold" nodeType="afterEffect">
                                  <p:stCondLst>
                                    <p:cond delay="0"/>
                                  </p:stCondLst>
                                  <p:childTnLst>
                                    <p:set>
                                      <p:cBhvr>
                                        <p:cTn id="45" dur="1" fill="hold">
                                          <p:stCondLst>
                                            <p:cond delay="0"/>
                                          </p:stCondLst>
                                        </p:cTn>
                                        <p:tgtEl>
                                          <p:spTgt spid="115"/>
                                        </p:tgtEl>
                                        <p:attrNameLst>
                                          <p:attrName>style.visibility</p:attrName>
                                        </p:attrNameLst>
                                      </p:cBhvr>
                                      <p:to>
                                        <p:strVal val="visible"/>
                                      </p:to>
                                    </p:set>
                                    <p:anim calcmode="lin" valueType="num">
                                      <p:cBhvr additive="base">
                                        <p:cTn id="46" dur="500" fill="hold"/>
                                        <p:tgtEl>
                                          <p:spTgt spid="115"/>
                                        </p:tgtEl>
                                        <p:attrNameLst>
                                          <p:attrName>ppt_x</p:attrName>
                                        </p:attrNameLst>
                                      </p:cBhvr>
                                      <p:tavLst>
                                        <p:tav tm="0">
                                          <p:val>
                                            <p:strVal val="0-#ppt_w/2"/>
                                          </p:val>
                                        </p:tav>
                                        <p:tav tm="100000">
                                          <p:val>
                                            <p:strVal val="#ppt_x"/>
                                          </p:val>
                                        </p:tav>
                                      </p:tavLst>
                                    </p:anim>
                                    <p:anim calcmode="lin" valueType="num">
                                      <p:cBhvr additive="base">
                                        <p:cTn id="47" dur="500" fill="hold"/>
                                        <p:tgtEl>
                                          <p:spTgt spid="115"/>
                                        </p:tgtEl>
                                        <p:attrNameLst>
                                          <p:attrName>ppt_y</p:attrName>
                                        </p:attrNameLst>
                                      </p:cBhvr>
                                      <p:tavLst>
                                        <p:tav tm="0">
                                          <p:val>
                                            <p:strVal val="#ppt_y"/>
                                          </p:val>
                                        </p:tav>
                                        <p:tav tm="100000">
                                          <p:val>
                                            <p:strVal val="#ppt_y"/>
                                          </p:val>
                                        </p:tav>
                                      </p:tavLst>
                                    </p:anim>
                                  </p:childTnLst>
                                </p:cTn>
                              </p:par>
                            </p:childTnLst>
                          </p:cTn>
                        </p:par>
                        <p:par>
                          <p:cTn id="48" fill="hold">
                            <p:stCondLst>
                              <p:cond delay="4000"/>
                            </p:stCondLst>
                            <p:childTnLst>
                              <p:par>
                                <p:cTn id="49" presetID="2" presetClass="entr" presetSubtype="8" fill="hold" grpId="0" nodeType="afterEffect">
                                  <p:stCondLst>
                                    <p:cond delay="0"/>
                                  </p:stCondLst>
                                  <p:childTnLst>
                                    <p:set>
                                      <p:cBhvr>
                                        <p:cTn id="50" dur="1" fill="hold">
                                          <p:stCondLst>
                                            <p:cond delay="0"/>
                                          </p:stCondLst>
                                        </p:cTn>
                                        <p:tgtEl>
                                          <p:spTgt spid="631"/>
                                        </p:tgtEl>
                                        <p:attrNameLst>
                                          <p:attrName>style.visibility</p:attrName>
                                        </p:attrNameLst>
                                      </p:cBhvr>
                                      <p:to>
                                        <p:strVal val="visible"/>
                                      </p:to>
                                    </p:set>
                                    <p:anim calcmode="lin" valueType="num">
                                      <p:cBhvr additive="base">
                                        <p:cTn id="51" dur="500" fill="hold"/>
                                        <p:tgtEl>
                                          <p:spTgt spid="631"/>
                                        </p:tgtEl>
                                        <p:attrNameLst>
                                          <p:attrName>ppt_x</p:attrName>
                                        </p:attrNameLst>
                                      </p:cBhvr>
                                      <p:tavLst>
                                        <p:tav tm="0">
                                          <p:val>
                                            <p:strVal val="0-#ppt_w/2"/>
                                          </p:val>
                                        </p:tav>
                                        <p:tav tm="100000">
                                          <p:val>
                                            <p:strVal val="#ppt_x"/>
                                          </p:val>
                                        </p:tav>
                                      </p:tavLst>
                                    </p:anim>
                                    <p:anim calcmode="lin" valueType="num">
                                      <p:cBhvr additive="base">
                                        <p:cTn id="52" dur="500" fill="hold"/>
                                        <p:tgtEl>
                                          <p:spTgt spid="631"/>
                                        </p:tgtEl>
                                        <p:attrNameLst>
                                          <p:attrName>ppt_y</p:attrName>
                                        </p:attrNameLst>
                                      </p:cBhvr>
                                      <p:tavLst>
                                        <p:tav tm="0">
                                          <p:val>
                                            <p:strVal val="#ppt_y"/>
                                          </p:val>
                                        </p:tav>
                                        <p:tav tm="100000">
                                          <p:val>
                                            <p:strVal val="#ppt_y"/>
                                          </p:val>
                                        </p:tav>
                                      </p:tavLst>
                                    </p:anim>
                                  </p:childTnLst>
                                </p:cTn>
                              </p:par>
                            </p:childTnLst>
                          </p:cTn>
                        </p:par>
                        <p:par>
                          <p:cTn id="53" fill="hold">
                            <p:stCondLst>
                              <p:cond delay="4500"/>
                            </p:stCondLst>
                            <p:childTnLst>
                              <p:par>
                                <p:cTn id="54" presetID="2" presetClass="entr" presetSubtype="8" fill="hold" grpId="0" nodeType="afterEffect">
                                  <p:stCondLst>
                                    <p:cond delay="0"/>
                                  </p:stCondLst>
                                  <p:childTnLst>
                                    <p:set>
                                      <p:cBhvr>
                                        <p:cTn id="55" dur="1" fill="hold">
                                          <p:stCondLst>
                                            <p:cond delay="0"/>
                                          </p:stCondLst>
                                        </p:cTn>
                                        <p:tgtEl>
                                          <p:spTgt spid="635">
                                            <p:txEl>
                                              <p:pRg st="0" end="0"/>
                                            </p:txEl>
                                          </p:spTgt>
                                        </p:tgtEl>
                                        <p:attrNameLst>
                                          <p:attrName>style.visibility</p:attrName>
                                        </p:attrNameLst>
                                      </p:cBhvr>
                                      <p:to>
                                        <p:strVal val="visible"/>
                                      </p:to>
                                    </p:set>
                                    <p:anim calcmode="lin" valueType="num">
                                      <p:cBhvr additive="base">
                                        <p:cTn id="56" dur="500" fill="hold"/>
                                        <p:tgtEl>
                                          <p:spTgt spid="635">
                                            <p:txEl>
                                              <p:pRg st="0" end="0"/>
                                            </p:txEl>
                                          </p:spTgt>
                                        </p:tgtEl>
                                        <p:attrNameLst>
                                          <p:attrName>ppt_x</p:attrName>
                                        </p:attrNameLst>
                                      </p:cBhvr>
                                      <p:tavLst>
                                        <p:tav tm="0">
                                          <p:val>
                                            <p:strVal val="0-#ppt_w/2"/>
                                          </p:val>
                                        </p:tav>
                                        <p:tav tm="100000">
                                          <p:val>
                                            <p:strVal val="#ppt_x"/>
                                          </p:val>
                                        </p:tav>
                                      </p:tavLst>
                                    </p:anim>
                                    <p:anim calcmode="lin" valueType="num">
                                      <p:cBhvr additive="base">
                                        <p:cTn id="57" dur="500" fill="hold"/>
                                        <p:tgtEl>
                                          <p:spTgt spid="635">
                                            <p:txEl>
                                              <p:pRg st="0" end="0"/>
                                            </p:txEl>
                                          </p:spTgt>
                                        </p:tgtEl>
                                        <p:attrNameLst>
                                          <p:attrName>ppt_y</p:attrName>
                                        </p:attrNameLst>
                                      </p:cBhvr>
                                      <p:tavLst>
                                        <p:tav tm="0">
                                          <p:val>
                                            <p:strVal val="#ppt_y"/>
                                          </p:val>
                                        </p:tav>
                                        <p:tav tm="100000">
                                          <p:val>
                                            <p:strVal val="#ppt_y"/>
                                          </p:val>
                                        </p:tav>
                                      </p:tavLst>
                                    </p:anim>
                                  </p:childTnLst>
                                </p:cTn>
                              </p:par>
                            </p:childTnLst>
                          </p:cTn>
                        </p:par>
                        <p:par>
                          <p:cTn id="58" fill="hold">
                            <p:stCondLst>
                              <p:cond delay="5000"/>
                            </p:stCondLst>
                            <p:childTnLst>
                              <p:par>
                                <p:cTn id="59" presetID="2" presetClass="entr" presetSubtype="8" fill="hold" grpId="0" nodeType="afterEffect">
                                  <p:stCondLst>
                                    <p:cond delay="0"/>
                                  </p:stCondLst>
                                  <p:childTnLst>
                                    <p:set>
                                      <p:cBhvr>
                                        <p:cTn id="60" dur="1" fill="hold">
                                          <p:stCondLst>
                                            <p:cond delay="0"/>
                                          </p:stCondLst>
                                        </p:cTn>
                                        <p:tgtEl>
                                          <p:spTgt spid="627">
                                            <p:txEl>
                                              <p:pRg st="0" end="0"/>
                                            </p:txEl>
                                          </p:spTgt>
                                        </p:tgtEl>
                                        <p:attrNameLst>
                                          <p:attrName>style.visibility</p:attrName>
                                        </p:attrNameLst>
                                      </p:cBhvr>
                                      <p:to>
                                        <p:strVal val="visible"/>
                                      </p:to>
                                    </p:set>
                                    <p:anim calcmode="lin" valueType="num">
                                      <p:cBhvr additive="base">
                                        <p:cTn id="61" dur="500" fill="hold"/>
                                        <p:tgtEl>
                                          <p:spTgt spid="627">
                                            <p:txEl>
                                              <p:pRg st="0" end="0"/>
                                            </p:txEl>
                                          </p:spTgt>
                                        </p:tgtEl>
                                        <p:attrNameLst>
                                          <p:attrName>ppt_x</p:attrName>
                                        </p:attrNameLst>
                                      </p:cBhvr>
                                      <p:tavLst>
                                        <p:tav tm="0">
                                          <p:val>
                                            <p:strVal val="0-#ppt_w/2"/>
                                          </p:val>
                                        </p:tav>
                                        <p:tav tm="100000">
                                          <p:val>
                                            <p:strVal val="#ppt_x"/>
                                          </p:val>
                                        </p:tav>
                                      </p:tavLst>
                                    </p:anim>
                                    <p:anim calcmode="lin" valueType="num">
                                      <p:cBhvr additive="base">
                                        <p:cTn id="62" dur="500" fill="hold"/>
                                        <p:tgtEl>
                                          <p:spTgt spid="627">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5" grpId="0" build="p"/>
      <p:bldP spid="626" grpId="0" build="p"/>
      <p:bldP spid="627" grpId="0" build="p"/>
      <p:bldP spid="629" grpId="0" animBg="1"/>
      <p:bldP spid="630" grpId="0" animBg="1"/>
      <p:bldP spid="631" grpId="0" animBg="1"/>
      <p:bldP spid="633" grpId="0" build="p"/>
      <p:bldP spid="634" grpId="0" build="p"/>
      <p:bldP spid="635"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F147C5AA-67A2-437E-8C44-CC8DBC50EB72}"/>
              </a:ext>
            </a:extLst>
          </p:cNvPr>
          <p:cNvGraphicFramePr>
            <a:graphicFrameLocks noGrp="1"/>
          </p:cNvGraphicFramePr>
          <p:nvPr>
            <p:extLst>
              <p:ext uri="{D42A27DB-BD31-4B8C-83A1-F6EECF244321}">
                <p14:modId xmlns:p14="http://schemas.microsoft.com/office/powerpoint/2010/main" val="2253371511"/>
              </p:ext>
            </p:extLst>
          </p:nvPr>
        </p:nvGraphicFramePr>
        <p:xfrm>
          <a:off x="1085850" y="59932"/>
          <a:ext cx="5936456" cy="4663440"/>
        </p:xfrm>
        <a:graphic>
          <a:graphicData uri="http://schemas.openxmlformats.org/drawingml/2006/table">
            <a:tbl>
              <a:tblPr firstRow="1" bandRow="1">
                <a:tableStyleId>{36BABAE8-3DB7-4F0B-B5FF-EFD252EF5A5C}</a:tableStyleId>
              </a:tblPr>
              <a:tblGrid>
                <a:gridCol w="1484114">
                  <a:extLst>
                    <a:ext uri="{9D8B030D-6E8A-4147-A177-3AD203B41FA5}">
                      <a16:colId xmlns:a16="http://schemas.microsoft.com/office/drawing/2014/main" val="687539498"/>
                    </a:ext>
                  </a:extLst>
                </a:gridCol>
                <a:gridCol w="1466255">
                  <a:extLst>
                    <a:ext uri="{9D8B030D-6E8A-4147-A177-3AD203B41FA5}">
                      <a16:colId xmlns:a16="http://schemas.microsoft.com/office/drawing/2014/main" val="634512703"/>
                    </a:ext>
                  </a:extLst>
                </a:gridCol>
                <a:gridCol w="1501973">
                  <a:extLst>
                    <a:ext uri="{9D8B030D-6E8A-4147-A177-3AD203B41FA5}">
                      <a16:colId xmlns:a16="http://schemas.microsoft.com/office/drawing/2014/main" val="1052091778"/>
                    </a:ext>
                  </a:extLst>
                </a:gridCol>
                <a:gridCol w="1484114">
                  <a:extLst>
                    <a:ext uri="{9D8B030D-6E8A-4147-A177-3AD203B41FA5}">
                      <a16:colId xmlns:a16="http://schemas.microsoft.com/office/drawing/2014/main" val="899628007"/>
                    </a:ext>
                  </a:extLst>
                </a:gridCol>
              </a:tblGrid>
              <a:tr h="291467">
                <a:tc>
                  <a:txBody>
                    <a:bodyPr/>
                    <a:lstStyle/>
                    <a:p>
                      <a:endParaRPr lang="en-PK" b="1" dirty="0"/>
                    </a:p>
                  </a:txBody>
                  <a:tcPr/>
                </a:tc>
                <a:tc>
                  <a:txBody>
                    <a:bodyPr/>
                    <a:lstStyle/>
                    <a:p>
                      <a:endParaRPr lang="en-PK" b="1"/>
                    </a:p>
                  </a:txBody>
                  <a:tcPr/>
                </a:tc>
                <a:tc>
                  <a:txBody>
                    <a:bodyPr/>
                    <a:lstStyle/>
                    <a:p>
                      <a:endParaRPr lang="en-PK" b="1" dirty="0"/>
                    </a:p>
                  </a:txBody>
                  <a:tcPr/>
                </a:tc>
                <a:tc>
                  <a:txBody>
                    <a:bodyPr/>
                    <a:lstStyle/>
                    <a:p>
                      <a:endParaRPr lang="en-PK" b="1"/>
                    </a:p>
                  </a:txBody>
                  <a:tcPr/>
                </a:tc>
                <a:extLst>
                  <a:ext uri="{0D108BD9-81ED-4DB2-BD59-A6C34878D82A}">
                    <a16:rowId xmlns:a16="http://schemas.microsoft.com/office/drawing/2014/main" val="2352765642"/>
                  </a:ext>
                </a:extLst>
              </a:tr>
              <a:tr h="3956282">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1" dirty="0"/>
                        <a:t>Interest, known as </a:t>
                      </a:r>
                      <a:r>
                        <a:rPr lang="en-US" b="1" dirty="0" err="1"/>
                        <a:t>Riba</a:t>
                      </a:r>
                      <a:r>
                        <a:rPr lang="en-US" b="1" dirty="0"/>
                        <a:t>, is prevalent in modern financial systems, manifesting in various forms such as loans, mortgages, and credit arrangements.</a:t>
                      </a:r>
                    </a:p>
                    <a:p>
                      <a:endParaRPr lang="en-PK" b="1"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b="1" dirty="0"/>
                        <a:t>"Narrated Jabir bin `Abdullah: Allah's Messenger (</a:t>
                      </a:r>
                      <a:r>
                        <a:rPr lang="ar-AE" b="1" dirty="0"/>
                        <a:t>ﷺ) </a:t>
                      </a:r>
                      <a:r>
                        <a:rPr lang="en-GB" b="1" dirty="0"/>
                        <a:t>cursed the accepter of interest and its payer, and one who records it, and the two witnesses; and he said: They are all equal (in sin).“ </a:t>
                      </a:r>
                    </a:p>
                    <a:p>
                      <a:endParaRPr lang="en-PK" b="1"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1" dirty="0"/>
                        <a:t>The effective cause behind the prohibition of </a:t>
                      </a:r>
                      <a:r>
                        <a:rPr lang="en-US" b="1" dirty="0" err="1"/>
                        <a:t>Riba</a:t>
                      </a:r>
                      <a:r>
                        <a:rPr lang="en-US" b="1" dirty="0"/>
                        <a:t> in Islam is to prevent exploitation and ensure economic justice. </a:t>
                      </a:r>
                      <a:r>
                        <a:rPr lang="en-US" b="1" dirty="0" err="1"/>
                        <a:t>Riba</a:t>
                      </a:r>
                      <a:r>
                        <a:rPr lang="en-US" b="1" dirty="0"/>
                        <a:t> leads to unfair advantages for lenders, exacerbating economic disparities and hindering the equitable distribution of wealth.</a:t>
                      </a:r>
                    </a:p>
                    <a:p>
                      <a:endParaRPr lang="en-PK" b="1" dirty="0"/>
                    </a:p>
                  </a:txBody>
                  <a:tcPr/>
                </a:tc>
                <a:tc>
                  <a:txBody>
                    <a:bodyPr/>
                    <a:lstStyle/>
                    <a:p>
                      <a:pPr marL="0" marR="0" lvl="0" indent="0" algn="l" defTabSz="914400" rtl="0" eaLnBrk="1" fontAlgn="auto" latinLnBrk="0" hangingPunct="1">
                        <a:lnSpc>
                          <a:spcPct val="100000"/>
                        </a:lnSpc>
                        <a:spcBef>
                          <a:spcPts val="0"/>
                        </a:spcBef>
                        <a:spcAft>
                          <a:spcPts val="0"/>
                        </a:spcAft>
                        <a:buClr>
                          <a:srgbClr val="3F7384"/>
                        </a:buClr>
                        <a:buSzPts val="1400"/>
                        <a:buFont typeface="Open Sans"/>
                        <a:buNone/>
                        <a:tabLst/>
                        <a:defRPr/>
                      </a:pPr>
                      <a:r>
                        <a:rPr kumimoji="0" lang="en-US" sz="1400" b="1" i="0" u="none" strike="noStrike" kern="0" cap="none" spc="0" normalizeH="0" baseline="0" noProof="0" dirty="0">
                          <a:ln>
                            <a:noFill/>
                          </a:ln>
                          <a:solidFill>
                            <a:schemeClr val="accent2"/>
                          </a:solidFill>
                          <a:effectLst/>
                          <a:uLnTx/>
                          <a:uFillTx/>
                          <a:latin typeface="Open Sans"/>
                          <a:ea typeface="Open Sans"/>
                          <a:cs typeface="Open Sans"/>
                          <a:sym typeface="Open Sans"/>
                        </a:rPr>
                        <a:t>Prohibited</a:t>
                      </a:r>
                    </a:p>
                  </a:txBody>
                  <a:tcPr/>
                </a:tc>
                <a:extLst>
                  <a:ext uri="{0D108BD9-81ED-4DB2-BD59-A6C34878D82A}">
                    <a16:rowId xmlns:a16="http://schemas.microsoft.com/office/drawing/2014/main" val="3919935537"/>
                  </a:ext>
                </a:extLst>
              </a:tr>
            </a:tbl>
          </a:graphicData>
        </a:graphic>
      </p:graphicFrame>
      <p:pic>
        <p:nvPicPr>
          <p:cNvPr id="4" name="Picture 3">
            <a:extLst>
              <a:ext uri="{FF2B5EF4-FFF2-40B4-BE49-F238E27FC236}">
                <a16:creationId xmlns:a16="http://schemas.microsoft.com/office/drawing/2014/main" id="{33266358-1C0F-4736-A174-F2F4AD6D3EF0}"/>
              </a:ext>
            </a:extLst>
          </p:cNvPr>
          <p:cNvPicPr>
            <a:picLocks noChangeAspect="1"/>
          </p:cNvPicPr>
          <p:nvPr/>
        </p:nvPicPr>
        <p:blipFill>
          <a:blip r:embed="rId2"/>
          <a:stretch>
            <a:fillRect/>
          </a:stretch>
        </p:blipFill>
        <p:spPr>
          <a:xfrm>
            <a:off x="1341338" y="0"/>
            <a:ext cx="780356" cy="536494"/>
          </a:xfrm>
          <a:prstGeom prst="rect">
            <a:avLst/>
          </a:prstGeom>
        </p:spPr>
      </p:pic>
      <p:pic>
        <p:nvPicPr>
          <p:cNvPr id="8" name="Picture 7">
            <a:extLst>
              <a:ext uri="{FF2B5EF4-FFF2-40B4-BE49-F238E27FC236}">
                <a16:creationId xmlns:a16="http://schemas.microsoft.com/office/drawing/2014/main" id="{365047A0-C9AB-4120-A5CF-593210D7249A}"/>
              </a:ext>
            </a:extLst>
          </p:cNvPr>
          <p:cNvPicPr>
            <a:picLocks noChangeAspect="1"/>
          </p:cNvPicPr>
          <p:nvPr/>
        </p:nvPicPr>
        <p:blipFill>
          <a:blip r:embed="rId3"/>
          <a:stretch>
            <a:fillRect/>
          </a:stretch>
        </p:blipFill>
        <p:spPr>
          <a:xfrm>
            <a:off x="2899209" y="0"/>
            <a:ext cx="701241" cy="542397"/>
          </a:xfrm>
          <a:prstGeom prst="rect">
            <a:avLst/>
          </a:prstGeom>
        </p:spPr>
      </p:pic>
      <p:pic>
        <p:nvPicPr>
          <p:cNvPr id="12" name="Picture 11">
            <a:extLst>
              <a:ext uri="{FF2B5EF4-FFF2-40B4-BE49-F238E27FC236}">
                <a16:creationId xmlns:a16="http://schemas.microsoft.com/office/drawing/2014/main" id="{548104AF-A808-463D-9FA8-044E42B11377}"/>
              </a:ext>
            </a:extLst>
          </p:cNvPr>
          <p:cNvPicPr>
            <a:picLocks noChangeAspect="1"/>
          </p:cNvPicPr>
          <p:nvPr/>
        </p:nvPicPr>
        <p:blipFill>
          <a:blip r:embed="rId4"/>
          <a:stretch>
            <a:fillRect/>
          </a:stretch>
        </p:blipFill>
        <p:spPr>
          <a:xfrm>
            <a:off x="4377965" y="3928"/>
            <a:ext cx="816935" cy="536494"/>
          </a:xfrm>
          <a:prstGeom prst="rect">
            <a:avLst/>
          </a:prstGeom>
        </p:spPr>
      </p:pic>
      <p:pic>
        <p:nvPicPr>
          <p:cNvPr id="16" name="Picture 15">
            <a:extLst>
              <a:ext uri="{FF2B5EF4-FFF2-40B4-BE49-F238E27FC236}">
                <a16:creationId xmlns:a16="http://schemas.microsoft.com/office/drawing/2014/main" id="{D427DAA4-E9FB-4109-B55D-5977C59C4B3D}"/>
              </a:ext>
            </a:extLst>
          </p:cNvPr>
          <p:cNvPicPr>
            <a:picLocks noChangeAspect="1"/>
          </p:cNvPicPr>
          <p:nvPr/>
        </p:nvPicPr>
        <p:blipFill>
          <a:blip r:embed="rId5"/>
          <a:stretch>
            <a:fillRect/>
          </a:stretch>
        </p:blipFill>
        <p:spPr>
          <a:xfrm>
            <a:off x="5552415" y="59932"/>
            <a:ext cx="1055706" cy="428625"/>
          </a:xfrm>
          <a:prstGeom prst="rect">
            <a:avLst/>
          </a:prstGeom>
        </p:spPr>
      </p:pic>
    </p:spTree>
    <p:extLst>
      <p:ext uri="{BB962C8B-B14F-4D97-AF65-F5344CB8AC3E}">
        <p14:creationId xmlns:p14="http://schemas.microsoft.com/office/powerpoint/2010/main" val="2129043681"/>
      </p:ext>
    </p:extLst>
  </p:cSld>
  <p:clrMapOvr>
    <a:masterClrMapping/>
  </p:clrMapOvr>
</p:sld>
</file>

<file path=ppt/theme/theme1.xml><?xml version="1.0" encoding="utf-8"?>
<a:theme xmlns:a="http://schemas.openxmlformats.org/drawingml/2006/main" name="Start of Ramadan by Slidesgo">
  <a:themeElements>
    <a:clrScheme name="Simple Light">
      <a:dk1>
        <a:srgbClr val="3F7384"/>
      </a:dk1>
      <a:lt1>
        <a:srgbClr val="FFF7EF"/>
      </a:lt1>
      <a:dk2>
        <a:srgbClr val="F79C00"/>
      </a:dk2>
      <a:lt2>
        <a:srgbClr val="5698AD"/>
      </a:lt2>
      <a:accent1>
        <a:srgbClr val="006573"/>
      </a:accent1>
      <a:accent2>
        <a:srgbClr val="004243"/>
      </a:accent2>
      <a:accent3>
        <a:srgbClr val="FFFFFF"/>
      </a:accent3>
      <a:accent4>
        <a:srgbClr val="FFFFFF"/>
      </a:accent4>
      <a:accent5>
        <a:srgbClr val="FFFFFF"/>
      </a:accent5>
      <a:accent6>
        <a:srgbClr val="FFFFFF"/>
      </a:accent6>
      <a:hlink>
        <a:srgbClr val="3F738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TotalTime>
  <Words>408</Words>
  <Application>Microsoft Office PowerPoint</Application>
  <PresentationFormat>On-screen Show (16:9)</PresentationFormat>
  <Paragraphs>26</Paragraphs>
  <Slides>5</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PT Serif</vt:lpstr>
      <vt:lpstr>Calibri</vt:lpstr>
      <vt:lpstr>Raleway</vt:lpstr>
      <vt:lpstr>Open Sans</vt:lpstr>
      <vt:lpstr>Arial</vt:lpstr>
      <vt:lpstr>Start of Ramadan by Slidesgo</vt:lpstr>
      <vt:lpstr>Islamic  Studies</vt:lpstr>
      <vt:lpstr>Scenrio</vt:lpstr>
      <vt:lpstr>Asl</vt:lpstr>
      <vt:lpstr>03</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Islamic  Studies</dc:title>
  <cp:lastModifiedBy>Zunaira Abdul Aziz</cp:lastModifiedBy>
  <cp:revision>10</cp:revision>
  <dcterms:modified xsi:type="dcterms:W3CDTF">2024-05-19T06:59:33Z</dcterms:modified>
</cp:coreProperties>
</file>